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4" r:id="rId2"/>
  </p:sldMasterIdLst>
  <p:notesMasterIdLst>
    <p:notesMasterId r:id="rId80"/>
  </p:notesMasterIdLst>
  <p:handoutMasterIdLst>
    <p:handoutMasterId r:id="rId81"/>
  </p:handoutMasterIdLst>
  <p:sldIdLst>
    <p:sldId id="256" r:id="rId3"/>
    <p:sldId id="257" r:id="rId4"/>
    <p:sldId id="276" r:id="rId5"/>
    <p:sldId id="266" r:id="rId6"/>
    <p:sldId id="413" r:id="rId7"/>
    <p:sldId id="414" r:id="rId8"/>
    <p:sldId id="416" r:id="rId9"/>
    <p:sldId id="417" r:id="rId10"/>
    <p:sldId id="419" r:id="rId11"/>
    <p:sldId id="420" r:id="rId12"/>
    <p:sldId id="421" r:id="rId13"/>
    <p:sldId id="463" r:id="rId14"/>
    <p:sldId id="423" r:id="rId15"/>
    <p:sldId id="422" r:id="rId16"/>
    <p:sldId id="424" r:id="rId17"/>
    <p:sldId id="425" r:id="rId18"/>
    <p:sldId id="427" r:id="rId19"/>
    <p:sldId id="426" r:id="rId20"/>
    <p:sldId id="428" r:id="rId21"/>
    <p:sldId id="429" r:id="rId22"/>
    <p:sldId id="430" r:id="rId23"/>
    <p:sldId id="464" r:id="rId24"/>
    <p:sldId id="431" r:id="rId25"/>
    <p:sldId id="432" r:id="rId26"/>
    <p:sldId id="433" r:id="rId27"/>
    <p:sldId id="457" r:id="rId28"/>
    <p:sldId id="458" r:id="rId29"/>
    <p:sldId id="460" r:id="rId30"/>
    <p:sldId id="461" r:id="rId31"/>
    <p:sldId id="462" r:id="rId32"/>
    <p:sldId id="434" r:id="rId33"/>
    <p:sldId id="441" r:id="rId34"/>
    <p:sldId id="435" r:id="rId35"/>
    <p:sldId id="436" r:id="rId36"/>
    <p:sldId id="437" r:id="rId37"/>
    <p:sldId id="438" r:id="rId38"/>
    <p:sldId id="440" r:id="rId39"/>
    <p:sldId id="439" r:id="rId40"/>
    <p:sldId id="442" r:id="rId41"/>
    <p:sldId id="445" r:id="rId42"/>
    <p:sldId id="446" r:id="rId43"/>
    <p:sldId id="443" r:id="rId44"/>
    <p:sldId id="447" r:id="rId45"/>
    <p:sldId id="465" r:id="rId46"/>
    <p:sldId id="853" r:id="rId47"/>
    <p:sldId id="854" r:id="rId48"/>
    <p:sldId id="855" r:id="rId49"/>
    <p:sldId id="801" r:id="rId50"/>
    <p:sldId id="848" r:id="rId51"/>
    <p:sldId id="849" r:id="rId52"/>
    <p:sldId id="850" r:id="rId53"/>
    <p:sldId id="851" r:id="rId54"/>
    <p:sldId id="852" r:id="rId55"/>
    <p:sldId id="856" r:id="rId56"/>
    <p:sldId id="857" r:id="rId57"/>
    <p:sldId id="858" r:id="rId58"/>
    <p:sldId id="859" r:id="rId59"/>
    <p:sldId id="860" r:id="rId60"/>
    <p:sldId id="861" r:id="rId61"/>
    <p:sldId id="862" r:id="rId62"/>
    <p:sldId id="863" r:id="rId63"/>
    <p:sldId id="864" r:id="rId64"/>
    <p:sldId id="865" r:id="rId65"/>
    <p:sldId id="866" r:id="rId66"/>
    <p:sldId id="867" r:id="rId67"/>
    <p:sldId id="868" r:id="rId68"/>
    <p:sldId id="870" r:id="rId69"/>
    <p:sldId id="869" r:id="rId70"/>
    <p:sldId id="873" r:id="rId71"/>
    <p:sldId id="872" r:id="rId72"/>
    <p:sldId id="874" r:id="rId73"/>
    <p:sldId id="454" r:id="rId74"/>
    <p:sldId id="456" r:id="rId75"/>
    <p:sldId id="455" r:id="rId76"/>
    <p:sldId id="459" r:id="rId77"/>
    <p:sldId id="264" r:id="rId78"/>
    <p:sldId id="418" r:id="rId79"/>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200">
          <p15:clr>
            <a:srgbClr val="A4A3A4"/>
          </p15:clr>
        </p15:guide>
        <p15:guide id="3" orient="horz" pos="3888">
          <p15:clr>
            <a:srgbClr val="A4A3A4"/>
          </p15:clr>
        </p15:guide>
        <p15:guide id="4" orient="horz" pos="2880">
          <p15:clr>
            <a:srgbClr val="A4A3A4"/>
          </p15:clr>
        </p15:guide>
        <p15:guide id="5" orient="horz" pos="3216">
          <p15:clr>
            <a:srgbClr val="A4A3A4"/>
          </p15:clr>
        </p15:guide>
        <p15:guide id="6" orient="horz" pos="816">
          <p15:clr>
            <a:srgbClr val="A4A3A4"/>
          </p15:clr>
        </p15:guide>
        <p15:guide id="7" orient="horz" pos="175">
          <p15:clr>
            <a:srgbClr val="A4A3A4"/>
          </p15:clr>
        </p15:guide>
        <p15:guide id="8" pos="3839">
          <p15:clr>
            <a:srgbClr val="A4A3A4"/>
          </p15:clr>
        </p15:guide>
        <p15:guide id="9" pos="959">
          <p15:clr>
            <a:srgbClr val="A4A3A4"/>
          </p15:clr>
        </p15:guide>
        <p15:guide id="10" pos="6719">
          <p15:clr>
            <a:srgbClr val="A4A3A4"/>
          </p15:clr>
        </p15:guide>
        <p15:guide id="11" pos="6143">
          <p15:clr>
            <a:srgbClr val="A4A3A4"/>
          </p15:clr>
        </p15:guide>
        <p15:guide id="12" pos="283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25E649-3F16-4E02-A733-19D2CDBF48F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29" autoAdjust="0"/>
    <p:restoredTop sz="80575" autoAdjust="0"/>
  </p:normalViewPr>
  <p:slideViewPr>
    <p:cSldViewPr>
      <p:cViewPr varScale="1">
        <p:scale>
          <a:sx n="98" d="100"/>
          <a:sy n="98" d="100"/>
        </p:scale>
        <p:origin x="952" y="200"/>
      </p:cViewPr>
      <p:guideLst>
        <p:guide orient="horz" pos="2160"/>
        <p:guide orient="horz" pos="1200"/>
        <p:guide orient="horz" pos="3888"/>
        <p:guide orient="horz" pos="2880"/>
        <p:guide orient="horz" pos="3216"/>
        <p:guide orient="horz" pos="816"/>
        <p:guide orient="horz" pos="175"/>
        <p:guide pos="3839"/>
        <p:guide pos="959"/>
        <p:guide pos="6719"/>
        <p:guide pos="6143"/>
        <p:guide pos="2831"/>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76" d="100"/>
          <a:sy n="76" d="100"/>
        </p:scale>
        <p:origin x="253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1.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61" Type="http://schemas.openxmlformats.org/officeDocument/2006/relationships/slide" Target="slides/slide59.xml"/><Relationship Id="rId8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US"/>
              <a:t>Stay vs Hit for 19 (player) and 9 (dealer)</a:t>
            </a:r>
          </a:p>
        </c:rich>
      </c:tx>
      <c:layout>
        <c:manualLayout>
          <c:xMode val="edge"/>
          <c:yMode val="edge"/>
          <c:x val="0.18295803906463146"/>
          <c:y val="1.2052729266992392E-2"/>
        </c:manualLayout>
      </c:layout>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lineChart>
        <c:grouping val="standard"/>
        <c:varyColors val="0"/>
        <c:ser>
          <c:idx val="0"/>
          <c:order val="0"/>
          <c:tx>
            <c:strRef>
              <c:f>Sheet1!$C$1</c:f>
              <c:strCache>
                <c:ptCount val="1"/>
                <c:pt idx="0">
                  <c:v>Q(18, 9, stay)</c:v>
                </c:pt>
              </c:strCache>
            </c:strRef>
          </c:tx>
          <c:spPr>
            <a:ln w="22225" cap="rnd">
              <a:solidFill>
                <a:schemeClr val="accent6">
                  <a:shade val="76000"/>
                </a:schemeClr>
              </a:solidFill>
            </a:ln>
            <a:effectLst>
              <a:glow rad="139700">
                <a:schemeClr val="accent6">
                  <a:shade val="76000"/>
                  <a:satMod val="175000"/>
                  <a:alpha val="14000"/>
                </a:schemeClr>
              </a:glow>
            </a:effectLst>
          </c:spPr>
          <c:marker>
            <c:symbol val="none"/>
          </c:marker>
          <c:val>
            <c:numRef>
              <c:f>Sheet1!$C$2:$C$10002</c:f>
              <c:numCache>
                <c:formatCode>General</c:formatCode>
                <c:ptCount val="10001"/>
                <c:pt idx="0">
                  <c:v>0</c:v>
                </c:pt>
                <c:pt idx="1">
                  <c:v>0</c:v>
                </c:pt>
                <c:pt idx="2">
                  <c:v>0</c:v>
                </c:pt>
                <c:pt idx="3">
                  <c:v>0</c:v>
                </c:pt>
                <c:pt idx="4">
                  <c:v>-0.5</c:v>
                </c:pt>
                <c:pt idx="5">
                  <c:v>-0.66666666666700003</c:v>
                </c:pt>
                <c:pt idx="6">
                  <c:v>-0.25</c:v>
                </c:pt>
                <c:pt idx="7">
                  <c:v>-0.25</c:v>
                </c:pt>
                <c:pt idx="8">
                  <c:v>-0.25</c:v>
                </c:pt>
                <c:pt idx="9">
                  <c:v>-0.25</c:v>
                </c:pt>
                <c:pt idx="10">
                  <c:v>-0.25</c:v>
                </c:pt>
                <c:pt idx="11">
                  <c:v>0</c:v>
                </c:pt>
                <c:pt idx="12">
                  <c:v>0</c:v>
                </c:pt>
                <c:pt idx="13">
                  <c:v>0</c:v>
                </c:pt>
                <c:pt idx="14">
                  <c:v>-0.28571428571399998</c:v>
                </c:pt>
                <c:pt idx="15">
                  <c:v>-0.222222222222</c:v>
                </c:pt>
                <c:pt idx="16">
                  <c:v>-9.0909090909100002E-2</c:v>
                </c:pt>
                <c:pt idx="17">
                  <c:v>-9.0909090909100002E-2</c:v>
                </c:pt>
                <c:pt idx="18">
                  <c:v>-9.0909090909100002E-2</c:v>
                </c:pt>
                <c:pt idx="19">
                  <c:v>-9.0909090909100002E-2</c:v>
                </c:pt>
                <c:pt idx="20">
                  <c:v>-7.6923076923100006E-2</c:v>
                </c:pt>
                <c:pt idx="21">
                  <c:v>-7.6923076923100006E-2</c:v>
                </c:pt>
                <c:pt idx="22">
                  <c:v>-7.6923076923100006E-2</c:v>
                </c:pt>
                <c:pt idx="23">
                  <c:v>-7.1428571428599999E-2</c:v>
                </c:pt>
                <c:pt idx="24">
                  <c:v>-7.1428571428599999E-2</c:v>
                </c:pt>
                <c:pt idx="25" formatCode="0.00E+00">
                  <c:v>-2.77555756156E-17</c:v>
                </c:pt>
                <c:pt idx="26" formatCode="0.00E+00">
                  <c:v>-2.77555756156E-17</c:v>
                </c:pt>
                <c:pt idx="27" formatCode="0.00E+00">
                  <c:v>-2.77555756156E-17</c:v>
                </c:pt>
                <c:pt idx="28" formatCode="0.00E+00">
                  <c:v>-2.77555756156E-17</c:v>
                </c:pt>
                <c:pt idx="29">
                  <c:v>0.05</c:v>
                </c:pt>
                <c:pt idx="30">
                  <c:v>0.05</c:v>
                </c:pt>
                <c:pt idx="31">
                  <c:v>0.05</c:v>
                </c:pt>
                <c:pt idx="32" formatCode="0.00E+00">
                  <c:v>-2.77555756156E-17</c:v>
                </c:pt>
                <c:pt idx="33" formatCode="0.00E+00">
                  <c:v>-2.77555756156E-17</c:v>
                </c:pt>
                <c:pt idx="34">
                  <c:v>4.1666666666699999E-2</c:v>
                </c:pt>
                <c:pt idx="35">
                  <c:v>4.1666666666699999E-2</c:v>
                </c:pt>
                <c:pt idx="36">
                  <c:v>4.1666666666699999E-2</c:v>
                </c:pt>
                <c:pt idx="37">
                  <c:v>4.1666666666699999E-2</c:v>
                </c:pt>
                <c:pt idx="38">
                  <c:v>4.1666666666699999E-2</c:v>
                </c:pt>
                <c:pt idx="39" formatCode="0.00E+00">
                  <c:v>-3.4694469519500002E-17</c:v>
                </c:pt>
                <c:pt idx="40">
                  <c:v>-3.8461538461500001E-2</c:v>
                </c:pt>
                <c:pt idx="41">
                  <c:v>-3.8461538461500001E-2</c:v>
                </c:pt>
                <c:pt idx="42">
                  <c:v>-3.8461538461500001E-2</c:v>
                </c:pt>
                <c:pt idx="43">
                  <c:v>-7.1428571428599999E-2</c:v>
                </c:pt>
                <c:pt idx="44" formatCode="0.00E+00">
                  <c:v>-2.77555756156E-17</c:v>
                </c:pt>
                <c:pt idx="45">
                  <c:v>-6.25E-2</c:v>
                </c:pt>
                <c:pt idx="46">
                  <c:v>-9.0909090909100002E-2</c:v>
                </c:pt>
                <c:pt idx="47">
                  <c:v>-9.0909090909100002E-2</c:v>
                </c:pt>
                <c:pt idx="48">
                  <c:v>-9.0909090909100002E-2</c:v>
                </c:pt>
                <c:pt idx="49">
                  <c:v>-9.0909090909100002E-2</c:v>
                </c:pt>
                <c:pt idx="50">
                  <c:v>-0.11764705882400001</c:v>
                </c:pt>
                <c:pt idx="51">
                  <c:v>-0.14285714285699999</c:v>
                </c:pt>
                <c:pt idx="52">
                  <c:v>-0.138888888889</c:v>
                </c:pt>
                <c:pt idx="53">
                  <c:v>-0.138888888889</c:v>
                </c:pt>
                <c:pt idx="54">
                  <c:v>-0.162162162162</c:v>
                </c:pt>
                <c:pt idx="55">
                  <c:v>-0.2</c:v>
                </c:pt>
                <c:pt idx="56">
                  <c:v>-0.2</c:v>
                </c:pt>
                <c:pt idx="57">
                  <c:v>-0.21951219512199999</c:v>
                </c:pt>
                <c:pt idx="58">
                  <c:v>-0.23809523809499999</c:v>
                </c:pt>
                <c:pt idx="59">
                  <c:v>-0.25</c:v>
                </c:pt>
                <c:pt idx="60">
                  <c:v>-0.26666666666700001</c:v>
                </c:pt>
                <c:pt idx="61">
                  <c:v>-0.255319148936</c:v>
                </c:pt>
                <c:pt idx="62">
                  <c:v>-0.27083333333300003</c:v>
                </c:pt>
                <c:pt idx="63">
                  <c:v>-0.27083333333300003</c:v>
                </c:pt>
                <c:pt idx="64">
                  <c:v>-0.28571428571399998</c:v>
                </c:pt>
                <c:pt idx="65">
                  <c:v>-0.28571428571399998</c:v>
                </c:pt>
                <c:pt idx="66">
                  <c:v>-0.28571428571399998</c:v>
                </c:pt>
                <c:pt idx="67">
                  <c:v>-0.28571428571399998</c:v>
                </c:pt>
                <c:pt idx="68">
                  <c:v>-0.30188679245299999</c:v>
                </c:pt>
                <c:pt idx="69">
                  <c:v>-0.30188679245299999</c:v>
                </c:pt>
                <c:pt idx="70">
                  <c:v>-0.30188679245299999</c:v>
                </c:pt>
                <c:pt idx="71">
                  <c:v>-0.30188679245299999</c:v>
                </c:pt>
                <c:pt idx="72">
                  <c:v>-0.30188679245299999</c:v>
                </c:pt>
                <c:pt idx="73">
                  <c:v>-0.30188679245299999</c:v>
                </c:pt>
                <c:pt idx="74">
                  <c:v>-0.31481481481500001</c:v>
                </c:pt>
                <c:pt idx="75">
                  <c:v>-0.31481481481500001</c:v>
                </c:pt>
                <c:pt idx="76">
                  <c:v>-0.31481481481500001</c:v>
                </c:pt>
                <c:pt idx="77">
                  <c:v>-0.26785714285700002</c:v>
                </c:pt>
                <c:pt idx="78">
                  <c:v>-0.245614035088</c:v>
                </c:pt>
                <c:pt idx="79">
                  <c:v>-0.22413793103400001</c:v>
                </c:pt>
                <c:pt idx="80">
                  <c:v>-0.22413793103400001</c:v>
                </c:pt>
                <c:pt idx="81">
                  <c:v>-0.22413793103400001</c:v>
                </c:pt>
                <c:pt idx="82">
                  <c:v>-0.22413793103400001</c:v>
                </c:pt>
                <c:pt idx="83">
                  <c:v>-0.203389830508</c:v>
                </c:pt>
                <c:pt idx="84">
                  <c:v>-0.203389830508</c:v>
                </c:pt>
                <c:pt idx="85">
                  <c:v>-0.21666666666699999</c:v>
                </c:pt>
                <c:pt idx="86">
                  <c:v>-0.21311475409799999</c:v>
                </c:pt>
                <c:pt idx="87">
                  <c:v>-0.234375</c:v>
                </c:pt>
                <c:pt idx="88">
                  <c:v>-0.24242424242400001</c:v>
                </c:pt>
                <c:pt idx="89">
                  <c:v>-0.25373134328399999</c:v>
                </c:pt>
                <c:pt idx="90">
                  <c:v>-0.23188405797100001</c:v>
                </c:pt>
                <c:pt idx="91">
                  <c:v>-0.23188405797100001</c:v>
                </c:pt>
                <c:pt idx="92">
                  <c:v>-0.23188405797100001</c:v>
                </c:pt>
                <c:pt idx="93">
                  <c:v>-0.23188405797100001</c:v>
                </c:pt>
                <c:pt idx="94">
                  <c:v>-0.21126760563399999</c:v>
                </c:pt>
                <c:pt idx="95">
                  <c:v>-0.21126760563399999</c:v>
                </c:pt>
                <c:pt idx="96">
                  <c:v>-0.208333333333</c:v>
                </c:pt>
                <c:pt idx="97">
                  <c:v>-0.208333333333</c:v>
                </c:pt>
                <c:pt idx="98">
                  <c:v>-0.191780821918</c:v>
                </c:pt>
                <c:pt idx="99">
                  <c:v>-0.191780821918</c:v>
                </c:pt>
                <c:pt idx="100">
                  <c:v>-0.191780821918</c:v>
                </c:pt>
                <c:pt idx="101">
                  <c:v>-0.17333333333299999</c:v>
                </c:pt>
                <c:pt idx="102">
                  <c:v>-0.17333333333299999</c:v>
                </c:pt>
                <c:pt idx="103">
                  <c:v>-0.17333333333299999</c:v>
                </c:pt>
                <c:pt idx="104">
                  <c:v>-0.17333333333299999</c:v>
                </c:pt>
                <c:pt idx="105">
                  <c:v>-0.14285714285699999</c:v>
                </c:pt>
                <c:pt idx="106">
                  <c:v>-0.14285714285699999</c:v>
                </c:pt>
                <c:pt idx="107">
                  <c:v>-0.14285714285699999</c:v>
                </c:pt>
                <c:pt idx="108">
                  <c:v>-0.14285714285699999</c:v>
                </c:pt>
                <c:pt idx="109">
                  <c:v>-0.14285714285699999</c:v>
                </c:pt>
                <c:pt idx="110">
                  <c:v>-0.15384615384600001</c:v>
                </c:pt>
                <c:pt idx="111">
                  <c:v>-0.164556962025</c:v>
                </c:pt>
                <c:pt idx="112">
                  <c:v>-0.14814814814800001</c:v>
                </c:pt>
                <c:pt idx="113">
                  <c:v>-0.15853658536599999</c:v>
                </c:pt>
                <c:pt idx="114">
                  <c:v>-0.15853658536599999</c:v>
                </c:pt>
                <c:pt idx="115">
                  <c:v>-0.16867469879499999</c:v>
                </c:pt>
                <c:pt idx="116">
                  <c:v>-0.16279069767400001</c:v>
                </c:pt>
                <c:pt idx="117">
                  <c:v>-0.16279069767400001</c:v>
                </c:pt>
                <c:pt idx="118">
                  <c:v>-0.149425287356</c:v>
                </c:pt>
                <c:pt idx="119">
                  <c:v>-0.149425287356</c:v>
                </c:pt>
                <c:pt idx="120">
                  <c:v>-0.149425287356</c:v>
                </c:pt>
                <c:pt idx="121">
                  <c:v>-0.149425287356</c:v>
                </c:pt>
                <c:pt idx="122">
                  <c:v>-0.15909090909099999</c:v>
                </c:pt>
                <c:pt idx="123">
                  <c:v>-0.15909090909099999</c:v>
                </c:pt>
                <c:pt idx="124">
                  <c:v>-0.16853932584299999</c:v>
                </c:pt>
                <c:pt idx="125">
                  <c:v>-0.16853932584299999</c:v>
                </c:pt>
                <c:pt idx="126">
                  <c:v>-0.16853932584299999</c:v>
                </c:pt>
                <c:pt idx="127">
                  <c:v>-0.16483516483499999</c:v>
                </c:pt>
                <c:pt idx="128">
                  <c:v>-0.17204301075299999</c:v>
                </c:pt>
                <c:pt idx="129">
                  <c:v>-0.18085106382999999</c:v>
                </c:pt>
                <c:pt idx="130">
                  <c:v>-0.18085106382999999</c:v>
                </c:pt>
                <c:pt idx="131">
                  <c:v>-0.18085106382999999</c:v>
                </c:pt>
                <c:pt idx="132">
                  <c:v>-0.18085106382999999</c:v>
                </c:pt>
                <c:pt idx="133">
                  <c:v>-0.18085106382999999</c:v>
                </c:pt>
                <c:pt idx="134">
                  <c:v>-0.17894736842100001</c:v>
                </c:pt>
                <c:pt idx="135">
                  <c:v>-0.17894736842100001</c:v>
                </c:pt>
                <c:pt idx="136">
                  <c:v>-0.17894736842100001</c:v>
                </c:pt>
                <c:pt idx="137">
                  <c:v>-0.183673469388</c:v>
                </c:pt>
                <c:pt idx="138">
                  <c:v>-0.181818181818</c:v>
                </c:pt>
                <c:pt idx="139">
                  <c:v>-0.15841584158399999</c:v>
                </c:pt>
                <c:pt idx="140">
                  <c:v>-0.15533980582500001</c:v>
                </c:pt>
                <c:pt idx="141">
                  <c:v>-0.15533980582500001</c:v>
                </c:pt>
                <c:pt idx="142">
                  <c:v>-0.16346153846200001</c:v>
                </c:pt>
                <c:pt idx="143">
                  <c:v>-0.152380952381</c:v>
                </c:pt>
                <c:pt idx="144">
                  <c:v>-0.152380952381</c:v>
                </c:pt>
                <c:pt idx="145">
                  <c:v>-0.152380952381</c:v>
                </c:pt>
                <c:pt idx="146">
                  <c:v>-0.141509433962</c:v>
                </c:pt>
                <c:pt idx="147">
                  <c:v>-0.13084112149499999</c:v>
                </c:pt>
                <c:pt idx="148">
                  <c:v>-0.12844036697200001</c:v>
                </c:pt>
                <c:pt idx="149">
                  <c:v>-0.13636363636400001</c:v>
                </c:pt>
                <c:pt idx="150">
                  <c:v>-0.13636363636400001</c:v>
                </c:pt>
                <c:pt idx="151">
                  <c:v>-0.13636363636400001</c:v>
                </c:pt>
                <c:pt idx="152">
                  <c:v>-0.14414414414400001</c:v>
                </c:pt>
                <c:pt idx="153">
                  <c:v>-0.14414414414400001</c:v>
                </c:pt>
                <c:pt idx="154">
                  <c:v>-0.15178571428599999</c:v>
                </c:pt>
                <c:pt idx="155">
                  <c:v>-0.166666666667</c:v>
                </c:pt>
                <c:pt idx="156">
                  <c:v>-0.17391304347799999</c:v>
                </c:pt>
                <c:pt idx="157">
                  <c:v>-0.17391304347799999</c:v>
                </c:pt>
                <c:pt idx="158">
                  <c:v>-0.16379310344799999</c:v>
                </c:pt>
                <c:pt idx="159">
                  <c:v>-0.15384615384600001</c:v>
                </c:pt>
                <c:pt idx="160">
                  <c:v>-0.15384615384600001</c:v>
                </c:pt>
                <c:pt idx="161">
                  <c:v>-0.15384615384600001</c:v>
                </c:pt>
                <c:pt idx="162">
                  <c:v>-0.15384615384600001</c:v>
                </c:pt>
                <c:pt idx="163">
                  <c:v>-0.15384615384600001</c:v>
                </c:pt>
                <c:pt idx="164">
                  <c:v>-0.15384615384600001</c:v>
                </c:pt>
                <c:pt idx="165">
                  <c:v>-0.15384615384600001</c:v>
                </c:pt>
                <c:pt idx="166">
                  <c:v>-0.16101694915299999</c:v>
                </c:pt>
                <c:pt idx="167">
                  <c:v>-0.16806722689100001</c:v>
                </c:pt>
                <c:pt idx="168">
                  <c:v>-0.16806722689100001</c:v>
                </c:pt>
                <c:pt idx="169">
                  <c:v>-0.166666666667</c:v>
                </c:pt>
                <c:pt idx="170">
                  <c:v>-0.166666666667</c:v>
                </c:pt>
                <c:pt idx="171">
                  <c:v>-0.166666666667</c:v>
                </c:pt>
                <c:pt idx="172">
                  <c:v>-0.16393442623000001</c:v>
                </c:pt>
                <c:pt idx="173">
                  <c:v>-0.16393442623000001</c:v>
                </c:pt>
                <c:pt idx="174">
                  <c:v>-0.17073170731699999</c:v>
                </c:pt>
                <c:pt idx="175">
                  <c:v>-0.16</c:v>
                </c:pt>
                <c:pt idx="176">
                  <c:v>-0.16</c:v>
                </c:pt>
                <c:pt idx="177">
                  <c:v>-0.16</c:v>
                </c:pt>
                <c:pt idx="178">
                  <c:v>-0.149606299213</c:v>
                </c:pt>
                <c:pt idx="179">
                  <c:v>-0.149606299213</c:v>
                </c:pt>
                <c:pt idx="180">
                  <c:v>-0.149606299213</c:v>
                </c:pt>
                <c:pt idx="181">
                  <c:v>-0.149606299213</c:v>
                </c:pt>
                <c:pt idx="182">
                  <c:v>-0.149606299213</c:v>
                </c:pt>
                <c:pt idx="183">
                  <c:v>-0.140625</c:v>
                </c:pt>
                <c:pt idx="184">
                  <c:v>-0.131782945736</c:v>
                </c:pt>
                <c:pt idx="185">
                  <c:v>-0.131782945736</c:v>
                </c:pt>
                <c:pt idx="186">
                  <c:v>-0.131782945736</c:v>
                </c:pt>
                <c:pt idx="187">
                  <c:v>-0.13076923076899999</c:v>
                </c:pt>
                <c:pt idx="188">
                  <c:v>-0.13076923076899999</c:v>
                </c:pt>
                <c:pt idx="189">
                  <c:v>-0.13076923076899999</c:v>
                </c:pt>
                <c:pt idx="190">
                  <c:v>-0.13076923076899999</c:v>
                </c:pt>
                <c:pt idx="191">
                  <c:v>-0.13076923076899999</c:v>
                </c:pt>
                <c:pt idx="192">
                  <c:v>-0.137404580153</c:v>
                </c:pt>
                <c:pt idx="193">
                  <c:v>-0.137404580153</c:v>
                </c:pt>
                <c:pt idx="194">
                  <c:v>-0.14814814814800001</c:v>
                </c:pt>
                <c:pt idx="195">
                  <c:v>-0.14814814814800001</c:v>
                </c:pt>
                <c:pt idx="196">
                  <c:v>-0.14598540146</c:v>
                </c:pt>
                <c:pt idx="197">
                  <c:v>-0.14598540146</c:v>
                </c:pt>
                <c:pt idx="198">
                  <c:v>-0.13768115942</c:v>
                </c:pt>
                <c:pt idx="199">
                  <c:v>-0.13768115942</c:v>
                </c:pt>
                <c:pt idx="200">
                  <c:v>-0.143884892086</c:v>
                </c:pt>
                <c:pt idx="201">
                  <c:v>-0.13475177305</c:v>
                </c:pt>
                <c:pt idx="202">
                  <c:v>-0.14084507042300001</c:v>
                </c:pt>
                <c:pt idx="203">
                  <c:v>-0.14285714285699999</c:v>
                </c:pt>
                <c:pt idx="204">
                  <c:v>-0.14285714285699999</c:v>
                </c:pt>
                <c:pt idx="205">
                  <c:v>-0.14864864864899999</c:v>
                </c:pt>
                <c:pt idx="206">
                  <c:v>-0.14666666666700001</c:v>
                </c:pt>
                <c:pt idx="207">
                  <c:v>-0.152317880795</c:v>
                </c:pt>
                <c:pt idx="208">
                  <c:v>-0.152317880795</c:v>
                </c:pt>
                <c:pt idx="209">
                  <c:v>-0.15789473684200001</c:v>
                </c:pt>
                <c:pt idx="210">
                  <c:v>-0.15789473684200001</c:v>
                </c:pt>
                <c:pt idx="211">
                  <c:v>-0.15789473684200001</c:v>
                </c:pt>
                <c:pt idx="212">
                  <c:v>-0.15686274509799999</c:v>
                </c:pt>
                <c:pt idx="213">
                  <c:v>-0.15686274509799999</c:v>
                </c:pt>
                <c:pt idx="214">
                  <c:v>-0.15584415584399999</c:v>
                </c:pt>
                <c:pt idx="215">
                  <c:v>-0.16129032258100001</c:v>
                </c:pt>
                <c:pt idx="216">
                  <c:v>-0.16129032258100001</c:v>
                </c:pt>
                <c:pt idx="217">
                  <c:v>-0.171974522293</c:v>
                </c:pt>
                <c:pt idx="218">
                  <c:v>-0.18238993710699999</c:v>
                </c:pt>
                <c:pt idx="219">
                  <c:v>-0.16049382715999999</c:v>
                </c:pt>
                <c:pt idx="220">
                  <c:v>-0.16049382715999999</c:v>
                </c:pt>
                <c:pt idx="221">
                  <c:v>-0.153374233129</c:v>
                </c:pt>
                <c:pt idx="222">
                  <c:v>-0.14634146341500001</c:v>
                </c:pt>
                <c:pt idx="223">
                  <c:v>-0.156626506024</c:v>
                </c:pt>
                <c:pt idx="224">
                  <c:v>-0.16167664670699999</c:v>
                </c:pt>
                <c:pt idx="225">
                  <c:v>-0.16071428571400001</c:v>
                </c:pt>
                <c:pt idx="226">
                  <c:v>-0.16568047337299999</c:v>
                </c:pt>
                <c:pt idx="227">
                  <c:v>-0.16568047337299999</c:v>
                </c:pt>
                <c:pt idx="228">
                  <c:v>-0.170588235294</c:v>
                </c:pt>
                <c:pt idx="229">
                  <c:v>-0.16374269005799999</c:v>
                </c:pt>
                <c:pt idx="230">
                  <c:v>-0.16374269005799999</c:v>
                </c:pt>
                <c:pt idx="231">
                  <c:v>-0.16374269005799999</c:v>
                </c:pt>
                <c:pt idx="232">
                  <c:v>-0.16374269005799999</c:v>
                </c:pt>
                <c:pt idx="233">
                  <c:v>-0.168604651163</c:v>
                </c:pt>
                <c:pt idx="234">
                  <c:v>-0.168604651163</c:v>
                </c:pt>
                <c:pt idx="235">
                  <c:v>-0.168604651163</c:v>
                </c:pt>
                <c:pt idx="236">
                  <c:v>-0.17816091953999999</c:v>
                </c:pt>
                <c:pt idx="237">
                  <c:v>-0.17816091953999999</c:v>
                </c:pt>
                <c:pt idx="238">
                  <c:v>-0.17714285714299999</c:v>
                </c:pt>
                <c:pt idx="239">
                  <c:v>-0.181818181818</c:v>
                </c:pt>
                <c:pt idx="240">
                  <c:v>-0.179775280899</c:v>
                </c:pt>
                <c:pt idx="241">
                  <c:v>-0.179775280899</c:v>
                </c:pt>
                <c:pt idx="242">
                  <c:v>-0.179775280899</c:v>
                </c:pt>
                <c:pt idx="243">
                  <c:v>-0.184357541899</c:v>
                </c:pt>
                <c:pt idx="244">
                  <c:v>-0.18888888888899999</c:v>
                </c:pt>
                <c:pt idx="245">
                  <c:v>-0.18888888888899999</c:v>
                </c:pt>
                <c:pt idx="246">
                  <c:v>-0.19337016574599999</c:v>
                </c:pt>
                <c:pt idx="247">
                  <c:v>-0.19780219780200001</c:v>
                </c:pt>
                <c:pt idx="248">
                  <c:v>-0.19780219780200001</c:v>
                </c:pt>
                <c:pt idx="249">
                  <c:v>-0.18478260869599999</c:v>
                </c:pt>
                <c:pt idx="250">
                  <c:v>-0.178378378378</c:v>
                </c:pt>
                <c:pt idx="251">
                  <c:v>-0.178378378378</c:v>
                </c:pt>
                <c:pt idx="252">
                  <c:v>-0.182795698925</c:v>
                </c:pt>
                <c:pt idx="253">
                  <c:v>-0.18716577540099999</c:v>
                </c:pt>
                <c:pt idx="254">
                  <c:v>-0.18716577540099999</c:v>
                </c:pt>
                <c:pt idx="255">
                  <c:v>-0.19148936170200001</c:v>
                </c:pt>
                <c:pt idx="256">
                  <c:v>-0.189473684211</c:v>
                </c:pt>
                <c:pt idx="257">
                  <c:v>-0.189473684211</c:v>
                </c:pt>
                <c:pt idx="258">
                  <c:v>-0.19371727748699999</c:v>
                </c:pt>
                <c:pt idx="259">
                  <c:v>-0.19371727748699999</c:v>
                </c:pt>
                <c:pt idx="260">
                  <c:v>-0.185567010309</c:v>
                </c:pt>
                <c:pt idx="261">
                  <c:v>-0.185567010309</c:v>
                </c:pt>
                <c:pt idx="262">
                  <c:v>-0.18974358974399999</c:v>
                </c:pt>
                <c:pt idx="263">
                  <c:v>-0.18877551020399999</c:v>
                </c:pt>
                <c:pt idx="264">
                  <c:v>-0.18877551020399999</c:v>
                </c:pt>
                <c:pt idx="265">
                  <c:v>-0.18877551020399999</c:v>
                </c:pt>
                <c:pt idx="266">
                  <c:v>-0.19289340101499999</c:v>
                </c:pt>
                <c:pt idx="267">
                  <c:v>-0.19696969697</c:v>
                </c:pt>
                <c:pt idx="268">
                  <c:v>-0.19696969697</c:v>
                </c:pt>
                <c:pt idx="269">
                  <c:v>-0.19696969697</c:v>
                </c:pt>
                <c:pt idx="270">
                  <c:v>-0.20100502512599999</c:v>
                </c:pt>
                <c:pt idx="271">
                  <c:v>-0.20100502512599999</c:v>
                </c:pt>
                <c:pt idx="272">
                  <c:v>-0.19500000000000001</c:v>
                </c:pt>
                <c:pt idx="273">
                  <c:v>-0.19500000000000001</c:v>
                </c:pt>
                <c:pt idx="274">
                  <c:v>-0.19900497512400001</c:v>
                </c:pt>
                <c:pt idx="275">
                  <c:v>-0.19900497512400001</c:v>
                </c:pt>
                <c:pt idx="276">
                  <c:v>-0.19900497512400001</c:v>
                </c:pt>
                <c:pt idx="277">
                  <c:v>-0.20197044335</c:v>
                </c:pt>
                <c:pt idx="278">
                  <c:v>-0.20197044335</c:v>
                </c:pt>
                <c:pt idx="279">
                  <c:v>-0.20197044335</c:v>
                </c:pt>
                <c:pt idx="280">
                  <c:v>-0.20588235294099999</c:v>
                </c:pt>
                <c:pt idx="281">
                  <c:v>-0.2</c:v>
                </c:pt>
                <c:pt idx="282">
                  <c:v>-0.20289855072499999</c:v>
                </c:pt>
                <c:pt idx="283">
                  <c:v>-0.20289855072499999</c:v>
                </c:pt>
                <c:pt idx="284">
                  <c:v>-0.20673076923100001</c:v>
                </c:pt>
                <c:pt idx="285">
                  <c:v>-0.20673076923100001</c:v>
                </c:pt>
                <c:pt idx="286">
                  <c:v>-0.20673076923100001</c:v>
                </c:pt>
                <c:pt idx="287">
                  <c:v>-0.20673076923100001</c:v>
                </c:pt>
                <c:pt idx="288">
                  <c:v>-0.20673076923100001</c:v>
                </c:pt>
                <c:pt idx="289">
                  <c:v>-0.20673076923100001</c:v>
                </c:pt>
                <c:pt idx="290">
                  <c:v>-0.20574162679399999</c:v>
                </c:pt>
                <c:pt idx="291">
                  <c:v>-0.20574162679399999</c:v>
                </c:pt>
                <c:pt idx="292">
                  <c:v>-0.20574162679399999</c:v>
                </c:pt>
                <c:pt idx="293">
                  <c:v>-0.20952380952399999</c:v>
                </c:pt>
                <c:pt idx="294">
                  <c:v>-0.20952380952399999</c:v>
                </c:pt>
                <c:pt idx="295">
                  <c:v>-0.20952380952399999</c:v>
                </c:pt>
                <c:pt idx="296">
                  <c:v>-0.20379146919400001</c:v>
                </c:pt>
                <c:pt idx="297">
                  <c:v>-0.20379146919400001</c:v>
                </c:pt>
                <c:pt idx="298">
                  <c:v>-0.20754716981099999</c:v>
                </c:pt>
                <c:pt idx="299">
                  <c:v>-0.20754716981099999</c:v>
                </c:pt>
                <c:pt idx="300">
                  <c:v>-0.20187793427199999</c:v>
                </c:pt>
                <c:pt idx="301">
                  <c:v>-0.2</c:v>
                </c:pt>
                <c:pt idx="302">
                  <c:v>-0.2</c:v>
                </c:pt>
                <c:pt idx="303">
                  <c:v>-0.19266055045899999</c:v>
                </c:pt>
                <c:pt idx="304">
                  <c:v>-0.19090909090899999</c:v>
                </c:pt>
                <c:pt idx="305">
                  <c:v>-0.19090909090899999</c:v>
                </c:pt>
                <c:pt idx="306">
                  <c:v>-0.193693693694</c:v>
                </c:pt>
                <c:pt idx="307">
                  <c:v>-0.193693693694</c:v>
                </c:pt>
                <c:pt idx="308">
                  <c:v>-0.193693693694</c:v>
                </c:pt>
                <c:pt idx="309">
                  <c:v>-0.18834080717500001</c:v>
                </c:pt>
                <c:pt idx="310">
                  <c:v>-0.19196428571400001</c:v>
                </c:pt>
                <c:pt idx="311">
                  <c:v>-0.18141592920399999</c:v>
                </c:pt>
                <c:pt idx="312">
                  <c:v>-0.17621145374399999</c:v>
                </c:pt>
                <c:pt idx="313">
                  <c:v>-0.171052631579</c:v>
                </c:pt>
                <c:pt idx="314">
                  <c:v>-0.17826086956500001</c:v>
                </c:pt>
                <c:pt idx="315">
                  <c:v>-0.17826086956500001</c:v>
                </c:pt>
                <c:pt idx="316">
                  <c:v>-0.181818181818</c:v>
                </c:pt>
                <c:pt idx="317">
                  <c:v>-0.181034482759</c:v>
                </c:pt>
                <c:pt idx="318">
                  <c:v>-0.18454935622300001</c:v>
                </c:pt>
                <c:pt idx="319">
                  <c:v>-0.17948717948699999</c:v>
                </c:pt>
                <c:pt idx="320">
                  <c:v>-0.186440677966</c:v>
                </c:pt>
                <c:pt idx="321">
                  <c:v>-0.18828451882800001</c:v>
                </c:pt>
                <c:pt idx="322">
                  <c:v>-0.18828451882800001</c:v>
                </c:pt>
                <c:pt idx="323">
                  <c:v>-0.191666666667</c:v>
                </c:pt>
                <c:pt idx="324">
                  <c:v>-0.195020746888</c:v>
                </c:pt>
                <c:pt idx="325">
                  <c:v>-0.19834710743799999</c:v>
                </c:pt>
                <c:pt idx="326">
                  <c:v>-0.20164609053499999</c:v>
                </c:pt>
                <c:pt idx="327">
                  <c:v>-0.2</c:v>
                </c:pt>
                <c:pt idx="328">
                  <c:v>-0.19512195122000001</c:v>
                </c:pt>
                <c:pt idx="329">
                  <c:v>-0.19028340081</c:v>
                </c:pt>
                <c:pt idx="330">
                  <c:v>-0.19354838709700001</c:v>
                </c:pt>
                <c:pt idx="331">
                  <c:v>-0.19354838709700001</c:v>
                </c:pt>
                <c:pt idx="332">
                  <c:v>-0.18875502008</c:v>
                </c:pt>
                <c:pt idx="333">
                  <c:v>-0.184</c:v>
                </c:pt>
                <c:pt idx="334">
                  <c:v>-0.17928286852600001</c:v>
                </c:pt>
                <c:pt idx="335">
                  <c:v>-0.17928286852600001</c:v>
                </c:pt>
                <c:pt idx="336">
                  <c:v>-0.17928286852600001</c:v>
                </c:pt>
                <c:pt idx="337">
                  <c:v>-0.17928286852600001</c:v>
                </c:pt>
                <c:pt idx="338">
                  <c:v>-0.178571428571</c:v>
                </c:pt>
                <c:pt idx="339">
                  <c:v>-0.181818181818</c:v>
                </c:pt>
                <c:pt idx="340">
                  <c:v>-0.188235294118</c:v>
                </c:pt>
                <c:pt idx="341">
                  <c:v>-0.19140625</c:v>
                </c:pt>
                <c:pt idx="342">
                  <c:v>-0.19140625</c:v>
                </c:pt>
                <c:pt idx="343">
                  <c:v>-0.19140625</c:v>
                </c:pt>
                <c:pt idx="344">
                  <c:v>-0.19140625</c:v>
                </c:pt>
                <c:pt idx="345">
                  <c:v>-0.19140625</c:v>
                </c:pt>
                <c:pt idx="346">
                  <c:v>-0.19140625</c:v>
                </c:pt>
                <c:pt idx="347">
                  <c:v>-0.19140625</c:v>
                </c:pt>
                <c:pt idx="348">
                  <c:v>-0.19140625</c:v>
                </c:pt>
                <c:pt idx="349">
                  <c:v>-0.19140625</c:v>
                </c:pt>
                <c:pt idx="350">
                  <c:v>-0.19767441860500001</c:v>
                </c:pt>
                <c:pt idx="351">
                  <c:v>-0.200772200772</c:v>
                </c:pt>
                <c:pt idx="352">
                  <c:v>-0.200772200772</c:v>
                </c:pt>
                <c:pt idx="353">
                  <c:v>-0.200772200772</c:v>
                </c:pt>
                <c:pt idx="354">
                  <c:v>-0.196153846154</c:v>
                </c:pt>
                <c:pt idx="355">
                  <c:v>-0.19465648855000001</c:v>
                </c:pt>
                <c:pt idx="356">
                  <c:v>-0.19011406844100001</c:v>
                </c:pt>
                <c:pt idx="357">
                  <c:v>-0.18560606060599999</c:v>
                </c:pt>
                <c:pt idx="358">
                  <c:v>-0.18867924528300001</c:v>
                </c:pt>
                <c:pt idx="359">
                  <c:v>-0.18421052631599999</c:v>
                </c:pt>
                <c:pt idx="360">
                  <c:v>-0.18421052631599999</c:v>
                </c:pt>
                <c:pt idx="361">
                  <c:v>-0.18421052631599999</c:v>
                </c:pt>
                <c:pt idx="362">
                  <c:v>-0.18421052631599999</c:v>
                </c:pt>
                <c:pt idx="363">
                  <c:v>-0.18421052631599999</c:v>
                </c:pt>
                <c:pt idx="364">
                  <c:v>-0.18421052631599999</c:v>
                </c:pt>
                <c:pt idx="365">
                  <c:v>-0.179775280899</c:v>
                </c:pt>
                <c:pt idx="366">
                  <c:v>-0.179775280899</c:v>
                </c:pt>
                <c:pt idx="367">
                  <c:v>-0.18283582089600001</c:v>
                </c:pt>
                <c:pt idx="368">
                  <c:v>-0.18283582089600001</c:v>
                </c:pt>
                <c:pt idx="369">
                  <c:v>-0.18283582089600001</c:v>
                </c:pt>
                <c:pt idx="370">
                  <c:v>-0.18283582089600001</c:v>
                </c:pt>
                <c:pt idx="371">
                  <c:v>-0.18148148148099999</c:v>
                </c:pt>
                <c:pt idx="372">
                  <c:v>-0.1875</c:v>
                </c:pt>
                <c:pt idx="373">
                  <c:v>-0.1875</c:v>
                </c:pt>
                <c:pt idx="374">
                  <c:v>-0.18315018315000001</c:v>
                </c:pt>
                <c:pt idx="375">
                  <c:v>-0.18315018315000001</c:v>
                </c:pt>
                <c:pt idx="376">
                  <c:v>-0.181818181818</c:v>
                </c:pt>
                <c:pt idx="377">
                  <c:v>-0.18478260869599999</c:v>
                </c:pt>
                <c:pt idx="378">
                  <c:v>-0.18478260869599999</c:v>
                </c:pt>
                <c:pt idx="379">
                  <c:v>-0.18478260869599999</c:v>
                </c:pt>
                <c:pt idx="380">
                  <c:v>-0.18478260869599999</c:v>
                </c:pt>
                <c:pt idx="381">
                  <c:v>-0.18478260869599999</c:v>
                </c:pt>
                <c:pt idx="382">
                  <c:v>-0.18772563176900001</c:v>
                </c:pt>
                <c:pt idx="383">
                  <c:v>-0.19354838709700001</c:v>
                </c:pt>
                <c:pt idx="384">
                  <c:v>-0.19503546099300001</c:v>
                </c:pt>
                <c:pt idx="385">
                  <c:v>-0.200704225352</c:v>
                </c:pt>
                <c:pt idx="386">
                  <c:v>-0.20350877193</c:v>
                </c:pt>
                <c:pt idx="387">
                  <c:v>-0.205574912892</c:v>
                </c:pt>
                <c:pt idx="388">
                  <c:v>-0.204861111111</c:v>
                </c:pt>
                <c:pt idx="389">
                  <c:v>-0.20069204152199999</c:v>
                </c:pt>
                <c:pt idx="390">
                  <c:v>-0.20618556700999999</c:v>
                </c:pt>
                <c:pt idx="391">
                  <c:v>-0.20618556700999999</c:v>
                </c:pt>
                <c:pt idx="392">
                  <c:v>-0.20136518771299999</c:v>
                </c:pt>
                <c:pt idx="393">
                  <c:v>-0.19727891156499999</c:v>
                </c:pt>
                <c:pt idx="394">
                  <c:v>-0.2</c:v>
                </c:pt>
                <c:pt idx="395">
                  <c:v>-0.19594594594600001</c:v>
                </c:pt>
                <c:pt idx="396">
                  <c:v>-0.19732441471600001</c:v>
                </c:pt>
                <c:pt idx="397">
                  <c:v>-0.18874172185400001</c:v>
                </c:pt>
                <c:pt idx="398">
                  <c:v>-0.191419141914</c:v>
                </c:pt>
                <c:pt idx="399">
                  <c:v>-0.1875</c:v>
                </c:pt>
                <c:pt idx="400">
                  <c:v>-0.18892508143299999</c:v>
                </c:pt>
                <c:pt idx="401">
                  <c:v>-0.18506493506499999</c:v>
                </c:pt>
                <c:pt idx="402">
                  <c:v>-0.18122977346300001</c:v>
                </c:pt>
                <c:pt idx="403">
                  <c:v>-0.18122977346300001</c:v>
                </c:pt>
                <c:pt idx="404">
                  <c:v>-0.18387096774200001</c:v>
                </c:pt>
                <c:pt idx="405">
                  <c:v>-0.18530351437699999</c:v>
                </c:pt>
                <c:pt idx="406">
                  <c:v>-0.18789808917199999</c:v>
                </c:pt>
                <c:pt idx="407">
                  <c:v>-0.18789808917199999</c:v>
                </c:pt>
                <c:pt idx="408">
                  <c:v>-0.18789808917199999</c:v>
                </c:pt>
                <c:pt idx="409">
                  <c:v>-0.18789808917199999</c:v>
                </c:pt>
                <c:pt idx="410">
                  <c:v>-0.18412698412699999</c:v>
                </c:pt>
                <c:pt idx="411">
                  <c:v>-0.18412698412699999</c:v>
                </c:pt>
                <c:pt idx="412">
                  <c:v>-0.18037974683499999</c:v>
                </c:pt>
                <c:pt idx="413">
                  <c:v>-0.18037974683499999</c:v>
                </c:pt>
                <c:pt idx="414">
                  <c:v>-0.18037974683499999</c:v>
                </c:pt>
                <c:pt idx="415">
                  <c:v>-0.179245283019</c:v>
                </c:pt>
                <c:pt idx="416">
                  <c:v>-0.18380062305299999</c:v>
                </c:pt>
                <c:pt idx="417">
                  <c:v>-0.18266253869999999</c:v>
                </c:pt>
                <c:pt idx="418">
                  <c:v>-0.18266253869999999</c:v>
                </c:pt>
                <c:pt idx="419">
                  <c:v>-0.18266253869999999</c:v>
                </c:pt>
                <c:pt idx="420">
                  <c:v>-0.18518518518499999</c:v>
                </c:pt>
                <c:pt idx="421">
                  <c:v>-0.18518518518499999</c:v>
                </c:pt>
                <c:pt idx="422">
                  <c:v>-0.18461538461499999</c:v>
                </c:pt>
                <c:pt idx="423">
                  <c:v>-0.187116564417</c:v>
                </c:pt>
                <c:pt idx="424">
                  <c:v>-0.183486238532</c:v>
                </c:pt>
                <c:pt idx="425">
                  <c:v>-0.183486238532</c:v>
                </c:pt>
                <c:pt idx="426">
                  <c:v>-0.185975609756</c:v>
                </c:pt>
                <c:pt idx="427">
                  <c:v>-0.185975609756</c:v>
                </c:pt>
                <c:pt idx="428">
                  <c:v>-0.18237082066900001</c:v>
                </c:pt>
                <c:pt idx="429">
                  <c:v>-0.18126888217500001</c:v>
                </c:pt>
                <c:pt idx="430">
                  <c:v>-0.18126888217500001</c:v>
                </c:pt>
                <c:pt idx="431">
                  <c:v>-0.18126888217500001</c:v>
                </c:pt>
                <c:pt idx="432">
                  <c:v>-0.18373493975899999</c:v>
                </c:pt>
                <c:pt idx="433">
                  <c:v>-0.18018018018000001</c:v>
                </c:pt>
                <c:pt idx="434">
                  <c:v>-0.18018018018000001</c:v>
                </c:pt>
                <c:pt idx="435">
                  <c:v>-0.18018018018000001</c:v>
                </c:pt>
                <c:pt idx="436">
                  <c:v>-0.18018018018000001</c:v>
                </c:pt>
                <c:pt idx="437">
                  <c:v>-0.18018018018000001</c:v>
                </c:pt>
                <c:pt idx="438">
                  <c:v>-0.18018018018000001</c:v>
                </c:pt>
                <c:pt idx="439">
                  <c:v>-0.17964071856300001</c:v>
                </c:pt>
                <c:pt idx="440">
                  <c:v>-0.17611940298500001</c:v>
                </c:pt>
                <c:pt idx="441">
                  <c:v>-0.17611940298500001</c:v>
                </c:pt>
                <c:pt idx="442">
                  <c:v>-0.17559523809499999</c:v>
                </c:pt>
                <c:pt idx="443">
                  <c:v>-0.17559523809499999</c:v>
                </c:pt>
                <c:pt idx="444">
                  <c:v>-0.17804154302700001</c:v>
                </c:pt>
                <c:pt idx="445">
                  <c:v>-0.17699115044200001</c:v>
                </c:pt>
                <c:pt idx="446">
                  <c:v>-0.17699115044200001</c:v>
                </c:pt>
                <c:pt idx="447">
                  <c:v>-0.17699115044200001</c:v>
                </c:pt>
                <c:pt idx="448">
                  <c:v>-0.173529411765</c:v>
                </c:pt>
                <c:pt idx="449">
                  <c:v>-0.17251461988299999</c:v>
                </c:pt>
                <c:pt idx="450">
                  <c:v>-0.17492711370299999</c:v>
                </c:pt>
                <c:pt idx="451">
                  <c:v>-0.17492711370299999</c:v>
                </c:pt>
                <c:pt idx="452">
                  <c:v>-0.17492711370299999</c:v>
                </c:pt>
                <c:pt idx="453">
                  <c:v>-0.17492711370299999</c:v>
                </c:pt>
                <c:pt idx="454">
                  <c:v>-0.17492711370299999</c:v>
                </c:pt>
                <c:pt idx="455">
                  <c:v>-0.17492711370299999</c:v>
                </c:pt>
                <c:pt idx="456">
                  <c:v>-0.17732558139499999</c:v>
                </c:pt>
                <c:pt idx="457">
                  <c:v>-0.17732558139499999</c:v>
                </c:pt>
                <c:pt idx="458">
                  <c:v>-0.17732558139499999</c:v>
                </c:pt>
                <c:pt idx="459">
                  <c:v>-0.17732558139499999</c:v>
                </c:pt>
                <c:pt idx="460">
                  <c:v>-0.179710144928</c:v>
                </c:pt>
                <c:pt idx="461">
                  <c:v>-0.179710144928</c:v>
                </c:pt>
                <c:pt idx="462">
                  <c:v>-0.17919075144499999</c:v>
                </c:pt>
                <c:pt idx="463">
                  <c:v>-0.17919075144499999</c:v>
                </c:pt>
                <c:pt idx="464">
                  <c:v>-0.183908045977</c:v>
                </c:pt>
                <c:pt idx="465">
                  <c:v>-0.18857142857100001</c:v>
                </c:pt>
                <c:pt idx="466">
                  <c:v>-0.18518518518499999</c:v>
                </c:pt>
                <c:pt idx="467">
                  <c:v>-0.18518518518499999</c:v>
                </c:pt>
                <c:pt idx="468">
                  <c:v>-0.18518518518499999</c:v>
                </c:pt>
                <c:pt idx="469">
                  <c:v>-0.18518518518499999</c:v>
                </c:pt>
                <c:pt idx="470">
                  <c:v>-0.18518518518499999</c:v>
                </c:pt>
                <c:pt idx="471">
                  <c:v>-0.18518518518499999</c:v>
                </c:pt>
                <c:pt idx="472">
                  <c:v>-0.18518518518499999</c:v>
                </c:pt>
                <c:pt idx="473">
                  <c:v>-0.18518518518499999</c:v>
                </c:pt>
                <c:pt idx="474">
                  <c:v>-0.18518518518499999</c:v>
                </c:pt>
                <c:pt idx="475">
                  <c:v>-0.1875</c:v>
                </c:pt>
                <c:pt idx="476">
                  <c:v>-0.1875</c:v>
                </c:pt>
                <c:pt idx="477">
                  <c:v>-0.1875</c:v>
                </c:pt>
                <c:pt idx="478">
                  <c:v>-0.186440677966</c:v>
                </c:pt>
                <c:pt idx="479">
                  <c:v>-0.186440677966</c:v>
                </c:pt>
                <c:pt idx="480">
                  <c:v>-0.18309859154899999</c:v>
                </c:pt>
                <c:pt idx="481">
                  <c:v>-0.185393258427</c:v>
                </c:pt>
                <c:pt idx="482">
                  <c:v>-0.18767507002799999</c:v>
                </c:pt>
                <c:pt idx="483">
                  <c:v>-0.18767507002799999</c:v>
                </c:pt>
                <c:pt idx="484">
                  <c:v>-0.18767507002799999</c:v>
                </c:pt>
                <c:pt idx="485">
                  <c:v>-0.18559556786699999</c:v>
                </c:pt>
                <c:pt idx="486">
                  <c:v>-0.18559556786699999</c:v>
                </c:pt>
                <c:pt idx="487">
                  <c:v>-0.18232044198899999</c:v>
                </c:pt>
                <c:pt idx="488">
                  <c:v>-0.18457300275499999</c:v>
                </c:pt>
                <c:pt idx="489">
                  <c:v>-0.18457300275499999</c:v>
                </c:pt>
                <c:pt idx="490">
                  <c:v>-0.18457300275499999</c:v>
                </c:pt>
                <c:pt idx="491">
                  <c:v>-0.18681318681299999</c:v>
                </c:pt>
                <c:pt idx="492">
                  <c:v>-0.18681318681299999</c:v>
                </c:pt>
                <c:pt idx="493">
                  <c:v>-0.18681318681299999</c:v>
                </c:pt>
                <c:pt idx="494">
                  <c:v>-0.19125683060099999</c:v>
                </c:pt>
                <c:pt idx="495">
                  <c:v>-0.19125683060099999</c:v>
                </c:pt>
                <c:pt idx="496">
                  <c:v>-0.19346049046300001</c:v>
                </c:pt>
                <c:pt idx="497">
                  <c:v>-0.19346049046300001</c:v>
                </c:pt>
                <c:pt idx="498">
                  <c:v>-0.19346049046300001</c:v>
                </c:pt>
                <c:pt idx="499">
                  <c:v>-0.19293478260899999</c:v>
                </c:pt>
                <c:pt idx="500">
                  <c:v>-0.19946091644200001</c:v>
                </c:pt>
                <c:pt idx="501">
                  <c:v>-0.198924731183</c:v>
                </c:pt>
                <c:pt idx="502">
                  <c:v>-0.198924731183</c:v>
                </c:pt>
                <c:pt idx="503">
                  <c:v>-0.198924731183</c:v>
                </c:pt>
                <c:pt idx="504">
                  <c:v>-0.20107238605899999</c:v>
                </c:pt>
                <c:pt idx="505">
                  <c:v>-0.20107238605899999</c:v>
                </c:pt>
                <c:pt idx="506">
                  <c:v>-0.197860962567</c:v>
                </c:pt>
                <c:pt idx="507">
                  <c:v>-0.19733333333299999</c:v>
                </c:pt>
                <c:pt idx="508">
                  <c:v>-0.195767195767</c:v>
                </c:pt>
                <c:pt idx="509">
                  <c:v>-0.195767195767</c:v>
                </c:pt>
                <c:pt idx="510">
                  <c:v>-0.195767195767</c:v>
                </c:pt>
                <c:pt idx="511">
                  <c:v>-0.195767195767</c:v>
                </c:pt>
                <c:pt idx="512">
                  <c:v>-0.19788918205799999</c:v>
                </c:pt>
                <c:pt idx="513">
                  <c:v>-0.2</c:v>
                </c:pt>
                <c:pt idx="514">
                  <c:v>-0.198952879581</c:v>
                </c:pt>
                <c:pt idx="515">
                  <c:v>-0.198952879581</c:v>
                </c:pt>
                <c:pt idx="516">
                  <c:v>-0.198952879581</c:v>
                </c:pt>
                <c:pt idx="517">
                  <c:v>-0.203125</c:v>
                </c:pt>
                <c:pt idx="518">
                  <c:v>-0.203125</c:v>
                </c:pt>
                <c:pt idx="519">
                  <c:v>-0.203125</c:v>
                </c:pt>
                <c:pt idx="520">
                  <c:v>-0.19689119171</c:v>
                </c:pt>
                <c:pt idx="521">
                  <c:v>-0.19689119171</c:v>
                </c:pt>
                <c:pt idx="522">
                  <c:v>-0.19689119171</c:v>
                </c:pt>
                <c:pt idx="523">
                  <c:v>-0.198966408269</c:v>
                </c:pt>
                <c:pt idx="524">
                  <c:v>-0.198966408269</c:v>
                </c:pt>
                <c:pt idx="525">
                  <c:v>-0.200514138817</c:v>
                </c:pt>
                <c:pt idx="526">
                  <c:v>-0.19437340153499999</c:v>
                </c:pt>
                <c:pt idx="527">
                  <c:v>-0.19437340153499999</c:v>
                </c:pt>
                <c:pt idx="528">
                  <c:v>-0.19437340153499999</c:v>
                </c:pt>
                <c:pt idx="529">
                  <c:v>-0.19437340153499999</c:v>
                </c:pt>
                <c:pt idx="530">
                  <c:v>-0.191326530612</c:v>
                </c:pt>
                <c:pt idx="531">
                  <c:v>-0.19746835442999999</c:v>
                </c:pt>
                <c:pt idx="532">
                  <c:v>-0.19746835442999999</c:v>
                </c:pt>
                <c:pt idx="533">
                  <c:v>-0.19746835442999999</c:v>
                </c:pt>
                <c:pt idx="534">
                  <c:v>-0.19746835442999999</c:v>
                </c:pt>
                <c:pt idx="535">
                  <c:v>-0.19746835442999999</c:v>
                </c:pt>
                <c:pt idx="536">
                  <c:v>-0.196473551637</c:v>
                </c:pt>
                <c:pt idx="537">
                  <c:v>-0.20050125313299999</c:v>
                </c:pt>
                <c:pt idx="538">
                  <c:v>-0.20050125313299999</c:v>
                </c:pt>
                <c:pt idx="539">
                  <c:v>-0.20050125313299999</c:v>
                </c:pt>
                <c:pt idx="540">
                  <c:v>-0.20050125313299999</c:v>
                </c:pt>
                <c:pt idx="541">
                  <c:v>-0.20250000000000001</c:v>
                </c:pt>
                <c:pt idx="542">
                  <c:v>-0.20250000000000001</c:v>
                </c:pt>
                <c:pt idx="543">
                  <c:v>-0.20199501246900001</c:v>
                </c:pt>
                <c:pt idx="544">
                  <c:v>-0.19801980197999999</c:v>
                </c:pt>
                <c:pt idx="545">
                  <c:v>-0.19458128078799999</c:v>
                </c:pt>
                <c:pt idx="546">
                  <c:v>-0.191646191646</c:v>
                </c:pt>
                <c:pt idx="547">
                  <c:v>-0.191646191646</c:v>
                </c:pt>
                <c:pt idx="548">
                  <c:v>-0.191646191646</c:v>
                </c:pt>
                <c:pt idx="549">
                  <c:v>-0.19559902200500001</c:v>
                </c:pt>
                <c:pt idx="550">
                  <c:v>-0.19708029197099999</c:v>
                </c:pt>
                <c:pt idx="551">
                  <c:v>-0.19902912621400001</c:v>
                </c:pt>
                <c:pt idx="552">
                  <c:v>-0.19323671497600001</c:v>
                </c:pt>
                <c:pt idx="553">
                  <c:v>-0.19036144578299999</c:v>
                </c:pt>
                <c:pt idx="554">
                  <c:v>-0.1875</c:v>
                </c:pt>
                <c:pt idx="555">
                  <c:v>-0.189448441247</c:v>
                </c:pt>
                <c:pt idx="556">
                  <c:v>-0.189448441247</c:v>
                </c:pt>
                <c:pt idx="557">
                  <c:v>-0.19138755980899999</c:v>
                </c:pt>
                <c:pt idx="558">
                  <c:v>-0.19047619047600001</c:v>
                </c:pt>
                <c:pt idx="559">
                  <c:v>-0.19148936170200001</c:v>
                </c:pt>
                <c:pt idx="560">
                  <c:v>-0.19148936170200001</c:v>
                </c:pt>
                <c:pt idx="561">
                  <c:v>-0.18867924528300001</c:v>
                </c:pt>
                <c:pt idx="562">
                  <c:v>-0.189695550351</c:v>
                </c:pt>
                <c:pt idx="563">
                  <c:v>-0.19347319347299999</c:v>
                </c:pt>
                <c:pt idx="564">
                  <c:v>-0.19069767441900001</c:v>
                </c:pt>
                <c:pt idx="565">
                  <c:v>-0.19069767441900001</c:v>
                </c:pt>
                <c:pt idx="566">
                  <c:v>-0.187935034803</c:v>
                </c:pt>
                <c:pt idx="567">
                  <c:v>-0.18981481481500001</c:v>
                </c:pt>
                <c:pt idx="568">
                  <c:v>-0.19124423963100001</c:v>
                </c:pt>
                <c:pt idx="569">
                  <c:v>-0.18850574712599999</c:v>
                </c:pt>
                <c:pt idx="570">
                  <c:v>-0.184931506849</c:v>
                </c:pt>
                <c:pt idx="571">
                  <c:v>-0.184931506849</c:v>
                </c:pt>
                <c:pt idx="572">
                  <c:v>-0.184510250569</c:v>
                </c:pt>
                <c:pt idx="573">
                  <c:v>-0.184510250569</c:v>
                </c:pt>
                <c:pt idx="574">
                  <c:v>-0.18325791855199999</c:v>
                </c:pt>
                <c:pt idx="575">
                  <c:v>-0.18325791855199999</c:v>
                </c:pt>
                <c:pt idx="576">
                  <c:v>-0.18325791855199999</c:v>
                </c:pt>
                <c:pt idx="577">
                  <c:v>-0.18325791855199999</c:v>
                </c:pt>
                <c:pt idx="578">
                  <c:v>-0.18468468468499999</c:v>
                </c:pt>
                <c:pt idx="579">
                  <c:v>-0.18651685393299999</c:v>
                </c:pt>
                <c:pt idx="580">
                  <c:v>-0.18385650224200001</c:v>
                </c:pt>
                <c:pt idx="581">
                  <c:v>-0.18385650224200001</c:v>
                </c:pt>
                <c:pt idx="582">
                  <c:v>-0.18385650224200001</c:v>
                </c:pt>
                <c:pt idx="583">
                  <c:v>-0.18385650224200001</c:v>
                </c:pt>
                <c:pt idx="584">
                  <c:v>-0.18222222222199999</c:v>
                </c:pt>
                <c:pt idx="585">
                  <c:v>-0.18681318681299999</c:v>
                </c:pt>
                <c:pt idx="586">
                  <c:v>-0.18681318681299999</c:v>
                </c:pt>
                <c:pt idx="587">
                  <c:v>-0.18599562363200001</c:v>
                </c:pt>
                <c:pt idx="588">
                  <c:v>-0.18777292576400001</c:v>
                </c:pt>
                <c:pt idx="589">
                  <c:v>-0.18777292576400001</c:v>
                </c:pt>
                <c:pt idx="590">
                  <c:v>-0.18777292576400001</c:v>
                </c:pt>
                <c:pt idx="591">
                  <c:v>-0.18438177874200001</c:v>
                </c:pt>
                <c:pt idx="592">
                  <c:v>-0.18614718614699999</c:v>
                </c:pt>
                <c:pt idx="593">
                  <c:v>-0.181034482759</c:v>
                </c:pt>
                <c:pt idx="594">
                  <c:v>-0.181034482759</c:v>
                </c:pt>
                <c:pt idx="595">
                  <c:v>-0.181034482759</c:v>
                </c:pt>
                <c:pt idx="596">
                  <c:v>-0.18454935622300001</c:v>
                </c:pt>
                <c:pt idx="597">
                  <c:v>-0.18201284796600001</c:v>
                </c:pt>
                <c:pt idx="598">
                  <c:v>-0.18376068376099999</c:v>
                </c:pt>
                <c:pt idx="599">
                  <c:v>-0.18123667377399999</c:v>
                </c:pt>
                <c:pt idx="600">
                  <c:v>-0.18123667377399999</c:v>
                </c:pt>
                <c:pt idx="601">
                  <c:v>-0.18123667377399999</c:v>
                </c:pt>
                <c:pt idx="602">
                  <c:v>-0.18123667377399999</c:v>
                </c:pt>
                <c:pt idx="603">
                  <c:v>-0.18046709129499999</c:v>
                </c:pt>
                <c:pt idx="604">
                  <c:v>-0.179704016913</c:v>
                </c:pt>
                <c:pt idx="605">
                  <c:v>-0.179704016913</c:v>
                </c:pt>
                <c:pt idx="606">
                  <c:v>-0.18105263157900001</c:v>
                </c:pt>
                <c:pt idx="607">
                  <c:v>-0.178571428571</c:v>
                </c:pt>
                <c:pt idx="608">
                  <c:v>-0.18029350104799999</c:v>
                </c:pt>
                <c:pt idx="609">
                  <c:v>-0.177824267782</c:v>
                </c:pt>
                <c:pt idx="610">
                  <c:v>-0.18124999999999999</c:v>
                </c:pt>
                <c:pt idx="611">
                  <c:v>-0.18124999999999999</c:v>
                </c:pt>
                <c:pt idx="612">
                  <c:v>-0.18049792531100001</c:v>
                </c:pt>
                <c:pt idx="613">
                  <c:v>-0.178053830228</c:v>
                </c:pt>
                <c:pt idx="614">
                  <c:v>-0.178053830228</c:v>
                </c:pt>
                <c:pt idx="615">
                  <c:v>-0.178053830228</c:v>
                </c:pt>
                <c:pt idx="616">
                  <c:v>-0.178053830228</c:v>
                </c:pt>
                <c:pt idx="617">
                  <c:v>-0.17901234567900001</c:v>
                </c:pt>
                <c:pt idx="618">
                  <c:v>-0.17901234567900001</c:v>
                </c:pt>
                <c:pt idx="619">
                  <c:v>-0.180698151951</c:v>
                </c:pt>
                <c:pt idx="620">
                  <c:v>-0.18237704918</c:v>
                </c:pt>
                <c:pt idx="621">
                  <c:v>-0.185714285714</c:v>
                </c:pt>
                <c:pt idx="622">
                  <c:v>-0.185714285714</c:v>
                </c:pt>
                <c:pt idx="623">
                  <c:v>-0.189024390244</c:v>
                </c:pt>
                <c:pt idx="624">
                  <c:v>-0.189024390244</c:v>
                </c:pt>
                <c:pt idx="625">
                  <c:v>-0.190669371197</c:v>
                </c:pt>
                <c:pt idx="626">
                  <c:v>-0.190669371197</c:v>
                </c:pt>
                <c:pt idx="627">
                  <c:v>-0.193939393939</c:v>
                </c:pt>
                <c:pt idx="628">
                  <c:v>-0.193939393939</c:v>
                </c:pt>
                <c:pt idx="629">
                  <c:v>-0.193939393939</c:v>
                </c:pt>
                <c:pt idx="630">
                  <c:v>-0.193939393939</c:v>
                </c:pt>
                <c:pt idx="631">
                  <c:v>-0.19354838709700001</c:v>
                </c:pt>
                <c:pt idx="632">
                  <c:v>-0.19354838709700001</c:v>
                </c:pt>
                <c:pt idx="633">
                  <c:v>-0.19517102615699999</c:v>
                </c:pt>
                <c:pt idx="634">
                  <c:v>-0.19517102615699999</c:v>
                </c:pt>
                <c:pt idx="635">
                  <c:v>-0.19639278557100001</c:v>
                </c:pt>
                <c:pt idx="636">
                  <c:v>-0.19639278557100001</c:v>
                </c:pt>
                <c:pt idx="637">
                  <c:v>-0.19639278557100001</c:v>
                </c:pt>
                <c:pt idx="638">
                  <c:v>-0.197604790419</c:v>
                </c:pt>
                <c:pt idx="639">
                  <c:v>-0.197604790419</c:v>
                </c:pt>
                <c:pt idx="640">
                  <c:v>-0.196819085487</c:v>
                </c:pt>
                <c:pt idx="641">
                  <c:v>-0.19603960396</c:v>
                </c:pt>
                <c:pt idx="642">
                  <c:v>-0.197238658777</c:v>
                </c:pt>
                <c:pt idx="643">
                  <c:v>-0.194881889764</c:v>
                </c:pt>
                <c:pt idx="644">
                  <c:v>-0.196463654224</c:v>
                </c:pt>
                <c:pt idx="645">
                  <c:v>-0.19765166340500001</c:v>
                </c:pt>
                <c:pt idx="646">
                  <c:v>-0.19765166340500001</c:v>
                </c:pt>
                <c:pt idx="647">
                  <c:v>-0.19298245614000001</c:v>
                </c:pt>
                <c:pt idx="648">
                  <c:v>-0.19455252918300001</c:v>
                </c:pt>
                <c:pt idx="649">
                  <c:v>-0.19455252918300001</c:v>
                </c:pt>
                <c:pt idx="650">
                  <c:v>-0.19455252918300001</c:v>
                </c:pt>
                <c:pt idx="651">
                  <c:v>-0.19455252918300001</c:v>
                </c:pt>
                <c:pt idx="652">
                  <c:v>-0.191860465116</c:v>
                </c:pt>
                <c:pt idx="653">
                  <c:v>-0.191860465116</c:v>
                </c:pt>
                <c:pt idx="654">
                  <c:v>-0.193423597679</c:v>
                </c:pt>
                <c:pt idx="655">
                  <c:v>-0.193423597679</c:v>
                </c:pt>
                <c:pt idx="656">
                  <c:v>-0.193423597679</c:v>
                </c:pt>
                <c:pt idx="657">
                  <c:v>-0.19111969111999999</c:v>
                </c:pt>
                <c:pt idx="658">
                  <c:v>-0.19423076923099999</c:v>
                </c:pt>
                <c:pt idx="659">
                  <c:v>-0.19423076923099999</c:v>
                </c:pt>
                <c:pt idx="660">
                  <c:v>-0.19423076923099999</c:v>
                </c:pt>
                <c:pt idx="661">
                  <c:v>-0.19423076923099999</c:v>
                </c:pt>
                <c:pt idx="662">
                  <c:v>-0.19157088122599999</c:v>
                </c:pt>
                <c:pt idx="663">
                  <c:v>-0.19157088122599999</c:v>
                </c:pt>
                <c:pt idx="664">
                  <c:v>-0.19311663479899999</c:v>
                </c:pt>
                <c:pt idx="665">
                  <c:v>-0.19311663479899999</c:v>
                </c:pt>
                <c:pt idx="666">
                  <c:v>-0.194285714286</c:v>
                </c:pt>
                <c:pt idx="667">
                  <c:v>-0.19354838709700001</c:v>
                </c:pt>
                <c:pt idx="668">
                  <c:v>-0.19354838709700001</c:v>
                </c:pt>
                <c:pt idx="669">
                  <c:v>-0.19354838709700001</c:v>
                </c:pt>
                <c:pt idx="670">
                  <c:v>-0.19470699432899999</c:v>
                </c:pt>
                <c:pt idx="671">
                  <c:v>-0.19622641509399999</c:v>
                </c:pt>
                <c:pt idx="672">
                  <c:v>-0.19622641509399999</c:v>
                </c:pt>
                <c:pt idx="673">
                  <c:v>-0.19622641509399999</c:v>
                </c:pt>
                <c:pt idx="674">
                  <c:v>-0.19360902255599999</c:v>
                </c:pt>
                <c:pt idx="675">
                  <c:v>-0.19360902255599999</c:v>
                </c:pt>
                <c:pt idx="676">
                  <c:v>-0.19136960600399999</c:v>
                </c:pt>
                <c:pt idx="677">
                  <c:v>-0.191011235955</c:v>
                </c:pt>
                <c:pt idx="678">
                  <c:v>-0.19252336448599999</c:v>
                </c:pt>
                <c:pt idx="679">
                  <c:v>-0.19252336448599999</c:v>
                </c:pt>
                <c:pt idx="680">
                  <c:v>-0.19216417910399999</c:v>
                </c:pt>
                <c:pt idx="681">
                  <c:v>-0.19180633147100001</c:v>
                </c:pt>
                <c:pt idx="682">
                  <c:v>-0.19180633147100001</c:v>
                </c:pt>
                <c:pt idx="683">
                  <c:v>-0.19180633147100001</c:v>
                </c:pt>
                <c:pt idx="684">
                  <c:v>-0.19180633147100001</c:v>
                </c:pt>
                <c:pt idx="685">
                  <c:v>-0.19180633147100001</c:v>
                </c:pt>
                <c:pt idx="686">
                  <c:v>-0.19180633147100001</c:v>
                </c:pt>
                <c:pt idx="687">
                  <c:v>-0.19180633147100001</c:v>
                </c:pt>
                <c:pt idx="688">
                  <c:v>-0.19180633147100001</c:v>
                </c:pt>
                <c:pt idx="689">
                  <c:v>-0.191094619666</c:v>
                </c:pt>
                <c:pt idx="690">
                  <c:v>-0.191094619666</c:v>
                </c:pt>
                <c:pt idx="691">
                  <c:v>-0.191094619666</c:v>
                </c:pt>
                <c:pt idx="692">
                  <c:v>-0.18853974122</c:v>
                </c:pt>
                <c:pt idx="693">
                  <c:v>-0.18853974122</c:v>
                </c:pt>
                <c:pt idx="694">
                  <c:v>-0.18933823529400001</c:v>
                </c:pt>
                <c:pt idx="695">
                  <c:v>-0.19082568807299999</c:v>
                </c:pt>
                <c:pt idx="696">
                  <c:v>-0.188644688645</c:v>
                </c:pt>
                <c:pt idx="697">
                  <c:v>-0.19012797075000001</c:v>
                </c:pt>
                <c:pt idx="698">
                  <c:v>-0.19012797075000001</c:v>
                </c:pt>
                <c:pt idx="699">
                  <c:v>-0.19307832422599999</c:v>
                </c:pt>
                <c:pt idx="700">
                  <c:v>-0.19090909090899999</c:v>
                </c:pt>
                <c:pt idx="701">
                  <c:v>-0.19384057970999999</c:v>
                </c:pt>
                <c:pt idx="702">
                  <c:v>-0.19384057970999999</c:v>
                </c:pt>
                <c:pt idx="703">
                  <c:v>-0.190990990991</c:v>
                </c:pt>
                <c:pt idx="704">
                  <c:v>-0.190990990991</c:v>
                </c:pt>
                <c:pt idx="705">
                  <c:v>-0.190990990991</c:v>
                </c:pt>
                <c:pt idx="706">
                  <c:v>-0.18884892086300001</c:v>
                </c:pt>
                <c:pt idx="707">
                  <c:v>-0.188509874327</c:v>
                </c:pt>
                <c:pt idx="708">
                  <c:v>-0.187835420394</c:v>
                </c:pt>
                <c:pt idx="709">
                  <c:v>-0.189285714286</c:v>
                </c:pt>
                <c:pt idx="710">
                  <c:v>-0.18827708703400001</c:v>
                </c:pt>
                <c:pt idx="711">
                  <c:v>-0.18407079645999999</c:v>
                </c:pt>
                <c:pt idx="712">
                  <c:v>-0.18407079645999999</c:v>
                </c:pt>
                <c:pt idx="713">
                  <c:v>-0.18407079645999999</c:v>
                </c:pt>
                <c:pt idx="714">
                  <c:v>-0.18407079645999999</c:v>
                </c:pt>
                <c:pt idx="715">
                  <c:v>-0.18407079645999999</c:v>
                </c:pt>
                <c:pt idx="716">
                  <c:v>-0.189806678383</c:v>
                </c:pt>
                <c:pt idx="717">
                  <c:v>-0.189806678383</c:v>
                </c:pt>
                <c:pt idx="718">
                  <c:v>-0.189806678383</c:v>
                </c:pt>
                <c:pt idx="719">
                  <c:v>-0.189806678383</c:v>
                </c:pt>
                <c:pt idx="720">
                  <c:v>-0.189806678383</c:v>
                </c:pt>
                <c:pt idx="721">
                  <c:v>-0.189806678383</c:v>
                </c:pt>
                <c:pt idx="722">
                  <c:v>-0.18706293706300001</c:v>
                </c:pt>
                <c:pt idx="723">
                  <c:v>-0.18499127399699999</c:v>
                </c:pt>
                <c:pt idx="724">
                  <c:v>-0.18641114982599999</c:v>
                </c:pt>
                <c:pt idx="725">
                  <c:v>-0.18641114982599999</c:v>
                </c:pt>
                <c:pt idx="726">
                  <c:v>-0.18641114982599999</c:v>
                </c:pt>
                <c:pt idx="727">
                  <c:v>-0.18641114982599999</c:v>
                </c:pt>
                <c:pt idx="728">
                  <c:v>-0.18641114982599999</c:v>
                </c:pt>
                <c:pt idx="729">
                  <c:v>-0.18641114982599999</c:v>
                </c:pt>
                <c:pt idx="730">
                  <c:v>-0.18782608695700001</c:v>
                </c:pt>
                <c:pt idx="731">
                  <c:v>-0.18782608695700001</c:v>
                </c:pt>
                <c:pt idx="732">
                  <c:v>-0.185763888889</c:v>
                </c:pt>
                <c:pt idx="733">
                  <c:v>-0.185763888889</c:v>
                </c:pt>
                <c:pt idx="734">
                  <c:v>-0.185763888889</c:v>
                </c:pt>
                <c:pt idx="735">
                  <c:v>-0.187175043328</c:v>
                </c:pt>
                <c:pt idx="736">
                  <c:v>-0.187175043328</c:v>
                </c:pt>
                <c:pt idx="737">
                  <c:v>-0.187175043328</c:v>
                </c:pt>
                <c:pt idx="738">
                  <c:v>-0.187175043328</c:v>
                </c:pt>
                <c:pt idx="739">
                  <c:v>-0.187175043328</c:v>
                </c:pt>
                <c:pt idx="740">
                  <c:v>-0.187175043328</c:v>
                </c:pt>
                <c:pt idx="741">
                  <c:v>-0.187931034483</c:v>
                </c:pt>
                <c:pt idx="742">
                  <c:v>-0.187931034483</c:v>
                </c:pt>
                <c:pt idx="743">
                  <c:v>-0.187931034483</c:v>
                </c:pt>
                <c:pt idx="744">
                  <c:v>-0.187931034483</c:v>
                </c:pt>
                <c:pt idx="745">
                  <c:v>-0.18696397941699999</c:v>
                </c:pt>
                <c:pt idx="746">
                  <c:v>-0.18696397941699999</c:v>
                </c:pt>
                <c:pt idx="747">
                  <c:v>-0.18696397941699999</c:v>
                </c:pt>
                <c:pt idx="748">
                  <c:v>-0.18664383561600001</c:v>
                </c:pt>
                <c:pt idx="749">
                  <c:v>-0.18803418803399999</c:v>
                </c:pt>
                <c:pt idx="750">
                  <c:v>-0.186006825939</c:v>
                </c:pt>
                <c:pt idx="751">
                  <c:v>-0.18398637138000001</c:v>
                </c:pt>
                <c:pt idx="752">
                  <c:v>-0.18197278911600001</c:v>
                </c:pt>
                <c:pt idx="753">
                  <c:v>-0.18197278911600001</c:v>
                </c:pt>
                <c:pt idx="754">
                  <c:v>-0.18197278911600001</c:v>
                </c:pt>
                <c:pt idx="755">
                  <c:v>-0.17996604414299999</c:v>
                </c:pt>
                <c:pt idx="756">
                  <c:v>-0.17935702199699999</c:v>
                </c:pt>
                <c:pt idx="757">
                  <c:v>-0.18074324324300001</c:v>
                </c:pt>
                <c:pt idx="758">
                  <c:v>-0.18074324324300001</c:v>
                </c:pt>
                <c:pt idx="759">
                  <c:v>-0.18074324324300001</c:v>
                </c:pt>
                <c:pt idx="760">
                  <c:v>-0.18074324324300001</c:v>
                </c:pt>
                <c:pt idx="761">
                  <c:v>-0.18074324324300001</c:v>
                </c:pt>
                <c:pt idx="762">
                  <c:v>-0.17875210792599999</c:v>
                </c:pt>
                <c:pt idx="763">
                  <c:v>-0.180134680135</c:v>
                </c:pt>
                <c:pt idx="764">
                  <c:v>-0.180134680135</c:v>
                </c:pt>
                <c:pt idx="765">
                  <c:v>-0.18151260504200001</c:v>
                </c:pt>
                <c:pt idx="766">
                  <c:v>-0.18151260504200001</c:v>
                </c:pt>
                <c:pt idx="767">
                  <c:v>-0.18151260504200001</c:v>
                </c:pt>
                <c:pt idx="768">
                  <c:v>-0.18151260504200001</c:v>
                </c:pt>
                <c:pt idx="769">
                  <c:v>-0.18120805369099999</c:v>
                </c:pt>
                <c:pt idx="770">
                  <c:v>-0.17922948073700001</c:v>
                </c:pt>
                <c:pt idx="771">
                  <c:v>-0.17863105175300001</c:v>
                </c:pt>
                <c:pt idx="772">
                  <c:v>-0.17863105175300001</c:v>
                </c:pt>
                <c:pt idx="773">
                  <c:v>-0.17970049916799999</c:v>
                </c:pt>
                <c:pt idx="774">
                  <c:v>-0.17970049916799999</c:v>
                </c:pt>
                <c:pt idx="775">
                  <c:v>-0.17970049916799999</c:v>
                </c:pt>
                <c:pt idx="776">
                  <c:v>-0.17970049916799999</c:v>
                </c:pt>
                <c:pt idx="777">
                  <c:v>-0.17774086378699999</c:v>
                </c:pt>
                <c:pt idx="778">
                  <c:v>-0.17774086378699999</c:v>
                </c:pt>
                <c:pt idx="779">
                  <c:v>-0.17851239669399999</c:v>
                </c:pt>
                <c:pt idx="780">
                  <c:v>-0.17851239669399999</c:v>
                </c:pt>
                <c:pt idx="781">
                  <c:v>-0.17986798679900001</c:v>
                </c:pt>
                <c:pt idx="782">
                  <c:v>-0.17598684210500001</c:v>
                </c:pt>
                <c:pt idx="783">
                  <c:v>-0.17598684210500001</c:v>
                </c:pt>
                <c:pt idx="784">
                  <c:v>-0.174055829228</c:v>
                </c:pt>
                <c:pt idx="785">
                  <c:v>-0.174055829228</c:v>
                </c:pt>
                <c:pt idx="786">
                  <c:v>-0.174055829228</c:v>
                </c:pt>
                <c:pt idx="787">
                  <c:v>-0.174055829228</c:v>
                </c:pt>
                <c:pt idx="788">
                  <c:v>-0.174055829228</c:v>
                </c:pt>
                <c:pt idx="789">
                  <c:v>-0.174055829228</c:v>
                </c:pt>
                <c:pt idx="790">
                  <c:v>-0.175409836066</c:v>
                </c:pt>
                <c:pt idx="791">
                  <c:v>-0.17348608837999999</c:v>
                </c:pt>
                <c:pt idx="792">
                  <c:v>-0.17483660130699999</c:v>
                </c:pt>
                <c:pt idx="793">
                  <c:v>-0.17292006525299999</c:v>
                </c:pt>
                <c:pt idx="794">
                  <c:v>-0.17292006525299999</c:v>
                </c:pt>
                <c:pt idx="795">
                  <c:v>-0.17292006525299999</c:v>
                </c:pt>
                <c:pt idx="796">
                  <c:v>-0.17292006525299999</c:v>
                </c:pt>
                <c:pt idx="797">
                  <c:v>-0.17426710097699999</c:v>
                </c:pt>
                <c:pt idx="798">
                  <c:v>-0.175609756098</c:v>
                </c:pt>
                <c:pt idx="799">
                  <c:v>-0.17447495961199999</c:v>
                </c:pt>
                <c:pt idx="800">
                  <c:v>-0.17580645161299999</c:v>
                </c:pt>
                <c:pt idx="801">
                  <c:v>-0.175241157556</c:v>
                </c:pt>
                <c:pt idx="802">
                  <c:v>-0.175241157556</c:v>
                </c:pt>
                <c:pt idx="803">
                  <c:v>-0.175241157556</c:v>
                </c:pt>
                <c:pt idx="804">
                  <c:v>-0.17599999999999999</c:v>
                </c:pt>
                <c:pt idx="805">
                  <c:v>-0.17599999999999999</c:v>
                </c:pt>
                <c:pt idx="806">
                  <c:v>-0.170382165605</c:v>
                </c:pt>
                <c:pt idx="807">
                  <c:v>-0.166666666667</c:v>
                </c:pt>
                <c:pt idx="808">
                  <c:v>-0.166666666667</c:v>
                </c:pt>
                <c:pt idx="809">
                  <c:v>-0.166666666667</c:v>
                </c:pt>
                <c:pt idx="810">
                  <c:v>-0.16798732171200001</c:v>
                </c:pt>
                <c:pt idx="811">
                  <c:v>-0.167456556082</c:v>
                </c:pt>
                <c:pt idx="812">
                  <c:v>-0.167456556082</c:v>
                </c:pt>
                <c:pt idx="813">
                  <c:v>-0.167456556082</c:v>
                </c:pt>
                <c:pt idx="814">
                  <c:v>-0.167456556082</c:v>
                </c:pt>
                <c:pt idx="815">
                  <c:v>-0.16876971608800001</c:v>
                </c:pt>
                <c:pt idx="816">
                  <c:v>-0.170078740157</c:v>
                </c:pt>
                <c:pt idx="817">
                  <c:v>-0.16823899371100001</c:v>
                </c:pt>
                <c:pt idx="818">
                  <c:v>-0.16640502354799999</c:v>
                </c:pt>
                <c:pt idx="819">
                  <c:v>-0.16901408450700001</c:v>
                </c:pt>
                <c:pt idx="820">
                  <c:v>-0.17031250000000001</c:v>
                </c:pt>
                <c:pt idx="821">
                  <c:v>-0.17160686427499999</c:v>
                </c:pt>
                <c:pt idx="822">
                  <c:v>-0.17160686427499999</c:v>
                </c:pt>
                <c:pt idx="823">
                  <c:v>-0.169781931464</c:v>
                </c:pt>
                <c:pt idx="824">
                  <c:v>-0.169781931464</c:v>
                </c:pt>
                <c:pt idx="825">
                  <c:v>-0.169781931464</c:v>
                </c:pt>
                <c:pt idx="826">
                  <c:v>-0.169781931464</c:v>
                </c:pt>
                <c:pt idx="827">
                  <c:v>-0.16796267496100001</c:v>
                </c:pt>
                <c:pt idx="828">
                  <c:v>-0.16796267496100001</c:v>
                </c:pt>
                <c:pt idx="829">
                  <c:v>-0.167701863354</c:v>
                </c:pt>
                <c:pt idx="830">
                  <c:v>-0.167701863354</c:v>
                </c:pt>
                <c:pt idx="831">
                  <c:v>-0.168992248062</c:v>
                </c:pt>
                <c:pt idx="832">
                  <c:v>-0.168992248062</c:v>
                </c:pt>
                <c:pt idx="833">
                  <c:v>-0.168992248062</c:v>
                </c:pt>
                <c:pt idx="834">
                  <c:v>-0.16718266253899999</c:v>
                </c:pt>
                <c:pt idx="835">
                  <c:v>-0.168469860896</c:v>
                </c:pt>
                <c:pt idx="836">
                  <c:v>-0.16975308642</c:v>
                </c:pt>
                <c:pt idx="837">
                  <c:v>-0.16975308642</c:v>
                </c:pt>
                <c:pt idx="838">
                  <c:v>-0.171032357473</c:v>
                </c:pt>
                <c:pt idx="839">
                  <c:v>-0.171032357473</c:v>
                </c:pt>
                <c:pt idx="840">
                  <c:v>-0.170769230769</c:v>
                </c:pt>
                <c:pt idx="841">
                  <c:v>-0.170769230769</c:v>
                </c:pt>
                <c:pt idx="842">
                  <c:v>-0.16897081413199999</c:v>
                </c:pt>
                <c:pt idx="843">
                  <c:v>-0.17024539877299999</c:v>
                </c:pt>
                <c:pt idx="844">
                  <c:v>-0.17024539877299999</c:v>
                </c:pt>
                <c:pt idx="845">
                  <c:v>-0.171516079632</c:v>
                </c:pt>
                <c:pt idx="846">
                  <c:v>-0.16946564885500001</c:v>
                </c:pt>
                <c:pt idx="847">
                  <c:v>-0.16946564885500001</c:v>
                </c:pt>
                <c:pt idx="848">
                  <c:v>-0.17047184170499999</c:v>
                </c:pt>
                <c:pt idx="849">
                  <c:v>-0.16869300911900001</c:v>
                </c:pt>
                <c:pt idx="850">
                  <c:v>-0.16869300911900001</c:v>
                </c:pt>
                <c:pt idx="851">
                  <c:v>-0.16995447648000001</c:v>
                </c:pt>
                <c:pt idx="852">
                  <c:v>-0.16995447648000001</c:v>
                </c:pt>
                <c:pt idx="853">
                  <c:v>-0.17246596066600001</c:v>
                </c:pt>
                <c:pt idx="854">
                  <c:v>-0.17246596066600001</c:v>
                </c:pt>
                <c:pt idx="855">
                  <c:v>-0.17246596066600001</c:v>
                </c:pt>
                <c:pt idx="856">
                  <c:v>-0.17371601208500001</c:v>
                </c:pt>
                <c:pt idx="857">
                  <c:v>-0.17371601208500001</c:v>
                </c:pt>
                <c:pt idx="858">
                  <c:v>-0.17620481927699999</c:v>
                </c:pt>
                <c:pt idx="859">
                  <c:v>-0.17744360902299999</c:v>
                </c:pt>
                <c:pt idx="860">
                  <c:v>-0.17744360902299999</c:v>
                </c:pt>
                <c:pt idx="861">
                  <c:v>-0.17744360902299999</c:v>
                </c:pt>
                <c:pt idx="862">
                  <c:v>-0.17567567567600001</c:v>
                </c:pt>
                <c:pt idx="863">
                  <c:v>-0.17567567567600001</c:v>
                </c:pt>
                <c:pt idx="864">
                  <c:v>-0.17567567567600001</c:v>
                </c:pt>
                <c:pt idx="865">
                  <c:v>-0.175412293853</c:v>
                </c:pt>
                <c:pt idx="866">
                  <c:v>-0.175412293853</c:v>
                </c:pt>
                <c:pt idx="867">
                  <c:v>-0.175412293853</c:v>
                </c:pt>
                <c:pt idx="868">
                  <c:v>-0.173652694611</c:v>
                </c:pt>
                <c:pt idx="869">
                  <c:v>-0.173652694611</c:v>
                </c:pt>
                <c:pt idx="870">
                  <c:v>-0.174887892377</c:v>
                </c:pt>
                <c:pt idx="871">
                  <c:v>-0.174887892377</c:v>
                </c:pt>
                <c:pt idx="872">
                  <c:v>-0.174887892377</c:v>
                </c:pt>
                <c:pt idx="873">
                  <c:v>-0.174887892377</c:v>
                </c:pt>
                <c:pt idx="874">
                  <c:v>-0.17313432835799999</c:v>
                </c:pt>
                <c:pt idx="875">
                  <c:v>-0.17313432835799999</c:v>
                </c:pt>
                <c:pt idx="876">
                  <c:v>-0.17436661699</c:v>
                </c:pt>
                <c:pt idx="877">
                  <c:v>-0.17436661699</c:v>
                </c:pt>
                <c:pt idx="878">
                  <c:v>-0.17436661699</c:v>
                </c:pt>
                <c:pt idx="879">
                  <c:v>-0.17436661699</c:v>
                </c:pt>
                <c:pt idx="880">
                  <c:v>-0.17436661699</c:v>
                </c:pt>
                <c:pt idx="881">
                  <c:v>-0.176820208024</c:v>
                </c:pt>
                <c:pt idx="882">
                  <c:v>-0.176820208024</c:v>
                </c:pt>
                <c:pt idx="883">
                  <c:v>-0.17804154302700001</c:v>
                </c:pt>
                <c:pt idx="884">
                  <c:v>-0.17804154302700001</c:v>
                </c:pt>
                <c:pt idx="885">
                  <c:v>-0.17804154302700001</c:v>
                </c:pt>
                <c:pt idx="886">
                  <c:v>-0.17804154302700001</c:v>
                </c:pt>
                <c:pt idx="887">
                  <c:v>-0.17804154302700001</c:v>
                </c:pt>
                <c:pt idx="888">
                  <c:v>-0.17751479289899999</c:v>
                </c:pt>
                <c:pt idx="889">
                  <c:v>-0.17846607669600001</c:v>
                </c:pt>
                <c:pt idx="890">
                  <c:v>-0.17673048600899999</c:v>
                </c:pt>
                <c:pt idx="891">
                  <c:v>-0.17673048600899999</c:v>
                </c:pt>
                <c:pt idx="892">
                  <c:v>-0.17673048600899999</c:v>
                </c:pt>
                <c:pt idx="893">
                  <c:v>-0.17673048600899999</c:v>
                </c:pt>
                <c:pt idx="894">
                  <c:v>-0.17673048600899999</c:v>
                </c:pt>
                <c:pt idx="895">
                  <c:v>-0.17741935483900001</c:v>
                </c:pt>
                <c:pt idx="896">
                  <c:v>-0.17741935483900001</c:v>
                </c:pt>
                <c:pt idx="897">
                  <c:v>-0.17741935483900001</c:v>
                </c:pt>
                <c:pt idx="898">
                  <c:v>-0.17741935483900001</c:v>
                </c:pt>
                <c:pt idx="899">
                  <c:v>-0.17862371888699999</c:v>
                </c:pt>
                <c:pt idx="900">
                  <c:v>-0.17810218978100001</c:v>
                </c:pt>
                <c:pt idx="901">
                  <c:v>-0.17930029154499999</c:v>
                </c:pt>
                <c:pt idx="902">
                  <c:v>-0.17930029154499999</c:v>
                </c:pt>
                <c:pt idx="903">
                  <c:v>-0.17416545718400001</c:v>
                </c:pt>
                <c:pt idx="904">
                  <c:v>-0.17416545718400001</c:v>
                </c:pt>
                <c:pt idx="905">
                  <c:v>-0.17416545718400001</c:v>
                </c:pt>
                <c:pt idx="906">
                  <c:v>-0.17536231884100001</c:v>
                </c:pt>
                <c:pt idx="907">
                  <c:v>-0.173661360347</c:v>
                </c:pt>
                <c:pt idx="908">
                  <c:v>-0.173661360347</c:v>
                </c:pt>
                <c:pt idx="909">
                  <c:v>-0.17196531791899999</c:v>
                </c:pt>
                <c:pt idx="910">
                  <c:v>-0.17196531791899999</c:v>
                </c:pt>
                <c:pt idx="911">
                  <c:v>-0.17316017316000001</c:v>
                </c:pt>
                <c:pt idx="912">
                  <c:v>-0.17316017316000001</c:v>
                </c:pt>
                <c:pt idx="913">
                  <c:v>-0.17410071942399999</c:v>
                </c:pt>
                <c:pt idx="914">
                  <c:v>-0.17410071942399999</c:v>
                </c:pt>
                <c:pt idx="915">
                  <c:v>-0.173850574713</c:v>
                </c:pt>
                <c:pt idx="916">
                  <c:v>-0.17503586800599999</c:v>
                </c:pt>
                <c:pt idx="917">
                  <c:v>-0.17503586800599999</c:v>
                </c:pt>
                <c:pt idx="918">
                  <c:v>-0.17335243552999999</c:v>
                </c:pt>
                <c:pt idx="919">
                  <c:v>-0.175714285714</c:v>
                </c:pt>
                <c:pt idx="920">
                  <c:v>-0.17403708987200001</c:v>
                </c:pt>
                <c:pt idx="921">
                  <c:v>-0.173789173789</c:v>
                </c:pt>
                <c:pt idx="922">
                  <c:v>-0.173789173789</c:v>
                </c:pt>
                <c:pt idx="923">
                  <c:v>-0.17045454545499999</c:v>
                </c:pt>
                <c:pt idx="924">
                  <c:v>-0.170212765957</c:v>
                </c:pt>
                <c:pt idx="925">
                  <c:v>-0.170212765957</c:v>
                </c:pt>
                <c:pt idx="926">
                  <c:v>-0.16997167138800001</c:v>
                </c:pt>
                <c:pt idx="927">
                  <c:v>-0.16997167138800001</c:v>
                </c:pt>
                <c:pt idx="928">
                  <c:v>-0.171145685997</c:v>
                </c:pt>
                <c:pt idx="929">
                  <c:v>-0.171145685997</c:v>
                </c:pt>
                <c:pt idx="930">
                  <c:v>-0.171145685997</c:v>
                </c:pt>
                <c:pt idx="931">
                  <c:v>-0.17231638418100001</c:v>
                </c:pt>
                <c:pt idx="932">
                  <c:v>-0.170662905501</c:v>
                </c:pt>
                <c:pt idx="933">
                  <c:v>-0.170662905501</c:v>
                </c:pt>
                <c:pt idx="934">
                  <c:v>-0.170662905501</c:v>
                </c:pt>
                <c:pt idx="935">
                  <c:v>-0.170662905501</c:v>
                </c:pt>
                <c:pt idx="936">
                  <c:v>-0.17183098591500001</c:v>
                </c:pt>
                <c:pt idx="937">
                  <c:v>-0.17183098591500001</c:v>
                </c:pt>
                <c:pt idx="938">
                  <c:v>-0.17415730337099999</c:v>
                </c:pt>
                <c:pt idx="939">
                  <c:v>-0.17531556802199999</c:v>
                </c:pt>
                <c:pt idx="940">
                  <c:v>-0.17531556802199999</c:v>
                </c:pt>
                <c:pt idx="941">
                  <c:v>-0.17366946778699999</c:v>
                </c:pt>
                <c:pt idx="942">
                  <c:v>-0.17366946778699999</c:v>
                </c:pt>
                <c:pt idx="943">
                  <c:v>-0.17366946778699999</c:v>
                </c:pt>
                <c:pt idx="944">
                  <c:v>-0.17202797202799999</c:v>
                </c:pt>
                <c:pt idx="945">
                  <c:v>-0.17039106145300001</c:v>
                </c:pt>
                <c:pt idx="946">
                  <c:v>-0.17154811715500001</c:v>
                </c:pt>
                <c:pt idx="947">
                  <c:v>-0.17154811715500001</c:v>
                </c:pt>
                <c:pt idx="948">
                  <c:v>-0.17270194986099999</c:v>
                </c:pt>
                <c:pt idx="949">
                  <c:v>-0.17270194986099999</c:v>
                </c:pt>
                <c:pt idx="950">
                  <c:v>-0.173370319001</c:v>
                </c:pt>
                <c:pt idx="951">
                  <c:v>-0.17174515235500001</c:v>
                </c:pt>
                <c:pt idx="952">
                  <c:v>-0.17174515235500001</c:v>
                </c:pt>
                <c:pt idx="953">
                  <c:v>-0.17174515235500001</c:v>
                </c:pt>
                <c:pt idx="954">
                  <c:v>-0.17127071823199999</c:v>
                </c:pt>
                <c:pt idx="955">
                  <c:v>-0.17079889807199999</c:v>
                </c:pt>
                <c:pt idx="956">
                  <c:v>-0.17079889807199999</c:v>
                </c:pt>
                <c:pt idx="957">
                  <c:v>-0.171939477304</c:v>
                </c:pt>
                <c:pt idx="958">
                  <c:v>-0.17032967032999999</c:v>
                </c:pt>
                <c:pt idx="959">
                  <c:v>-0.17032967032999999</c:v>
                </c:pt>
                <c:pt idx="960">
                  <c:v>-0.170096021948</c:v>
                </c:pt>
                <c:pt idx="961">
                  <c:v>-0.170096021948</c:v>
                </c:pt>
                <c:pt idx="962">
                  <c:v>-0.170096021948</c:v>
                </c:pt>
                <c:pt idx="963">
                  <c:v>-0.17123287671199999</c:v>
                </c:pt>
                <c:pt idx="964">
                  <c:v>-0.17123287671199999</c:v>
                </c:pt>
                <c:pt idx="965">
                  <c:v>-0.17349726775999999</c:v>
                </c:pt>
                <c:pt idx="966">
                  <c:v>-0.17349726775999999</c:v>
                </c:pt>
                <c:pt idx="967">
                  <c:v>-0.171896316508</c:v>
                </c:pt>
                <c:pt idx="968">
                  <c:v>-0.173024523161</c:v>
                </c:pt>
                <c:pt idx="969">
                  <c:v>-0.173024523161</c:v>
                </c:pt>
                <c:pt idx="970">
                  <c:v>-0.17414965986399999</c:v>
                </c:pt>
                <c:pt idx="971">
                  <c:v>-0.17414965986399999</c:v>
                </c:pt>
                <c:pt idx="972">
                  <c:v>-0.17414965986399999</c:v>
                </c:pt>
                <c:pt idx="973">
                  <c:v>-0.17527173912999999</c:v>
                </c:pt>
                <c:pt idx="974">
                  <c:v>-0.173677069199</c:v>
                </c:pt>
                <c:pt idx="975">
                  <c:v>-0.17479674796700001</c:v>
                </c:pt>
                <c:pt idx="976">
                  <c:v>-0.17479674796700001</c:v>
                </c:pt>
                <c:pt idx="977">
                  <c:v>-0.173207036536</c:v>
                </c:pt>
                <c:pt idx="978">
                  <c:v>-0.174324324324</c:v>
                </c:pt>
                <c:pt idx="979">
                  <c:v>-0.174324324324</c:v>
                </c:pt>
                <c:pt idx="980">
                  <c:v>-0.174324324324</c:v>
                </c:pt>
                <c:pt idx="981">
                  <c:v>-0.174324324324</c:v>
                </c:pt>
                <c:pt idx="982">
                  <c:v>-0.174324324324</c:v>
                </c:pt>
                <c:pt idx="983">
                  <c:v>-0.174324324324</c:v>
                </c:pt>
                <c:pt idx="984">
                  <c:v>-0.174324324324</c:v>
                </c:pt>
                <c:pt idx="985">
                  <c:v>-0.174324324324</c:v>
                </c:pt>
                <c:pt idx="986">
                  <c:v>-0.174324324324</c:v>
                </c:pt>
                <c:pt idx="987">
                  <c:v>-0.17765814266499999</c:v>
                </c:pt>
                <c:pt idx="988">
                  <c:v>-0.176075268817</c:v>
                </c:pt>
                <c:pt idx="989">
                  <c:v>-0.176075268817</c:v>
                </c:pt>
                <c:pt idx="990">
                  <c:v>-0.176075268817</c:v>
                </c:pt>
                <c:pt idx="991">
                  <c:v>-0.176075268817</c:v>
                </c:pt>
                <c:pt idx="992">
                  <c:v>-0.176075268817</c:v>
                </c:pt>
                <c:pt idx="993">
                  <c:v>-0.17718120805400001</c:v>
                </c:pt>
                <c:pt idx="994">
                  <c:v>-0.17718120805400001</c:v>
                </c:pt>
                <c:pt idx="995">
                  <c:v>-0.17718120805400001</c:v>
                </c:pt>
                <c:pt idx="996">
                  <c:v>-0.17560321715800001</c:v>
                </c:pt>
                <c:pt idx="997">
                  <c:v>-0.174029451138</c:v>
                </c:pt>
                <c:pt idx="998">
                  <c:v>-0.174029451138</c:v>
                </c:pt>
                <c:pt idx="999">
                  <c:v>-0.17513368984</c:v>
                </c:pt>
                <c:pt idx="1000">
                  <c:v>-0.17356475300400001</c:v>
                </c:pt>
                <c:pt idx="1001">
                  <c:v>-0.17576564580599999</c:v>
                </c:pt>
                <c:pt idx="1002">
                  <c:v>-0.17686170212800001</c:v>
                </c:pt>
                <c:pt idx="1003">
                  <c:v>-0.17686170212800001</c:v>
                </c:pt>
                <c:pt idx="1004">
                  <c:v>-0.17218543046400001</c:v>
                </c:pt>
                <c:pt idx="1005">
                  <c:v>-0.17328042328000001</c:v>
                </c:pt>
                <c:pt idx="1006">
                  <c:v>-0.171730515192</c:v>
                </c:pt>
                <c:pt idx="1007">
                  <c:v>-0.17282321899700001</c:v>
                </c:pt>
                <c:pt idx="1008">
                  <c:v>-0.17236842105299999</c:v>
                </c:pt>
                <c:pt idx="1009">
                  <c:v>-0.17236842105299999</c:v>
                </c:pt>
                <c:pt idx="1010">
                  <c:v>-0.17082785808100001</c:v>
                </c:pt>
                <c:pt idx="1011">
                  <c:v>-0.169291338583</c:v>
                </c:pt>
                <c:pt idx="1012">
                  <c:v>-0.169291338583</c:v>
                </c:pt>
                <c:pt idx="1013">
                  <c:v>-0.169291338583</c:v>
                </c:pt>
                <c:pt idx="1014">
                  <c:v>-0.169291338583</c:v>
                </c:pt>
                <c:pt idx="1015">
                  <c:v>-0.167758846658</c:v>
                </c:pt>
                <c:pt idx="1016">
                  <c:v>-0.167320261438</c:v>
                </c:pt>
                <c:pt idx="1017">
                  <c:v>-0.167320261438</c:v>
                </c:pt>
                <c:pt idx="1018">
                  <c:v>-0.167320261438</c:v>
                </c:pt>
                <c:pt idx="1019">
                  <c:v>-0.167320261438</c:v>
                </c:pt>
                <c:pt idx="1020">
                  <c:v>-0.165796344648</c:v>
                </c:pt>
                <c:pt idx="1021">
                  <c:v>-0.165796344648</c:v>
                </c:pt>
                <c:pt idx="1022">
                  <c:v>-0.165796344648</c:v>
                </c:pt>
                <c:pt idx="1023">
                  <c:v>-0.166666666667</c:v>
                </c:pt>
                <c:pt idx="1024">
                  <c:v>-0.16514954486299999</c:v>
                </c:pt>
                <c:pt idx="1025">
                  <c:v>-0.163212435233</c:v>
                </c:pt>
                <c:pt idx="1026">
                  <c:v>-0.163212435233</c:v>
                </c:pt>
                <c:pt idx="1027">
                  <c:v>-0.163212435233</c:v>
                </c:pt>
                <c:pt idx="1028">
                  <c:v>-0.163212435233</c:v>
                </c:pt>
                <c:pt idx="1029">
                  <c:v>-0.163001293661</c:v>
                </c:pt>
                <c:pt idx="1030">
                  <c:v>-0.16149870800999999</c:v>
                </c:pt>
                <c:pt idx="1031">
                  <c:v>-0.163659793814</c:v>
                </c:pt>
                <c:pt idx="1032">
                  <c:v>-0.163659793814</c:v>
                </c:pt>
                <c:pt idx="1033">
                  <c:v>-0.16452442159399999</c:v>
                </c:pt>
                <c:pt idx="1034">
                  <c:v>-0.16452442159399999</c:v>
                </c:pt>
                <c:pt idx="1035">
                  <c:v>-0.16452442159399999</c:v>
                </c:pt>
                <c:pt idx="1036">
                  <c:v>-0.16452442159399999</c:v>
                </c:pt>
                <c:pt idx="1037">
                  <c:v>-0.16302952503199999</c:v>
                </c:pt>
                <c:pt idx="1038">
                  <c:v>-0.16133162611999999</c:v>
                </c:pt>
                <c:pt idx="1039">
                  <c:v>-0.15903307888000001</c:v>
                </c:pt>
                <c:pt idx="1040">
                  <c:v>-0.158629441624</c:v>
                </c:pt>
                <c:pt idx="1041">
                  <c:v>-0.15969581749</c:v>
                </c:pt>
                <c:pt idx="1042">
                  <c:v>-0.15822784810099999</c:v>
                </c:pt>
                <c:pt idx="1043">
                  <c:v>-0.15929203539799999</c:v>
                </c:pt>
                <c:pt idx="1044">
                  <c:v>-0.15929203539799999</c:v>
                </c:pt>
                <c:pt idx="1045">
                  <c:v>-0.16035353535399999</c:v>
                </c:pt>
                <c:pt idx="1046">
                  <c:v>-0.16035353535399999</c:v>
                </c:pt>
                <c:pt idx="1047">
                  <c:v>-0.16035353535399999</c:v>
                </c:pt>
                <c:pt idx="1048">
                  <c:v>-0.16035353535399999</c:v>
                </c:pt>
                <c:pt idx="1049">
                  <c:v>-0.16035353535399999</c:v>
                </c:pt>
                <c:pt idx="1050">
                  <c:v>-0.16246851385399999</c:v>
                </c:pt>
                <c:pt idx="1051">
                  <c:v>-0.16246851385399999</c:v>
                </c:pt>
                <c:pt idx="1052">
                  <c:v>-0.16562107904600001</c:v>
                </c:pt>
                <c:pt idx="1053">
                  <c:v>-0.16562107904600001</c:v>
                </c:pt>
                <c:pt idx="1054">
                  <c:v>-0.166666666667</c:v>
                </c:pt>
                <c:pt idx="1055">
                  <c:v>-0.166666666667</c:v>
                </c:pt>
                <c:pt idx="1056">
                  <c:v>-0.167709637046</c:v>
                </c:pt>
                <c:pt idx="1057">
                  <c:v>-0.16750000000000001</c:v>
                </c:pt>
                <c:pt idx="1058">
                  <c:v>-0.16604244694100001</c:v>
                </c:pt>
                <c:pt idx="1059">
                  <c:v>-0.16604244694100001</c:v>
                </c:pt>
                <c:pt idx="1060">
                  <c:v>-0.16604244694100001</c:v>
                </c:pt>
                <c:pt idx="1061">
                  <c:v>-0.16604244694100001</c:v>
                </c:pt>
                <c:pt idx="1062">
                  <c:v>-0.16811955168100001</c:v>
                </c:pt>
                <c:pt idx="1063">
                  <c:v>-0.16811955168100001</c:v>
                </c:pt>
                <c:pt idx="1064">
                  <c:v>-0.166666666667</c:v>
                </c:pt>
                <c:pt idx="1065">
                  <c:v>-0.166666666667</c:v>
                </c:pt>
                <c:pt idx="1066">
                  <c:v>-0.166666666667</c:v>
                </c:pt>
                <c:pt idx="1067">
                  <c:v>-0.167701863354</c:v>
                </c:pt>
                <c:pt idx="1068">
                  <c:v>-0.167701863354</c:v>
                </c:pt>
                <c:pt idx="1069">
                  <c:v>-0.167701863354</c:v>
                </c:pt>
                <c:pt idx="1070">
                  <c:v>-0.167701863354</c:v>
                </c:pt>
                <c:pt idx="1071">
                  <c:v>-0.166253101737</c:v>
                </c:pt>
                <c:pt idx="1072">
                  <c:v>-0.166253101737</c:v>
                </c:pt>
                <c:pt idx="1073">
                  <c:v>-0.16707920792100001</c:v>
                </c:pt>
                <c:pt idx="1074">
                  <c:v>-0.16563658838100001</c:v>
                </c:pt>
                <c:pt idx="1075">
                  <c:v>-0.166666666667</c:v>
                </c:pt>
                <c:pt idx="1076">
                  <c:v>-0.166666666667</c:v>
                </c:pt>
                <c:pt idx="1077">
                  <c:v>-0.16769420468599999</c:v>
                </c:pt>
                <c:pt idx="1078">
                  <c:v>-0.16871921182300001</c:v>
                </c:pt>
                <c:pt idx="1079">
                  <c:v>-0.16871921182300001</c:v>
                </c:pt>
                <c:pt idx="1080">
                  <c:v>-0.16974169741699999</c:v>
                </c:pt>
                <c:pt idx="1081">
                  <c:v>-0.170761670762</c:v>
                </c:pt>
                <c:pt idx="1082">
                  <c:v>-0.170761670762</c:v>
                </c:pt>
                <c:pt idx="1083">
                  <c:v>-0.170761670762</c:v>
                </c:pt>
                <c:pt idx="1084">
                  <c:v>-0.170761670762</c:v>
                </c:pt>
                <c:pt idx="1085">
                  <c:v>-0.169325153374</c:v>
                </c:pt>
                <c:pt idx="1086">
                  <c:v>-0.168910648715</c:v>
                </c:pt>
                <c:pt idx="1087">
                  <c:v>-0.168910648715</c:v>
                </c:pt>
                <c:pt idx="1088">
                  <c:v>-0.169926650367</c:v>
                </c:pt>
                <c:pt idx="1089">
                  <c:v>-0.169512195122</c:v>
                </c:pt>
                <c:pt idx="1090">
                  <c:v>-0.17052375152300001</c:v>
                </c:pt>
                <c:pt idx="1091">
                  <c:v>-0.169099756691</c:v>
                </c:pt>
                <c:pt idx="1092">
                  <c:v>-0.168689320388</c:v>
                </c:pt>
                <c:pt idx="1093">
                  <c:v>-0.16969696969699999</c:v>
                </c:pt>
                <c:pt idx="1094">
                  <c:v>-0.16928657799300001</c:v>
                </c:pt>
                <c:pt idx="1095">
                  <c:v>-0.16928657799300001</c:v>
                </c:pt>
                <c:pt idx="1096">
                  <c:v>-0.16928657799300001</c:v>
                </c:pt>
                <c:pt idx="1097">
                  <c:v>-0.16928657799300001</c:v>
                </c:pt>
                <c:pt idx="1098">
                  <c:v>-0.17028985507200001</c:v>
                </c:pt>
                <c:pt idx="1099">
                  <c:v>-0.16887816646600001</c:v>
                </c:pt>
                <c:pt idx="1100">
                  <c:v>-0.16887816646600001</c:v>
                </c:pt>
                <c:pt idx="1101">
                  <c:v>-0.16887816646600001</c:v>
                </c:pt>
                <c:pt idx="1102">
                  <c:v>-0.16887816646600001</c:v>
                </c:pt>
                <c:pt idx="1103">
                  <c:v>-0.16887816646600001</c:v>
                </c:pt>
                <c:pt idx="1104">
                  <c:v>-0.16887816646600001</c:v>
                </c:pt>
                <c:pt idx="1105">
                  <c:v>-0.16887816646600001</c:v>
                </c:pt>
                <c:pt idx="1106">
                  <c:v>-0.16887816646600001</c:v>
                </c:pt>
                <c:pt idx="1107">
                  <c:v>-0.169879518072</c:v>
                </c:pt>
                <c:pt idx="1108">
                  <c:v>-0.169879518072</c:v>
                </c:pt>
                <c:pt idx="1109">
                  <c:v>-0.16847172081799999</c:v>
                </c:pt>
                <c:pt idx="1110">
                  <c:v>-0.16906474820100001</c:v>
                </c:pt>
                <c:pt idx="1111">
                  <c:v>-0.16906474820100001</c:v>
                </c:pt>
                <c:pt idx="1112">
                  <c:v>-0.16906474820100001</c:v>
                </c:pt>
                <c:pt idx="1113">
                  <c:v>-0.16906474820100001</c:v>
                </c:pt>
                <c:pt idx="1114">
                  <c:v>-0.16906474820100001</c:v>
                </c:pt>
                <c:pt idx="1115">
                  <c:v>-0.16906474820100001</c:v>
                </c:pt>
                <c:pt idx="1116">
                  <c:v>-0.16906474820100001</c:v>
                </c:pt>
                <c:pt idx="1117">
                  <c:v>-0.16906474820100001</c:v>
                </c:pt>
                <c:pt idx="1118">
                  <c:v>-0.171052631579</c:v>
                </c:pt>
                <c:pt idx="1119">
                  <c:v>-0.171052631579</c:v>
                </c:pt>
                <c:pt idx="1120">
                  <c:v>-0.17204301075299999</c:v>
                </c:pt>
                <c:pt idx="1121">
                  <c:v>-0.17023809523799999</c:v>
                </c:pt>
                <c:pt idx="1122">
                  <c:v>-0.17122473246100001</c:v>
                </c:pt>
                <c:pt idx="1123">
                  <c:v>-0.17122473246100001</c:v>
                </c:pt>
                <c:pt idx="1124">
                  <c:v>-0.17122473246100001</c:v>
                </c:pt>
                <c:pt idx="1125">
                  <c:v>-0.17122473246100001</c:v>
                </c:pt>
                <c:pt idx="1126">
                  <c:v>-0.16983372921600001</c:v>
                </c:pt>
                <c:pt idx="1127">
                  <c:v>-0.16983372921600001</c:v>
                </c:pt>
                <c:pt idx="1128">
                  <c:v>-0.16844602609699999</c:v>
                </c:pt>
                <c:pt idx="1129">
                  <c:v>-0.16943127962099999</c:v>
                </c:pt>
                <c:pt idx="1130">
                  <c:v>-0.17041420118299999</c:v>
                </c:pt>
                <c:pt idx="1131">
                  <c:v>-0.17041420118299999</c:v>
                </c:pt>
                <c:pt idx="1132">
                  <c:v>-0.167650531287</c:v>
                </c:pt>
                <c:pt idx="1133">
                  <c:v>-0.16489988221400001</c:v>
                </c:pt>
                <c:pt idx="1134">
                  <c:v>-0.16489988221400001</c:v>
                </c:pt>
                <c:pt idx="1135">
                  <c:v>-0.16489988221400001</c:v>
                </c:pt>
                <c:pt idx="1136">
                  <c:v>-0.16489988221400001</c:v>
                </c:pt>
                <c:pt idx="1137">
                  <c:v>-0.16470588235299999</c:v>
                </c:pt>
                <c:pt idx="1138">
                  <c:v>-0.16060961313</c:v>
                </c:pt>
                <c:pt idx="1139">
                  <c:v>-0.16140350877199999</c:v>
                </c:pt>
                <c:pt idx="1140">
                  <c:v>-0.16140350877199999</c:v>
                </c:pt>
                <c:pt idx="1141">
                  <c:v>-0.16140350877199999</c:v>
                </c:pt>
                <c:pt idx="1142">
                  <c:v>-0.16140350877199999</c:v>
                </c:pt>
                <c:pt idx="1143">
                  <c:v>-0.16238317757000001</c:v>
                </c:pt>
                <c:pt idx="1144">
                  <c:v>-0.15967365967399999</c:v>
                </c:pt>
                <c:pt idx="1145">
                  <c:v>-0.15967365967399999</c:v>
                </c:pt>
                <c:pt idx="1146">
                  <c:v>-0.159487776484</c:v>
                </c:pt>
                <c:pt idx="1147">
                  <c:v>-0.15813953488400001</c:v>
                </c:pt>
                <c:pt idx="1148">
                  <c:v>-0.15777262181000001</c:v>
                </c:pt>
                <c:pt idx="1149">
                  <c:v>-0.15777262181000001</c:v>
                </c:pt>
                <c:pt idx="1150">
                  <c:v>-0.15777262181000001</c:v>
                </c:pt>
                <c:pt idx="1151">
                  <c:v>-0.15777262181000001</c:v>
                </c:pt>
                <c:pt idx="1152">
                  <c:v>-0.158748551564</c:v>
                </c:pt>
                <c:pt idx="1153">
                  <c:v>-0.159722222222</c:v>
                </c:pt>
                <c:pt idx="1154">
                  <c:v>-0.159722222222</c:v>
                </c:pt>
                <c:pt idx="1155">
                  <c:v>-0.159722222222</c:v>
                </c:pt>
                <c:pt idx="1156">
                  <c:v>-0.15704387990800001</c:v>
                </c:pt>
                <c:pt idx="1157">
                  <c:v>-0.15898617511499999</c:v>
                </c:pt>
                <c:pt idx="1158">
                  <c:v>-0.15898617511499999</c:v>
                </c:pt>
                <c:pt idx="1159">
                  <c:v>-0.15898617511499999</c:v>
                </c:pt>
                <c:pt idx="1160">
                  <c:v>-0.15898617511499999</c:v>
                </c:pt>
                <c:pt idx="1161">
                  <c:v>-0.15765247410800001</c:v>
                </c:pt>
                <c:pt idx="1162">
                  <c:v>-0.15765247410800001</c:v>
                </c:pt>
                <c:pt idx="1163">
                  <c:v>-0.15632183908</c:v>
                </c:pt>
                <c:pt idx="1164">
                  <c:v>-0.15729047072300001</c:v>
                </c:pt>
                <c:pt idx="1165">
                  <c:v>-0.15693012600199999</c:v>
                </c:pt>
                <c:pt idx="1166">
                  <c:v>-0.15693012600199999</c:v>
                </c:pt>
                <c:pt idx="1167">
                  <c:v>-0.15675057208199999</c:v>
                </c:pt>
                <c:pt idx="1168">
                  <c:v>-0.15675057208199999</c:v>
                </c:pt>
                <c:pt idx="1169">
                  <c:v>-0.15675057208199999</c:v>
                </c:pt>
                <c:pt idx="1170">
                  <c:v>-0.154109589041</c:v>
                </c:pt>
                <c:pt idx="1171">
                  <c:v>-0.154109589041</c:v>
                </c:pt>
                <c:pt idx="1172">
                  <c:v>-0.154109589041</c:v>
                </c:pt>
                <c:pt idx="1173">
                  <c:v>-0.154109589041</c:v>
                </c:pt>
                <c:pt idx="1174">
                  <c:v>-0.154109589041</c:v>
                </c:pt>
                <c:pt idx="1175">
                  <c:v>-0.15507411630599999</c:v>
                </c:pt>
                <c:pt idx="1176">
                  <c:v>-0.156036446469</c:v>
                </c:pt>
                <c:pt idx="1177">
                  <c:v>-0.156996587031</c:v>
                </c:pt>
                <c:pt idx="1178">
                  <c:v>-0.156818181818</c:v>
                </c:pt>
                <c:pt idx="1179">
                  <c:v>-0.15741789354499999</c:v>
                </c:pt>
                <c:pt idx="1180">
                  <c:v>-0.158013544018</c:v>
                </c:pt>
                <c:pt idx="1181">
                  <c:v>-0.158013544018</c:v>
                </c:pt>
                <c:pt idx="1182">
                  <c:v>-0.158013544018</c:v>
                </c:pt>
                <c:pt idx="1183">
                  <c:v>-0.15670800451</c:v>
                </c:pt>
                <c:pt idx="1184">
                  <c:v>-0.15824915824899999</c:v>
                </c:pt>
                <c:pt idx="1185">
                  <c:v>-0.15824915824899999</c:v>
                </c:pt>
                <c:pt idx="1186">
                  <c:v>-0.15789473684200001</c:v>
                </c:pt>
                <c:pt idx="1187">
                  <c:v>-0.15789473684200001</c:v>
                </c:pt>
                <c:pt idx="1188">
                  <c:v>-0.15977653631300001</c:v>
                </c:pt>
                <c:pt idx="1189">
                  <c:v>-0.15977653631300001</c:v>
                </c:pt>
                <c:pt idx="1190">
                  <c:v>-0.15977653631300001</c:v>
                </c:pt>
                <c:pt idx="1191">
                  <c:v>-0.15977653631300001</c:v>
                </c:pt>
                <c:pt idx="1192">
                  <c:v>-0.15977653631300001</c:v>
                </c:pt>
                <c:pt idx="1193">
                  <c:v>-0.16071428571400001</c:v>
                </c:pt>
                <c:pt idx="1194">
                  <c:v>-0.16164994425900001</c:v>
                </c:pt>
                <c:pt idx="1195">
                  <c:v>-0.16164994425900001</c:v>
                </c:pt>
                <c:pt idx="1196">
                  <c:v>-0.16164994425900001</c:v>
                </c:pt>
                <c:pt idx="1197">
                  <c:v>-0.16164994425900001</c:v>
                </c:pt>
                <c:pt idx="1198">
                  <c:v>-0.16351501668499999</c:v>
                </c:pt>
                <c:pt idx="1199">
                  <c:v>-0.164444444444</c:v>
                </c:pt>
                <c:pt idx="1200">
                  <c:v>-0.164444444444</c:v>
                </c:pt>
                <c:pt idx="1201">
                  <c:v>-0.166112956811</c:v>
                </c:pt>
                <c:pt idx="1202">
                  <c:v>-0.166112956811</c:v>
                </c:pt>
                <c:pt idx="1203">
                  <c:v>-0.16482300885000001</c:v>
                </c:pt>
                <c:pt idx="1204">
                  <c:v>-0.16574585635399999</c:v>
                </c:pt>
                <c:pt idx="1205">
                  <c:v>-0.166666666667</c:v>
                </c:pt>
                <c:pt idx="1206">
                  <c:v>-0.166666666667</c:v>
                </c:pt>
                <c:pt idx="1207">
                  <c:v>-0.166666666667</c:v>
                </c:pt>
                <c:pt idx="1208">
                  <c:v>-0.167585446527</c:v>
                </c:pt>
                <c:pt idx="1209">
                  <c:v>-0.16941694169400001</c:v>
                </c:pt>
                <c:pt idx="1210">
                  <c:v>-0.17032967032999999</c:v>
                </c:pt>
                <c:pt idx="1211">
                  <c:v>-0.17032967032999999</c:v>
                </c:pt>
                <c:pt idx="1212">
                  <c:v>-0.169045005488</c:v>
                </c:pt>
                <c:pt idx="1213">
                  <c:v>-0.169045005488</c:v>
                </c:pt>
                <c:pt idx="1214">
                  <c:v>-0.16776315789499999</c:v>
                </c:pt>
                <c:pt idx="1215">
                  <c:v>-0.16757940854299999</c:v>
                </c:pt>
                <c:pt idx="1216">
                  <c:v>-0.167213114754</c:v>
                </c:pt>
                <c:pt idx="1217">
                  <c:v>-0.167213114754</c:v>
                </c:pt>
                <c:pt idx="1218">
                  <c:v>-0.16684841875699999</c:v>
                </c:pt>
                <c:pt idx="1219">
                  <c:v>-0.16775599128499999</c:v>
                </c:pt>
                <c:pt idx="1220">
                  <c:v>-0.16775599128499999</c:v>
                </c:pt>
                <c:pt idx="1221">
                  <c:v>-0.16775599128499999</c:v>
                </c:pt>
                <c:pt idx="1222">
                  <c:v>-0.16866158868299999</c:v>
                </c:pt>
                <c:pt idx="1223">
                  <c:v>-0.16866158868299999</c:v>
                </c:pt>
                <c:pt idx="1224">
                  <c:v>-0.16866158868299999</c:v>
                </c:pt>
                <c:pt idx="1225">
                  <c:v>-0.16866158868299999</c:v>
                </c:pt>
                <c:pt idx="1226">
                  <c:v>-0.16739130434800001</c:v>
                </c:pt>
                <c:pt idx="1227">
                  <c:v>-0.16919739696300001</c:v>
                </c:pt>
                <c:pt idx="1228">
                  <c:v>-0.16919739696300001</c:v>
                </c:pt>
                <c:pt idx="1229">
                  <c:v>-0.170097508126</c:v>
                </c:pt>
                <c:pt idx="1230">
                  <c:v>-0.170097508126</c:v>
                </c:pt>
                <c:pt idx="1231">
                  <c:v>-0.16991341991299999</c:v>
                </c:pt>
                <c:pt idx="1232">
                  <c:v>-0.16991341991299999</c:v>
                </c:pt>
                <c:pt idx="1233">
                  <c:v>-0.16991341991299999</c:v>
                </c:pt>
                <c:pt idx="1234">
                  <c:v>-0.168648648649</c:v>
                </c:pt>
                <c:pt idx="1235">
                  <c:v>-0.16720604099200001</c:v>
                </c:pt>
                <c:pt idx="1236">
                  <c:v>-0.16774193548399999</c:v>
                </c:pt>
                <c:pt idx="1237">
                  <c:v>-0.16952789699599999</c:v>
                </c:pt>
                <c:pt idx="1238">
                  <c:v>-0.16952789699599999</c:v>
                </c:pt>
                <c:pt idx="1239">
                  <c:v>-0.16934619507000001</c:v>
                </c:pt>
                <c:pt idx="1240">
                  <c:v>-0.16934619507000001</c:v>
                </c:pt>
                <c:pt idx="1241">
                  <c:v>-0.17023554603900001</c:v>
                </c:pt>
                <c:pt idx="1242">
                  <c:v>-0.17023554603900001</c:v>
                </c:pt>
                <c:pt idx="1243">
                  <c:v>-0.17023554603900001</c:v>
                </c:pt>
                <c:pt idx="1244">
                  <c:v>-0.16987179487199999</c:v>
                </c:pt>
                <c:pt idx="1245">
                  <c:v>-0.16969050160099999</c:v>
                </c:pt>
                <c:pt idx="1246">
                  <c:v>-0.16969050160099999</c:v>
                </c:pt>
                <c:pt idx="1247">
                  <c:v>-0.17057569296399999</c:v>
                </c:pt>
                <c:pt idx="1248">
                  <c:v>-0.16932907348199999</c:v>
                </c:pt>
                <c:pt idx="1249">
                  <c:v>-0.16896918172200001</c:v>
                </c:pt>
                <c:pt idx="1250">
                  <c:v>-0.16896918172200001</c:v>
                </c:pt>
                <c:pt idx="1251">
                  <c:v>-0.16896918172200001</c:v>
                </c:pt>
                <c:pt idx="1252">
                  <c:v>-0.16896918172200001</c:v>
                </c:pt>
                <c:pt idx="1253">
                  <c:v>-0.17073170731699999</c:v>
                </c:pt>
                <c:pt idx="1254">
                  <c:v>-0.171610169492</c:v>
                </c:pt>
                <c:pt idx="1255">
                  <c:v>-0.17106652587099999</c:v>
                </c:pt>
                <c:pt idx="1256">
                  <c:v>-0.17106652587099999</c:v>
                </c:pt>
                <c:pt idx="1257">
                  <c:v>-0.16983122362899999</c:v>
                </c:pt>
                <c:pt idx="1258">
                  <c:v>-0.17034700315500001</c:v>
                </c:pt>
                <c:pt idx="1259">
                  <c:v>-0.17085953878400001</c:v>
                </c:pt>
                <c:pt idx="1260">
                  <c:v>-0.17068062827200001</c:v>
                </c:pt>
                <c:pt idx="1261">
                  <c:v>-0.17154811715500001</c:v>
                </c:pt>
                <c:pt idx="1262">
                  <c:v>-0.17154811715500001</c:v>
                </c:pt>
                <c:pt idx="1263">
                  <c:v>-0.17154811715500001</c:v>
                </c:pt>
                <c:pt idx="1264">
                  <c:v>-0.17241379310300001</c:v>
                </c:pt>
                <c:pt idx="1265">
                  <c:v>-0.17118997912299999</c:v>
                </c:pt>
                <c:pt idx="1266">
                  <c:v>-0.17205422314900001</c:v>
                </c:pt>
                <c:pt idx="1267">
                  <c:v>-0.17291666666700001</c:v>
                </c:pt>
                <c:pt idx="1268">
                  <c:v>-0.17291666666700001</c:v>
                </c:pt>
                <c:pt idx="1269">
                  <c:v>-0.173777315297</c:v>
                </c:pt>
                <c:pt idx="1270">
                  <c:v>-0.17463617463600001</c:v>
                </c:pt>
                <c:pt idx="1271">
                  <c:v>-0.17463617463600001</c:v>
                </c:pt>
                <c:pt idx="1272">
                  <c:v>-0.17463617463600001</c:v>
                </c:pt>
                <c:pt idx="1273">
                  <c:v>-0.175129533679</c:v>
                </c:pt>
                <c:pt idx="1274">
                  <c:v>-0.175129533679</c:v>
                </c:pt>
                <c:pt idx="1275">
                  <c:v>-0.174948240166</c:v>
                </c:pt>
                <c:pt idx="1276">
                  <c:v>-0.174948240166</c:v>
                </c:pt>
                <c:pt idx="1277">
                  <c:v>-0.17665289256200001</c:v>
                </c:pt>
                <c:pt idx="1278">
                  <c:v>-0.17750257997900001</c:v>
                </c:pt>
                <c:pt idx="1279">
                  <c:v>-0.17750257997900001</c:v>
                </c:pt>
                <c:pt idx="1280">
                  <c:v>-0.17628865979399999</c:v>
                </c:pt>
                <c:pt idx="1281">
                  <c:v>-0.17368961973300001</c:v>
                </c:pt>
                <c:pt idx="1282">
                  <c:v>-0.17333333333299999</c:v>
                </c:pt>
                <c:pt idx="1283">
                  <c:v>-0.17333333333299999</c:v>
                </c:pt>
                <c:pt idx="1284">
                  <c:v>-0.17418032786900001</c:v>
                </c:pt>
                <c:pt idx="1285">
                  <c:v>-0.172978505629</c:v>
                </c:pt>
                <c:pt idx="1286">
                  <c:v>-0.172978505629</c:v>
                </c:pt>
                <c:pt idx="1287">
                  <c:v>-0.16938775510199999</c:v>
                </c:pt>
                <c:pt idx="1288">
                  <c:v>-0.16819571865399999</c:v>
                </c:pt>
                <c:pt idx="1289">
                  <c:v>-0.16819571865399999</c:v>
                </c:pt>
                <c:pt idx="1290">
                  <c:v>-0.16904276985700001</c:v>
                </c:pt>
                <c:pt idx="1291">
                  <c:v>-0.16904276985700001</c:v>
                </c:pt>
                <c:pt idx="1292">
                  <c:v>-0.16904276985700001</c:v>
                </c:pt>
                <c:pt idx="1293">
                  <c:v>-0.168870803662</c:v>
                </c:pt>
                <c:pt idx="1294">
                  <c:v>-0.16852791878199999</c:v>
                </c:pt>
                <c:pt idx="1295">
                  <c:v>-0.170212765957</c:v>
                </c:pt>
                <c:pt idx="1296">
                  <c:v>-0.170212765957</c:v>
                </c:pt>
                <c:pt idx="1297">
                  <c:v>-0.16969696969699999</c:v>
                </c:pt>
                <c:pt idx="1298">
                  <c:v>-0.16969696969699999</c:v>
                </c:pt>
                <c:pt idx="1299">
                  <c:v>-0.171370967742</c:v>
                </c:pt>
                <c:pt idx="1300">
                  <c:v>-0.16901408450700001</c:v>
                </c:pt>
                <c:pt idx="1301">
                  <c:v>-0.16984924623100001</c:v>
                </c:pt>
                <c:pt idx="1302">
                  <c:v>-0.17234468937899999</c:v>
                </c:pt>
                <c:pt idx="1303">
                  <c:v>-0.17234468937899999</c:v>
                </c:pt>
                <c:pt idx="1304">
                  <c:v>-0.17234468937899999</c:v>
                </c:pt>
                <c:pt idx="1305">
                  <c:v>-0.17</c:v>
                </c:pt>
                <c:pt idx="1306">
                  <c:v>-0.17</c:v>
                </c:pt>
                <c:pt idx="1307">
                  <c:v>-0.17082917082900001</c:v>
                </c:pt>
                <c:pt idx="1308">
                  <c:v>-0.172482552343</c:v>
                </c:pt>
                <c:pt idx="1309">
                  <c:v>-0.172482552343</c:v>
                </c:pt>
                <c:pt idx="1310">
                  <c:v>-0.17014925373100001</c:v>
                </c:pt>
                <c:pt idx="1311">
                  <c:v>-0.17014925373100001</c:v>
                </c:pt>
                <c:pt idx="1312">
                  <c:v>-0.17014925373100001</c:v>
                </c:pt>
                <c:pt idx="1313">
                  <c:v>-0.17014925373100001</c:v>
                </c:pt>
                <c:pt idx="1314">
                  <c:v>-0.17014925373100001</c:v>
                </c:pt>
                <c:pt idx="1315">
                  <c:v>-0.169980119284</c:v>
                </c:pt>
                <c:pt idx="1316">
                  <c:v>-0.169980119284</c:v>
                </c:pt>
                <c:pt idx="1317">
                  <c:v>-0.17080436941400001</c:v>
                </c:pt>
                <c:pt idx="1318">
                  <c:v>-0.17029702970300001</c:v>
                </c:pt>
                <c:pt idx="1319">
                  <c:v>-0.17029702970300001</c:v>
                </c:pt>
                <c:pt idx="1320">
                  <c:v>-0.17029702970300001</c:v>
                </c:pt>
                <c:pt idx="1321">
                  <c:v>-0.17111770524200001</c:v>
                </c:pt>
                <c:pt idx="1322">
                  <c:v>-0.171936758893</c:v>
                </c:pt>
                <c:pt idx="1323">
                  <c:v>-0.171936758893</c:v>
                </c:pt>
                <c:pt idx="1324">
                  <c:v>-0.170779861797</c:v>
                </c:pt>
                <c:pt idx="1325">
                  <c:v>-0.170779861797</c:v>
                </c:pt>
                <c:pt idx="1326">
                  <c:v>-0.173228346457</c:v>
                </c:pt>
                <c:pt idx="1327">
                  <c:v>-0.173058013766</c:v>
                </c:pt>
                <c:pt idx="1328">
                  <c:v>-0.173699705594</c:v>
                </c:pt>
                <c:pt idx="1329">
                  <c:v>-0.17531831537699999</c:v>
                </c:pt>
                <c:pt idx="1330">
                  <c:v>-0.17302052785899999</c:v>
                </c:pt>
                <c:pt idx="1331">
                  <c:v>-0.17302052785899999</c:v>
                </c:pt>
                <c:pt idx="1332">
                  <c:v>-0.17302052785899999</c:v>
                </c:pt>
                <c:pt idx="1333">
                  <c:v>-0.17302052785899999</c:v>
                </c:pt>
                <c:pt idx="1334">
                  <c:v>-0.17302052785899999</c:v>
                </c:pt>
                <c:pt idx="1335">
                  <c:v>-0.17302052785899999</c:v>
                </c:pt>
                <c:pt idx="1336">
                  <c:v>-0.173828125</c:v>
                </c:pt>
                <c:pt idx="1337">
                  <c:v>-0.173828125</c:v>
                </c:pt>
                <c:pt idx="1338">
                  <c:v>-0.173828125</c:v>
                </c:pt>
                <c:pt idx="1339">
                  <c:v>-0.173828125</c:v>
                </c:pt>
                <c:pt idx="1340">
                  <c:v>-0.173828125</c:v>
                </c:pt>
                <c:pt idx="1341">
                  <c:v>-0.173828125</c:v>
                </c:pt>
                <c:pt idx="1342">
                  <c:v>-0.174634146341</c:v>
                </c:pt>
                <c:pt idx="1343">
                  <c:v>-0.17543859649099999</c:v>
                </c:pt>
                <c:pt idx="1344">
                  <c:v>-0.176241480039</c:v>
                </c:pt>
                <c:pt idx="1345">
                  <c:v>-0.176699029126</c:v>
                </c:pt>
                <c:pt idx="1346">
                  <c:v>-0.176699029126</c:v>
                </c:pt>
                <c:pt idx="1347">
                  <c:v>-0.17749757517</c:v>
                </c:pt>
                <c:pt idx="1348">
                  <c:v>-0.17749757517</c:v>
                </c:pt>
                <c:pt idx="1349">
                  <c:v>-0.17749757517</c:v>
                </c:pt>
                <c:pt idx="1350">
                  <c:v>-0.176356589147</c:v>
                </c:pt>
                <c:pt idx="1351">
                  <c:v>-0.174081237911</c:v>
                </c:pt>
                <c:pt idx="1352">
                  <c:v>-0.174081237911</c:v>
                </c:pt>
                <c:pt idx="1353">
                  <c:v>-0.17487922705299999</c:v>
                </c:pt>
                <c:pt idx="1354">
                  <c:v>-0.17261330761800001</c:v>
                </c:pt>
                <c:pt idx="1355">
                  <c:v>-0.17341040462400001</c:v>
                </c:pt>
                <c:pt idx="1356">
                  <c:v>-0.17341040462400001</c:v>
                </c:pt>
                <c:pt idx="1357">
                  <c:v>-0.17341040462400001</c:v>
                </c:pt>
                <c:pt idx="1358">
                  <c:v>-0.17341040462400001</c:v>
                </c:pt>
                <c:pt idx="1359">
                  <c:v>-0.17341040462400001</c:v>
                </c:pt>
                <c:pt idx="1360">
                  <c:v>-0.17307692307700001</c:v>
                </c:pt>
                <c:pt idx="1361">
                  <c:v>-0.174664107486</c:v>
                </c:pt>
                <c:pt idx="1362">
                  <c:v>-0.174664107486</c:v>
                </c:pt>
                <c:pt idx="1363">
                  <c:v>-0.17545541706600001</c:v>
                </c:pt>
                <c:pt idx="1364">
                  <c:v>-0.174329501916</c:v>
                </c:pt>
                <c:pt idx="1365">
                  <c:v>-0.174162679426</c:v>
                </c:pt>
                <c:pt idx="1366">
                  <c:v>-0.174162679426</c:v>
                </c:pt>
                <c:pt idx="1367">
                  <c:v>-0.174162679426</c:v>
                </c:pt>
                <c:pt idx="1368">
                  <c:v>-0.174162679426</c:v>
                </c:pt>
                <c:pt idx="1369">
                  <c:v>-0.17304015296399999</c:v>
                </c:pt>
                <c:pt idx="1370">
                  <c:v>-0.17304015296399999</c:v>
                </c:pt>
                <c:pt idx="1371">
                  <c:v>-0.171919770774</c:v>
                </c:pt>
                <c:pt idx="1372">
                  <c:v>-0.171919770774</c:v>
                </c:pt>
                <c:pt idx="1373">
                  <c:v>-0.171591992374</c:v>
                </c:pt>
                <c:pt idx="1374">
                  <c:v>-0.17316841103700001</c:v>
                </c:pt>
                <c:pt idx="1375">
                  <c:v>-0.17316841103700001</c:v>
                </c:pt>
                <c:pt idx="1376">
                  <c:v>-0.17395437262399999</c:v>
                </c:pt>
                <c:pt idx="1377">
                  <c:v>-0.17395437262399999</c:v>
                </c:pt>
                <c:pt idx="1378">
                  <c:v>-0.17473884140599999</c:v>
                </c:pt>
                <c:pt idx="1379">
                  <c:v>-0.17473884140599999</c:v>
                </c:pt>
                <c:pt idx="1380">
                  <c:v>-0.17424242424200001</c:v>
                </c:pt>
                <c:pt idx="1381">
                  <c:v>-0.17502365184499999</c:v>
                </c:pt>
                <c:pt idx="1382">
                  <c:v>-0.174858223062</c:v>
                </c:pt>
                <c:pt idx="1383">
                  <c:v>-0.173748819641</c:v>
                </c:pt>
                <c:pt idx="1384">
                  <c:v>-0.17358490566000001</c:v>
                </c:pt>
                <c:pt idx="1385">
                  <c:v>-0.17342130066</c:v>
                </c:pt>
                <c:pt idx="1386">
                  <c:v>-0.17342130066</c:v>
                </c:pt>
                <c:pt idx="1387">
                  <c:v>-0.17231638418100001</c:v>
                </c:pt>
                <c:pt idx="1388">
                  <c:v>-0.17231638418100001</c:v>
                </c:pt>
                <c:pt idx="1389">
                  <c:v>-0.17011278195499999</c:v>
                </c:pt>
                <c:pt idx="1390">
                  <c:v>-0.17166979362099999</c:v>
                </c:pt>
                <c:pt idx="1391">
                  <c:v>-0.17244611059000001</c:v>
                </c:pt>
                <c:pt idx="1392">
                  <c:v>-0.173220973783</c:v>
                </c:pt>
                <c:pt idx="1393">
                  <c:v>-0.173220973783</c:v>
                </c:pt>
                <c:pt idx="1394">
                  <c:v>-0.173220973783</c:v>
                </c:pt>
                <c:pt idx="1395">
                  <c:v>-0.17399438727800001</c:v>
                </c:pt>
                <c:pt idx="1396">
                  <c:v>-0.17180205415499999</c:v>
                </c:pt>
                <c:pt idx="1397">
                  <c:v>-0.17180205415499999</c:v>
                </c:pt>
                <c:pt idx="1398">
                  <c:v>-0.17180205415499999</c:v>
                </c:pt>
                <c:pt idx="1399">
                  <c:v>-0.17180205415499999</c:v>
                </c:pt>
                <c:pt idx="1400">
                  <c:v>-0.17164179104499999</c:v>
                </c:pt>
                <c:pt idx="1401">
                  <c:v>-0.171481826654</c:v>
                </c:pt>
                <c:pt idx="1402">
                  <c:v>-0.171481826654</c:v>
                </c:pt>
                <c:pt idx="1403">
                  <c:v>-0.171481826654</c:v>
                </c:pt>
                <c:pt idx="1404">
                  <c:v>-0.171481826654</c:v>
                </c:pt>
                <c:pt idx="1405">
                  <c:v>-0.171481826654</c:v>
                </c:pt>
                <c:pt idx="1406">
                  <c:v>-0.17132216014900001</c:v>
                </c:pt>
                <c:pt idx="1407">
                  <c:v>-0.17209302325600001</c:v>
                </c:pt>
                <c:pt idx="1408">
                  <c:v>-0.172862453532</c:v>
                </c:pt>
                <c:pt idx="1409">
                  <c:v>-0.172862453532</c:v>
                </c:pt>
                <c:pt idx="1410">
                  <c:v>-0.172862453532</c:v>
                </c:pt>
                <c:pt idx="1411">
                  <c:v>-0.172862453532</c:v>
                </c:pt>
                <c:pt idx="1412">
                  <c:v>-0.173630454968</c:v>
                </c:pt>
                <c:pt idx="1413">
                  <c:v>-0.173630454968</c:v>
                </c:pt>
                <c:pt idx="1414">
                  <c:v>-0.173630454968</c:v>
                </c:pt>
                <c:pt idx="1415">
                  <c:v>-0.174235403151</c:v>
                </c:pt>
                <c:pt idx="1416">
                  <c:v>-0.174235403151</c:v>
                </c:pt>
                <c:pt idx="1417">
                  <c:v>-0.17499999999999999</c:v>
                </c:pt>
                <c:pt idx="1418">
                  <c:v>-0.17391304347799999</c:v>
                </c:pt>
                <c:pt idx="1419">
                  <c:v>-0.17391304347799999</c:v>
                </c:pt>
                <c:pt idx="1420">
                  <c:v>-0.17391304347799999</c:v>
                </c:pt>
                <c:pt idx="1421">
                  <c:v>-0.17467652495399999</c:v>
                </c:pt>
                <c:pt idx="1422">
                  <c:v>-0.17467652495399999</c:v>
                </c:pt>
                <c:pt idx="1423">
                  <c:v>-0.173591874423</c:v>
                </c:pt>
                <c:pt idx="1424">
                  <c:v>-0.173591874423</c:v>
                </c:pt>
                <c:pt idx="1425">
                  <c:v>-0.17343173431700001</c:v>
                </c:pt>
                <c:pt idx="1426">
                  <c:v>-0.17343173431700001</c:v>
                </c:pt>
                <c:pt idx="1427">
                  <c:v>-0.17419354838699999</c:v>
                </c:pt>
                <c:pt idx="1428">
                  <c:v>-0.17419354838699999</c:v>
                </c:pt>
                <c:pt idx="1429">
                  <c:v>-0.17311233885800001</c:v>
                </c:pt>
                <c:pt idx="1430">
                  <c:v>-0.17203311867500001</c:v>
                </c:pt>
                <c:pt idx="1431">
                  <c:v>-0.17203311867500001</c:v>
                </c:pt>
                <c:pt idx="1432">
                  <c:v>-0.17355371900800001</c:v>
                </c:pt>
                <c:pt idx="1433">
                  <c:v>-0.173394495413</c:v>
                </c:pt>
                <c:pt idx="1434">
                  <c:v>-0.17415215398700001</c:v>
                </c:pt>
                <c:pt idx="1435">
                  <c:v>-0.17415215398700001</c:v>
                </c:pt>
                <c:pt idx="1436">
                  <c:v>-0.17490842490799999</c:v>
                </c:pt>
                <c:pt idx="1437">
                  <c:v>-0.17566331198499999</c:v>
                </c:pt>
                <c:pt idx="1438">
                  <c:v>-0.17566331198499999</c:v>
                </c:pt>
                <c:pt idx="1439">
                  <c:v>-0.17566331198499999</c:v>
                </c:pt>
                <c:pt idx="1440">
                  <c:v>-0.17566331198499999</c:v>
                </c:pt>
                <c:pt idx="1441">
                  <c:v>-0.17641681901299999</c:v>
                </c:pt>
                <c:pt idx="1442">
                  <c:v>-0.17716894977200001</c:v>
                </c:pt>
                <c:pt idx="1443">
                  <c:v>-0.176094890511</c:v>
                </c:pt>
                <c:pt idx="1444">
                  <c:v>-0.176094890511</c:v>
                </c:pt>
                <c:pt idx="1445">
                  <c:v>-0.175022789426</c:v>
                </c:pt>
                <c:pt idx="1446">
                  <c:v>-0.17577413479099999</c:v>
                </c:pt>
                <c:pt idx="1447">
                  <c:v>-0.17561419472199999</c:v>
                </c:pt>
                <c:pt idx="1448">
                  <c:v>-0.17454545454500001</c:v>
                </c:pt>
                <c:pt idx="1449">
                  <c:v>-0.175295186194</c:v>
                </c:pt>
                <c:pt idx="1450">
                  <c:v>-0.175295186194</c:v>
                </c:pt>
                <c:pt idx="1451">
                  <c:v>-0.175295186194</c:v>
                </c:pt>
                <c:pt idx="1452">
                  <c:v>-0.175295186194</c:v>
                </c:pt>
                <c:pt idx="1453">
                  <c:v>-0.175295186194</c:v>
                </c:pt>
                <c:pt idx="1454">
                  <c:v>-0.175295186194</c:v>
                </c:pt>
                <c:pt idx="1455">
                  <c:v>-0.17407071622799999</c:v>
                </c:pt>
                <c:pt idx="1456">
                  <c:v>-0.17466063348399999</c:v>
                </c:pt>
                <c:pt idx="1457">
                  <c:v>-0.17253839205099999</c:v>
                </c:pt>
                <c:pt idx="1458">
                  <c:v>-0.174030658251</c:v>
                </c:pt>
                <c:pt idx="1459">
                  <c:v>-0.174030658251</c:v>
                </c:pt>
                <c:pt idx="1460">
                  <c:v>-0.173873873874</c:v>
                </c:pt>
                <c:pt idx="1461">
                  <c:v>-0.173873873874</c:v>
                </c:pt>
                <c:pt idx="1462">
                  <c:v>-0.17461746174600001</c:v>
                </c:pt>
                <c:pt idx="1463">
                  <c:v>-0.17461746174600001</c:v>
                </c:pt>
                <c:pt idx="1464">
                  <c:v>-0.17430368373800001</c:v>
                </c:pt>
                <c:pt idx="1465">
                  <c:v>-0.17430368373800001</c:v>
                </c:pt>
                <c:pt idx="1466">
                  <c:v>-0.174887892377</c:v>
                </c:pt>
                <c:pt idx="1467">
                  <c:v>-0.17562724014299999</c:v>
                </c:pt>
                <c:pt idx="1468">
                  <c:v>-0.17457475380500001</c:v>
                </c:pt>
                <c:pt idx="1469">
                  <c:v>-0.17457475380500001</c:v>
                </c:pt>
                <c:pt idx="1470">
                  <c:v>-0.17457475380500001</c:v>
                </c:pt>
                <c:pt idx="1471">
                  <c:v>-0.17678571428600001</c:v>
                </c:pt>
                <c:pt idx="1472">
                  <c:v>-0.17678571428600001</c:v>
                </c:pt>
                <c:pt idx="1473">
                  <c:v>-0.17678571428600001</c:v>
                </c:pt>
                <c:pt idx="1474">
                  <c:v>-0.17678571428600001</c:v>
                </c:pt>
                <c:pt idx="1475">
                  <c:v>-0.177520071365</c:v>
                </c:pt>
                <c:pt idx="1476">
                  <c:v>-0.17825311943</c:v>
                </c:pt>
                <c:pt idx="1477">
                  <c:v>-0.17825311943</c:v>
                </c:pt>
                <c:pt idx="1478">
                  <c:v>-0.17825311943</c:v>
                </c:pt>
                <c:pt idx="1479">
                  <c:v>-0.17825311943</c:v>
                </c:pt>
                <c:pt idx="1480">
                  <c:v>-0.178094390027</c:v>
                </c:pt>
                <c:pt idx="1481">
                  <c:v>-0.178094390027</c:v>
                </c:pt>
                <c:pt idx="1482">
                  <c:v>-0.178094390027</c:v>
                </c:pt>
                <c:pt idx="1483">
                  <c:v>-0.178094390027</c:v>
                </c:pt>
                <c:pt idx="1484">
                  <c:v>-0.178825622776</c:v>
                </c:pt>
                <c:pt idx="1485">
                  <c:v>-0.179555555556</c:v>
                </c:pt>
                <c:pt idx="1486">
                  <c:v>-0.179555555556</c:v>
                </c:pt>
                <c:pt idx="1487">
                  <c:v>-0.178507992895</c:v>
                </c:pt>
                <c:pt idx="1488">
                  <c:v>-0.17923691215599999</c:v>
                </c:pt>
                <c:pt idx="1489">
                  <c:v>-0.17819148936199999</c:v>
                </c:pt>
                <c:pt idx="1490">
                  <c:v>-0.17819148936199999</c:v>
                </c:pt>
                <c:pt idx="1491">
                  <c:v>-0.17891939769699999</c:v>
                </c:pt>
                <c:pt idx="1492">
                  <c:v>-0.17891939769699999</c:v>
                </c:pt>
                <c:pt idx="1493">
                  <c:v>-0.17964601769899999</c:v>
                </c:pt>
                <c:pt idx="1494">
                  <c:v>-0.17860300618899999</c:v>
                </c:pt>
                <c:pt idx="1495">
                  <c:v>-0.179328621908</c:v>
                </c:pt>
                <c:pt idx="1496">
                  <c:v>-0.179328621908</c:v>
                </c:pt>
                <c:pt idx="1497">
                  <c:v>-0.17828773168600001</c:v>
                </c:pt>
                <c:pt idx="1498">
                  <c:v>-0.17828773168600001</c:v>
                </c:pt>
                <c:pt idx="1499">
                  <c:v>-0.17724867724900001</c:v>
                </c:pt>
                <c:pt idx="1500">
                  <c:v>-0.17724867724900001</c:v>
                </c:pt>
                <c:pt idx="1501">
                  <c:v>-0.177092511013</c:v>
                </c:pt>
                <c:pt idx="1502">
                  <c:v>-0.17854001758999999</c:v>
                </c:pt>
                <c:pt idx="1503">
                  <c:v>-0.177504393673</c:v>
                </c:pt>
                <c:pt idx="1504">
                  <c:v>-0.176470588235</c:v>
                </c:pt>
                <c:pt idx="1505">
                  <c:v>-0.17616126205099999</c:v>
                </c:pt>
                <c:pt idx="1506">
                  <c:v>-0.17616126205099999</c:v>
                </c:pt>
                <c:pt idx="1507">
                  <c:v>-0.176882661996</c:v>
                </c:pt>
                <c:pt idx="1508">
                  <c:v>-0.176882661996</c:v>
                </c:pt>
                <c:pt idx="1509">
                  <c:v>-0.17832167832199999</c:v>
                </c:pt>
                <c:pt idx="1510">
                  <c:v>-0.17903930131000001</c:v>
                </c:pt>
                <c:pt idx="1511">
                  <c:v>-0.18047079337399999</c:v>
                </c:pt>
                <c:pt idx="1512">
                  <c:v>-0.17944250871100001</c:v>
                </c:pt>
                <c:pt idx="1513">
                  <c:v>-0.17944250871100001</c:v>
                </c:pt>
                <c:pt idx="1514">
                  <c:v>-0.17928633594400001</c:v>
                </c:pt>
                <c:pt idx="1515">
                  <c:v>-0.180712423979</c:v>
                </c:pt>
                <c:pt idx="1516">
                  <c:v>-0.180712423979</c:v>
                </c:pt>
                <c:pt idx="1517">
                  <c:v>-0.180712423979</c:v>
                </c:pt>
                <c:pt idx="1518">
                  <c:v>-0.180555555556</c:v>
                </c:pt>
                <c:pt idx="1519">
                  <c:v>-0.18126626192500001</c:v>
                </c:pt>
                <c:pt idx="1520">
                  <c:v>-0.181109185442</c:v>
                </c:pt>
                <c:pt idx="1521">
                  <c:v>-0.181818181818</c:v>
                </c:pt>
                <c:pt idx="1522">
                  <c:v>-0.18221070811699999</c:v>
                </c:pt>
                <c:pt idx="1523">
                  <c:v>-0.181190681622</c:v>
                </c:pt>
                <c:pt idx="1524">
                  <c:v>-0.180172413793</c:v>
                </c:pt>
                <c:pt idx="1525">
                  <c:v>-0.178847807395</c:v>
                </c:pt>
                <c:pt idx="1526">
                  <c:v>-0.17783505154599999</c:v>
                </c:pt>
                <c:pt idx="1527">
                  <c:v>-0.17783505154599999</c:v>
                </c:pt>
                <c:pt idx="1528">
                  <c:v>-0.17854077253200001</c:v>
                </c:pt>
                <c:pt idx="1529">
                  <c:v>-0.17854077253200001</c:v>
                </c:pt>
                <c:pt idx="1530">
                  <c:v>-0.17854077253200001</c:v>
                </c:pt>
                <c:pt idx="1531">
                  <c:v>-0.179245283019</c:v>
                </c:pt>
                <c:pt idx="1532">
                  <c:v>-0.177226027397</c:v>
                </c:pt>
                <c:pt idx="1533">
                  <c:v>-0.177226027397</c:v>
                </c:pt>
                <c:pt idx="1534">
                  <c:v>-0.17621899059000001</c:v>
                </c:pt>
                <c:pt idx="1535">
                  <c:v>-0.17606837606799999</c:v>
                </c:pt>
                <c:pt idx="1536">
                  <c:v>-0.17606837606799999</c:v>
                </c:pt>
                <c:pt idx="1537">
                  <c:v>-0.17677198975200001</c:v>
                </c:pt>
                <c:pt idx="1538">
                  <c:v>-0.17747440273000001</c:v>
                </c:pt>
                <c:pt idx="1539">
                  <c:v>-0.17747440273000001</c:v>
                </c:pt>
                <c:pt idx="1540">
                  <c:v>-0.17747440273000001</c:v>
                </c:pt>
                <c:pt idx="1541">
                  <c:v>-0.17747440273000001</c:v>
                </c:pt>
                <c:pt idx="1542">
                  <c:v>-0.176470588235</c:v>
                </c:pt>
                <c:pt idx="1543">
                  <c:v>-0.17717206132900001</c:v>
                </c:pt>
                <c:pt idx="1544">
                  <c:v>-0.17587085811399999</c:v>
                </c:pt>
                <c:pt idx="1545">
                  <c:v>-0.17657045840400001</c:v>
                </c:pt>
                <c:pt idx="1546">
                  <c:v>-0.176420695505</c:v>
                </c:pt>
                <c:pt idx="1547">
                  <c:v>-0.17627118644100001</c:v>
                </c:pt>
                <c:pt idx="1548">
                  <c:v>-0.17696867061800001</c:v>
                </c:pt>
                <c:pt idx="1549">
                  <c:v>-0.17836010143700001</c:v>
                </c:pt>
                <c:pt idx="1550">
                  <c:v>-0.177364864865</c:v>
                </c:pt>
                <c:pt idx="1551">
                  <c:v>-0.177364864865</c:v>
                </c:pt>
                <c:pt idx="1552">
                  <c:v>-0.177364864865</c:v>
                </c:pt>
                <c:pt idx="1553">
                  <c:v>-0.17805907172999999</c:v>
                </c:pt>
                <c:pt idx="1554">
                  <c:v>-0.17706576728500001</c:v>
                </c:pt>
                <c:pt idx="1555">
                  <c:v>-0.17706576728500001</c:v>
                </c:pt>
                <c:pt idx="1556">
                  <c:v>-0.17577796467599999</c:v>
                </c:pt>
                <c:pt idx="1557">
                  <c:v>-0.17478991596599999</c:v>
                </c:pt>
                <c:pt idx="1558">
                  <c:v>-0.17478991596599999</c:v>
                </c:pt>
                <c:pt idx="1559">
                  <c:v>-0.174496644295</c:v>
                </c:pt>
                <c:pt idx="1560">
                  <c:v>-0.17351215423300001</c:v>
                </c:pt>
                <c:pt idx="1561">
                  <c:v>-0.17351215423300001</c:v>
                </c:pt>
                <c:pt idx="1562">
                  <c:v>-0.17351215423300001</c:v>
                </c:pt>
                <c:pt idx="1563">
                  <c:v>-0.17391304347799999</c:v>
                </c:pt>
                <c:pt idx="1564">
                  <c:v>-0.17391304347799999</c:v>
                </c:pt>
                <c:pt idx="1565">
                  <c:v>-0.17293233082699999</c:v>
                </c:pt>
                <c:pt idx="1566">
                  <c:v>-0.17249999999999999</c:v>
                </c:pt>
                <c:pt idx="1567">
                  <c:v>-0.17290108063199999</c:v>
                </c:pt>
                <c:pt idx="1568">
                  <c:v>-0.173588039867</c:v>
                </c:pt>
                <c:pt idx="1569">
                  <c:v>-0.173588039867</c:v>
                </c:pt>
                <c:pt idx="1570">
                  <c:v>-0.172614107884</c:v>
                </c:pt>
                <c:pt idx="1571">
                  <c:v>-0.173300165837</c:v>
                </c:pt>
                <c:pt idx="1572">
                  <c:v>-0.173300165837</c:v>
                </c:pt>
                <c:pt idx="1573">
                  <c:v>-0.173985086993</c:v>
                </c:pt>
                <c:pt idx="1574">
                  <c:v>-0.173985086993</c:v>
                </c:pt>
                <c:pt idx="1575">
                  <c:v>-0.173697270471</c:v>
                </c:pt>
                <c:pt idx="1576">
                  <c:v>-0.17438016528899999</c:v>
                </c:pt>
                <c:pt idx="1577">
                  <c:v>-0.17341040462400001</c:v>
                </c:pt>
                <c:pt idx="1578">
                  <c:v>-0.17341040462400001</c:v>
                </c:pt>
                <c:pt idx="1579">
                  <c:v>-0.17394888705700001</c:v>
                </c:pt>
                <c:pt idx="1580">
                  <c:v>-0.17394888705700001</c:v>
                </c:pt>
                <c:pt idx="1581">
                  <c:v>-0.174629324547</c:v>
                </c:pt>
                <c:pt idx="1582">
                  <c:v>-0.17366255144000001</c:v>
                </c:pt>
                <c:pt idx="1583">
                  <c:v>-0.17366255144000001</c:v>
                </c:pt>
                <c:pt idx="1584">
                  <c:v>-0.17366255144000001</c:v>
                </c:pt>
                <c:pt idx="1585">
                  <c:v>-0.17434210526300001</c:v>
                </c:pt>
                <c:pt idx="1586">
                  <c:v>-0.17434210526300001</c:v>
                </c:pt>
                <c:pt idx="1587">
                  <c:v>-0.17434210526300001</c:v>
                </c:pt>
                <c:pt idx="1588">
                  <c:v>-0.17502054231700001</c:v>
                </c:pt>
                <c:pt idx="1589">
                  <c:v>-0.174055829228</c:v>
                </c:pt>
                <c:pt idx="1590">
                  <c:v>-0.174055829228</c:v>
                </c:pt>
                <c:pt idx="1591">
                  <c:v>-0.17473338802300001</c:v>
                </c:pt>
                <c:pt idx="1592">
                  <c:v>-0.17473338802300001</c:v>
                </c:pt>
                <c:pt idx="1593">
                  <c:v>-0.17473338802300001</c:v>
                </c:pt>
                <c:pt idx="1594">
                  <c:v>-0.17473338802300001</c:v>
                </c:pt>
                <c:pt idx="1595">
                  <c:v>-0.175409836066</c:v>
                </c:pt>
                <c:pt idx="1596">
                  <c:v>-0.175409836066</c:v>
                </c:pt>
                <c:pt idx="1597">
                  <c:v>-0.17512274959099999</c:v>
                </c:pt>
                <c:pt idx="1598">
                  <c:v>-0.17618270799300001</c:v>
                </c:pt>
                <c:pt idx="1599">
                  <c:v>-0.17618270799300001</c:v>
                </c:pt>
                <c:pt idx="1600">
                  <c:v>-0.17685411572900001</c:v>
                </c:pt>
                <c:pt idx="1601">
                  <c:v>-0.175895765472</c:v>
                </c:pt>
                <c:pt idx="1602">
                  <c:v>-0.173983739837</c:v>
                </c:pt>
                <c:pt idx="1603">
                  <c:v>-0.173983739837</c:v>
                </c:pt>
                <c:pt idx="1604">
                  <c:v>-0.173983739837</c:v>
                </c:pt>
                <c:pt idx="1605">
                  <c:v>-0.17465475223400001</c:v>
                </c:pt>
                <c:pt idx="1606">
                  <c:v>-0.17465475223400001</c:v>
                </c:pt>
                <c:pt idx="1607">
                  <c:v>-0.17532467532500001</c:v>
                </c:pt>
                <c:pt idx="1608">
                  <c:v>-0.17437145174400001</c:v>
                </c:pt>
                <c:pt idx="1609">
                  <c:v>-0.17437145174400001</c:v>
                </c:pt>
                <c:pt idx="1610">
                  <c:v>-0.17437145174400001</c:v>
                </c:pt>
                <c:pt idx="1611">
                  <c:v>-0.17437145174400001</c:v>
                </c:pt>
                <c:pt idx="1612">
                  <c:v>-0.17437145174400001</c:v>
                </c:pt>
                <c:pt idx="1613">
                  <c:v>-0.17394822006499999</c:v>
                </c:pt>
                <c:pt idx="1614">
                  <c:v>-0.17299919159300001</c:v>
                </c:pt>
                <c:pt idx="1615">
                  <c:v>-0.17366720517000001</c:v>
                </c:pt>
                <c:pt idx="1616">
                  <c:v>-0.17433414043600001</c:v>
                </c:pt>
                <c:pt idx="1617">
                  <c:v>-0.17338709677399999</c:v>
                </c:pt>
                <c:pt idx="1618">
                  <c:v>-0.17377312952499999</c:v>
                </c:pt>
                <c:pt idx="1619">
                  <c:v>-0.17349397590400001</c:v>
                </c:pt>
                <c:pt idx="1620">
                  <c:v>-0.17349397590400001</c:v>
                </c:pt>
                <c:pt idx="1621">
                  <c:v>-0.17415730337099999</c:v>
                </c:pt>
                <c:pt idx="1622">
                  <c:v>-0.17415730337099999</c:v>
                </c:pt>
                <c:pt idx="1623">
                  <c:v>-0.17415730337099999</c:v>
                </c:pt>
                <c:pt idx="1624">
                  <c:v>-0.17481956696100001</c:v>
                </c:pt>
                <c:pt idx="1625">
                  <c:v>-0.17481956696100001</c:v>
                </c:pt>
                <c:pt idx="1626">
                  <c:v>-0.17481956696100001</c:v>
                </c:pt>
                <c:pt idx="1627">
                  <c:v>-0.17481956696100001</c:v>
                </c:pt>
                <c:pt idx="1628">
                  <c:v>-0.17387820512800001</c:v>
                </c:pt>
                <c:pt idx="1629">
                  <c:v>-0.17387820512800001</c:v>
                </c:pt>
                <c:pt idx="1630">
                  <c:v>-0.17387820512800001</c:v>
                </c:pt>
                <c:pt idx="1631">
                  <c:v>-0.17387820512800001</c:v>
                </c:pt>
                <c:pt idx="1632">
                  <c:v>-0.17387820512800001</c:v>
                </c:pt>
                <c:pt idx="1633">
                  <c:v>-0.172938350681</c:v>
                </c:pt>
                <c:pt idx="1634">
                  <c:v>-0.172938350681</c:v>
                </c:pt>
                <c:pt idx="1635">
                  <c:v>-0.1736</c:v>
                </c:pt>
                <c:pt idx="1636">
                  <c:v>-0.17426059152699999</c:v>
                </c:pt>
                <c:pt idx="1637">
                  <c:v>-0.17426059152699999</c:v>
                </c:pt>
                <c:pt idx="1638">
                  <c:v>-0.17426059152699999</c:v>
                </c:pt>
                <c:pt idx="1639">
                  <c:v>-0.17426059152699999</c:v>
                </c:pt>
                <c:pt idx="1640">
                  <c:v>-0.17623604465699999</c:v>
                </c:pt>
                <c:pt idx="1641">
                  <c:v>-0.177547770701</c:v>
                </c:pt>
                <c:pt idx="1642">
                  <c:v>-0.177547770701</c:v>
                </c:pt>
                <c:pt idx="1643">
                  <c:v>-0.177265500795</c:v>
                </c:pt>
                <c:pt idx="1644">
                  <c:v>-0.17791898332</c:v>
                </c:pt>
                <c:pt idx="1645">
                  <c:v>-0.178571428571</c:v>
                </c:pt>
                <c:pt idx="1646">
                  <c:v>-0.17922283901700001</c:v>
                </c:pt>
                <c:pt idx="1647">
                  <c:v>-0.17828843106200001</c:v>
                </c:pt>
                <c:pt idx="1648">
                  <c:v>-0.17828843106200001</c:v>
                </c:pt>
                <c:pt idx="1649">
                  <c:v>-0.179588607595</c:v>
                </c:pt>
                <c:pt idx="1650">
                  <c:v>-0.179588607595</c:v>
                </c:pt>
                <c:pt idx="1651">
                  <c:v>-0.179588607595</c:v>
                </c:pt>
                <c:pt idx="1652">
                  <c:v>-0.17916337805800001</c:v>
                </c:pt>
                <c:pt idx="1653">
                  <c:v>-0.17916337805800001</c:v>
                </c:pt>
                <c:pt idx="1654">
                  <c:v>-0.17952755905500001</c:v>
                </c:pt>
                <c:pt idx="1655">
                  <c:v>-0.17952755905500001</c:v>
                </c:pt>
                <c:pt idx="1656">
                  <c:v>-0.17952755905500001</c:v>
                </c:pt>
                <c:pt idx="1657">
                  <c:v>-0.17952755905500001</c:v>
                </c:pt>
                <c:pt idx="1658">
                  <c:v>-0.17952755905500001</c:v>
                </c:pt>
                <c:pt idx="1659">
                  <c:v>-0.17859952793100001</c:v>
                </c:pt>
                <c:pt idx="1660">
                  <c:v>-0.17859952793100001</c:v>
                </c:pt>
                <c:pt idx="1661">
                  <c:v>-0.17674783974899999</c:v>
                </c:pt>
                <c:pt idx="1662">
                  <c:v>-0.17674783974899999</c:v>
                </c:pt>
                <c:pt idx="1663">
                  <c:v>-0.17674783974899999</c:v>
                </c:pt>
                <c:pt idx="1664">
                  <c:v>-0.17674783974899999</c:v>
                </c:pt>
                <c:pt idx="1665">
                  <c:v>-0.176470588235</c:v>
                </c:pt>
                <c:pt idx="1666">
                  <c:v>-0.17554858934199999</c:v>
                </c:pt>
                <c:pt idx="1667">
                  <c:v>-0.175411119812</c:v>
                </c:pt>
                <c:pt idx="1668">
                  <c:v>-0.175411119812</c:v>
                </c:pt>
                <c:pt idx="1669">
                  <c:v>-0.175411119812</c:v>
                </c:pt>
                <c:pt idx="1670">
                  <c:v>-0.17513682564499999</c:v>
                </c:pt>
                <c:pt idx="1671">
                  <c:v>-0.17578125</c:v>
                </c:pt>
                <c:pt idx="1672">
                  <c:v>-0.176287051482</c:v>
                </c:pt>
                <c:pt idx="1673">
                  <c:v>-0.17614964926000001</c:v>
                </c:pt>
                <c:pt idx="1674">
                  <c:v>-0.17587548638100001</c:v>
                </c:pt>
                <c:pt idx="1675">
                  <c:v>-0.17587548638100001</c:v>
                </c:pt>
                <c:pt idx="1676">
                  <c:v>-0.17587548638100001</c:v>
                </c:pt>
                <c:pt idx="1677">
                  <c:v>-0.176516329705</c:v>
                </c:pt>
                <c:pt idx="1678">
                  <c:v>-0.176242236025</c:v>
                </c:pt>
                <c:pt idx="1679">
                  <c:v>-0.176242236025</c:v>
                </c:pt>
                <c:pt idx="1680">
                  <c:v>-0.175329712956</c:v>
                </c:pt>
                <c:pt idx="1681">
                  <c:v>-0.174148606811</c:v>
                </c:pt>
                <c:pt idx="1682">
                  <c:v>-0.17324052590899999</c:v>
                </c:pt>
                <c:pt idx="1683">
                  <c:v>-0.17324052590899999</c:v>
                </c:pt>
                <c:pt idx="1684">
                  <c:v>-0.17374517374500001</c:v>
                </c:pt>
                <c:pt idx="1685">
                  <c:v>-0.17283950617300001</c:v>
                </c:pt>
                <c:pt idx="1686">
                  <c:v>-0.17283950617300001</c:v>
                </c:pt>
                <c:pt idx="1687">
                  <c:v>-0.17257318952199999</c:v>
                </c:pt>
                <c:pt idx="1688">
                  <c:v>-0.17257318952199999</c:v>
                </c:pt>
                <c:pt idx="1689">
                  <c:v>-0.17257318952199999</c:v>
                </c:pt>
                <c:pt idx="1690">
                  <c:v>-0.17257318952199999</c:v>
                </c:pt>
                <c:pt idx="1691">
                  <c:v>-0.17167051578100001</c:v>
                </c:pt>
                <c:pt idx="1692">
                  <c:v>-0.17167051578100001</c:v>
                </c:pt>
                <c:pt idx="1693">
                  <c:v>-0.17167051578100001</c:v>
                </c:pt>
                <c:pt idx="1694">
                  <c:v>-0.170769230769</c:v>
                </c:pt>
                <c:pt idx="1695">
                  <c:v>-0.170769230769</c:v>
                </c:pt>
                <c:pt idx="1696">
                  <c:v>-0.170769230769</c:v>
                </c:pt>
                <c:pt idx="1697">
                  <c:v>-0.16960859554900001</c:v>
                </c:pt>
                <c:pt idx="1698">
                  <c:v>-0.16871165644200001</c:v>
                </c:pt>
                <c:pt idx="1699">
                  <c:v>-0.16934865900400001</c:v>
                </c:pt>
                <c:pt idx="1700">
                  <c:v>-0.16934865900400001</c:v>
                </c:pt>
                <c:pt idx="1701">
                  <c:v>-0.16934865900400001</c:v>
                </c:pt>
                <c:pt idx="1702">
                  <c:v>-0.16934865900400001</c:v>
                </c:pt>
                <c:pt idx="1703">
                  <c:v>-0.16921898928000001</c:v>
                </c:pt>
                <c:pt idx="1704">
                  <c:v>-0.16921898928000001</c:v>
                </c:pt>
                <c:pt idx="1705">
                  <c:v>-0.16921898928000001</c:v>
                </c:pt>
                <c:pt idx="1706">
                  <c:v>-0.16921898928000001</c:v>
                </c:pt>
                <c:pt idx="1707">
                  <c:v>-0.16921898928000001</c:v>
                </c:pt>
                <c:pt idx="1708">
                  <c:v>-0.16921898928000001</c:v>
                </c:pt>
                <c:pt idx="1709">
                  <c:v>-0.16819571865399999</c:v>
                </c:pt>
                <c:pt idx="1710">
                  <c:v>-0.16730328494999999</c:v>
                </c:pt>
                <c:pt idx="1711">
                  <c:v>-0.16641221374000001</c:v>
                </c:pt>
                <c:pt idx="1712">
                  <c:v>-0.16768292682899999</c:v>
                </c:pt>
                <c:pt idx="1713">
                  <c:v>-0.16590563165899999</c:v>
                </c:pt>
                <c:pt idx="1714">
                  <c:v>-0.16590563165899999</c:v>
                </c:pt>
                <c:pt idx="1715">
                  <c:v>-0.16590563165899999</c:v>
                </c:pt>
                <c:pt idx="1716">
                  <c:v>-0.16590563165899999</c:v>
                </c:pt>
                <c:pt idx="1717">
                  <c:v>-0.16590563165899999</c:v>
                </c:pt>
                <c:pt idx="1718">
                  <c:v>-0.166539923954</c:v>
                </c:pt>
                <c:pt idx="1719">
                  <c:v>-0.166539923954</c:v>
                </c:pt>
                <c:pt idx="1720">
                  <c:v>-0.166539923954</c:v>
                </c:pt>
                <c:pt idx="1721">
                  <c:v>-0.166539923954</c:v>
                </c:pt>
                <c:pt idx="1722">
                  <c:v>-0.16628701594500001</c:v>
                </c:pt>
                <c:pt idx="1723">
                  <c:v>-0.16515151515199999</c:v>
                </c:pt>
                <c:pt idx="1724">
                  <c:v>-0.16515151515199999</c:v>
                </c:pt>
                <c:pt idx="1725">
                  <c:v>-0.16515151515199999</c:v>
                </c:pt>
                <c:pt idx="1726">
                  <c:v>-0.16515151515199999</c:v>
                </c:pt>
                <c:pt idx="1727">
                  <c:v>-0.16578349735</c:v>
                </c:pt>
                <c:pt idx="1728">
                  <c:v>-0.16578349735</c:v>
                </c:pt>
                <c:pt idx="1729">
                  <c:v>-0.16641452344900001</c:v>
                </c:pt>
                <c:pt idx="1730">
                  <c:v>-0.16641452344900001</c:v>
                </c:pt>
                <c:pt idx="1731">
                  <c:v>-0.16704459561599999</c:v>
                </c:pt>
                <c:pt idx="1732">
                  <c:v>-0.16704459561599999</c:v>
                </c:pt>
                <c:pt idx="1733">
                  <c:v>-0.16616314199400001</c:v>
                </c:pt>
                <c:pt idx="1734">
                  <c:v>-0.16679245282999999</c:v>
                </c:pt>
                <c:pt idx="1735">
                  <c:v>-0.16679245282999999</c:v>
                </c:pt>
                <c:pt idx="1736">
                  <c:v>-0.16654107008300001</c:v>
                </c:pt>
                <c:pt idx="1737">
                  <c:v>-0.16716867469900001</c:v>
                </c:pt>
                <c:pt idx="1738">
                  <c:v>-0.168421052632</c:v>
                </c:pt>
                <c:pt idx="1739">
                  <c:v>-0.168421052632</c:v>
                </c:pt>
                <c:pt idx="1740">
                  <c:v>-0.16891891891899999</c:v>
                </c:pt>
                <c:pt idx="1741">
                  <c:v>-0.16954238559599999</c:v>
                </c:pt>
                <c:pt idx="1742">
                  <c:v>-0.16954238559599999</c:v>
                </c:pt>
                <c:pt idx="1743">
                  <c:v>-0.16954238559599999</c:v>
                </c:pt>
                <c:pt idx="1744">
                  <c:v>-0.16954238559599999</c:v>
                </c:pt>
                <c:pt idx="1745">
                  <c:v>-0.17078651685400001</c:v>
                </c:pt>
                <c:pt idx="1746">
                  <c:v>-0.170531039641</c:v>
                </c:pt>
                <c:pt idx="1747">
                  <c:v>-0.170531039641</c:v>
                </c:pt>
                <c:pt idx="1748">
                  <c:v>-0.170531039641</c:v>
                </c:pt>
                <c:pt idx="1749">
                  <c:v>-0.16965620328799999</c:v>
                </c:pt>
                <c:pt idx="1750">
                  <c:v>-0.16965620328799999</c:v>
                </c:pt>
                <c:pt idx="1751">
                  <c:v>-0.16940298507500001</c:v>
                </c:pt>
                <c:pt idx="1752">
                  <c:v>-0.17051377512999999</c:v>
                </c:pt>
                <c:pt idx="1753">
                  <c:v>-0.16964285714300001</c:v>
                </c:pt>
                <c:pt idx="1754">
                  <c:v>-0.16964285714300001</c:v>
                </c:pt>
                <c:pt idx="1755">
                  <c:v>-0.17026022304800001</c:v>
                </c:pt>
                <c:pt idx="1756">
                  <c:v>-0.17026022304800001</c:v>
                </c:pt>
                <c:pt idx="1757">
                  <c:v>-0.17087667162</c:v>
                </c:pt>
                <c:pt idx="1758">
                  <c:v>-0.17087667162</c:v>
                </c:pt>
                <c:pt idx="1759">
                  <c:v>-0.17062314540099999</c:v>
                </c:pt>
                <c:pt idx="1760">
                  <c:v>-0.17123795404</c:v>
                </c:pt>
                <c:pt idx="1761">
                  <c:v>-0.17037037037</c:v>
                </c:pt>
                <c:pt idx="1762">
                  <c:v>-0.17037037037</c:v>
                </c:pt>
                <c:pt idx="1763">
                  <c:v>-0.170984455959</c:v>
                </c:pt>
                <c:pt idx="1764">
                  <c:v>-0.170984455959</c:v>
                </c:pt>
                <c:pt idx="1765">
                  <c:v>-0.17011834319499999</c:v>
                </c:pt>
                <c:pt idx="1766">
                  <c:v>-0.17011834319499999</c:v>
                </c:pt>
                <c:pt idx="1767">
                  <c:v>-0.169003690037</c:v>
                </c:pt>
                <c:pt idx="1768">
                  <c:v>-0.17022844509900001</c:v>
                </c:pt>
                <c:pt idx="1769">
                  <c:v>-0.170839469809</c:v>
                </c:pt>
                <c:pt idx="1770">
                  <c:v>-0.16825863335800001</c:v>
                </c:pt>
                <c:pt idx="1771">
                  <c:v>-0.168869309838</c:v>
                </c:pt>
                <c:pt idx="1772">
                  <c:v>-0.16935483871000001</c:v>
                </c:pt>
                <c:pt idx="1773">
                  <c:v>-0.16935483871000001</c:v>
                </c:pt>
                <c:pt idx="1774">
                  <c:v>-0.16935483871000001</c:v>
                </c:pt>
                <c:pt idx="1775">
                  <c:v>-0.16996336996299999</c:v>
                </c:pt>
                <c:pt idx="1776">
                  <c:v>-0.16971470373100001</c:v>
                </c:pt>
                <c:pt idx="1777">
                  <c:v>-0.169466764061</c:v>
                </c:pt>
                <c:pt idx="1778">
                  <c:v>-0.17007299270099999</c:v>
                </c:pt>
                <c:pt idx="1779">
                  <c:v>-0.16921954777500001</c:v>
                </c:pt>
                <c:pt idx="1780">
                  <c:v>-0.16921954777500001</c:v>
                </c:pt>
                <c:pt idx="1781">
                  <c:v>-0.16921954777500001</c:v>
                </c:pt>
                <c:pt idx="1782">
                  <c:v>-0.16921954777500001</c:v>
                </c:pt>
                <c:pt idx="1783">
                  <c:v>-0.16836734693899999</c:v>
                </c:pt>
                <c:pt idx="1784">
                  <c:v>-0.16751638747299999</c:v>
                </c:pt>
                <c:pt idx="1785">
                  <c:v>-0.16727272727299999</c:v>
                </c:pt>
                <c:pt idx="1786">
                  <c:v>-0.16727272727299999</c:v>
                </c:pt>
                <c:pt idx="1787">
                  <c:v>-0.16848220769800001</c:v>
                </c:pt>
                <c:pt idx="1788">
                  <c:v>-0.16823785351699999</c:v>
                </c:pt>
                <c:pt idx="1789">
                  <c:v>-0.16823785351699999</c:v>
                </c:pt>
                <c:pt idx="1790">
                  <c:v>-0.16884057970999999</c:v>
                </c:pt>
                <c:pt idx="1791">
                  <c:v>-0.16944243302000001</c:v>
                </c:pt>
                <c:pt idx="1792">
                  <c:v>-0.17004341534</c:v>
                </c:pt>
                <c:pt idx="1793">
                  <c:v>-0.17004341534</c:v>
                </c:pt>
                <c:pt idx="1794">
                  <c:v>-0.17124277456600001</c:v>
                </c:pt>
                <c:pt idx="1795">
                  <c:v>-0.17099567099599999</c:v>
                </c:pt>
                <c:pt idx="1796">
                  <c:v>-0.17074927953899999</c:v>
                </c:pt>
                <c:pt idx="1797">
                  <c:v>-0.17074927953899999</c:v>
                </c:pt>
                <c:pt idx="1798">
                  <c:v>-0.17074927953899999</c:v>
                </c:pt>
                <c:pt idx="1799">
                  <c:v>-0.17194244604299999</c:v>
                </c:pt>
                <c:pt idx="1800">
                  <c:v>-0.172537742631</c:v>
                </c:pt>
                <c:pt idx="1801">
                  <c:v>-0.17229002153600001</c:v>
                </c:pt>
                <c:pt idx="1802">
                  <c:v>-0.17229002153600001</c:v>
                </c:pt>
                <c:pt idx="1803">
                  <c:v>-0.17229002153600001</c:v>
                </c:pt>
                <c:pt idx="1804">
                  <c:v>-0.17288378766099999</c:v>
                </c:pt>
                <c:pt idx="1805">
                  <c:v>-0.17347670250899999</c:v>
                </c:pt>
                <c:pt idx="1806">
                  <c:v>-0.172512526843</c:v>
                </c:pt>
                <c:pt idx="1807">
                  <c:v>-0.172512526843</c:v>
                </c:pt>
                <c:pt idx="1808">
                  <c:v>-0.173104434907</c:v>
                </c:pt>
                <c:pt idx="1809">
                  <c:v>-0.17285714285699999</c:v>
                </c:pt>
                <c:pt idx="1810">
                  <c:v>-0.17332382311</c:v>
                </c:pt>
                <c:pt idx="1811">
                  <c:v>-0.17450142450100001</c:v>
                </c:pt>
                <c:pt idx="1812">
                  <c:v>-0.17508896797199999</c:v>
                </c:pt>
                <c:pt idx="1813">
                  <c:v>-0.17555081734200001</c:v>
                </c:pt>
                <c:pt idx="1814">
                  <c:v>-0.17555081734200001</c:v>
                </c:pt>
                <c:pt idx="1815">
                  <c:v>-0.17613636363599999</c:v>
                </c:pt>
                <c:pt idx="1816">
                  <c:v>-0.17730496453899999</c:v>
                </c:pt>
                <c:pt idx="1817">
                  <c:v>-0.17730496453899999</c:v>
                </c:pt>
                <c:pt idx="1818">
                  <c:v>-0.17730496453899999</c:v>
                </c:pt>
                <c:pt idx="1819">
                  <c:v>-0.177179305457</c:v>
                </c:pt>
                <c:pt idx="1820">
                  <c:v>-0.17551309271099999</c:v>
                </c:pt>
                <c:pt idx="1821">
                  <c:v>-0.17551309271099999</c:v>
                </c:pt>
                <c:pt idx="1822">
                  <c:v>-0.17609618104700001</c:v>
                </c:pt>
                <c:pt idx="1823">
                  <c:v>-0.17609618104700001</c:v>
                </c:pt>
                <c:pt idx="1824">
                  <c:v>-0.17609618104700001</c:v>
                </c:pt>
                <c:pt idx="1825">
                  <c:v>-0.17667844523000001</c:v>
                </c:pt>
                <c:pt idx="1826">
                  <c:v>-0.17667844523000001</c:v>
                </c:pt>
                <c:pt idx="1827">
                  <c:v>-0.17501764290800001</c:v>
                </c:pt>
                <c:pt idx="1828">
                  <c:v>-0.17406624383399999</c:v>
                </c:pt>
                <c:pt idx="1829">
                  <c:v>-0.17406624383399999</c:v>
                </c:pt>
                <c:pt idx="1830">
                  <c:v>-0.174647887324</c:v>
                </c:pt>
                <c:pt idx="1831">
                  <c:v>-0.174647887324</c:v>
                </c:pt>
                <c:pt idx="1832">
                  <c:v>-0.175228712175</c:v>
                </c:pt>
                <c:pt idx="1833">
                  <c:v>-0.175228712175</c:v>
                </c:pt>
                <c:pt idx="1834">
                  <c:v>-0.175228712175</c:v>
                </c:pt>
                <c:pt idx="1835">
                  <c:v>-0.175228712175</c:v>
                </c:pt>
                <c:pt idx="1836">
                  <c:v>-0.175228712175</c:v>
                </c:pt>
                <c:pt idx="1837">
                  <c:v>-0.175228712175</c:v>
                </c:pt>
                <c:pt idx="1838">
                  <c:v>-0.17357695010499999</c:v>
                </c:pt>
                <c:pt idx="1839">
                  <c:v>-0.17357695010499999</c:v>
                </c:pt>
                <c:pt idx="1840">
                  <c:v>-0.17192982456100001</c:v>
                </c:pt>
                <c:pt idx="1841">
                  <c:v>-0.17110799438999999</c:v>
                </c:pt>
                <c:pt idx="1842">
                  <c:v>-0.16946778711499999</c:v>
                </c:pt>
                <c:pt idx="1843">
                  <c:v>-0.16946778711499999</c:v>
                </c:pt>
                <c:pt idx="1844">
                  <c:v>-0.16946778711499999</c:v>
                </c:pt>
                <c:pt idx="1845">
                  <c:v>-0.16946778711499999</c:v>
                </c:pt>
                <c:pt idx="1846">
                  <c:v>-0.16946778711499999</c:v>
                </c:pt>
                <c:pt idx="1847">
                  <c:v>-0.16946778711499999</c:v>
                </c:pt>
                <c:pt idx="1848">
                  <c:v>-0.16946778711499999</c:v>
                </c:pt>
                <c:pt idx="1849">
                  <c:v>-0.17004898530400001</c:v>
                </c:pt>
                <c:pt idx="1850">
                  <c:v>-0.17004898530400001</c:v>
                </c:pt>
                <c:pt idx="1851">
                  <c:v>-0.17027215631500001</c:v>
                </c:pt>
                <c:pt idx="1852">
                  <c:v>-0.16945606694599999</c:v>
                </c:pt>
                <c:pt idx="1853">
                  <c:v>-0.17003484320600001</c:v>
                </c:pt>
                <c:pt idx="1854">
                  <c:v>-0.17003484320600001</c:v>
                </c:pt>
                <c:pt idx="1855">
                  <c:v>-0.17003484320600001</c:v>
                </c:pt>
                <c:pt idx="1856">
                  <c:v>-0.16922005571000001</c:v>
                </c:pt>
                <c:pt idx="1857">
                  <c:v>-0.16979819067499999</c:v>
                </c:pt>
                <c:pt idx="1858">
                  <c:v>-0.16898470097400001</c:v>
                </c:pt>
                <c:pt idx="1859">
                  <c:v>-0.169444444444</c:v>
                </c:pt>
                <c:pt idx="1860">
                  <c:v>-0.169444444444</c:v>
                </c:pt>
                <c:pt idx="1861">
                  <c:v>-0.17002081887600001</c:v>
                </c:pt>
                <c:pt idx="1862">
                  <c:v>-0.17059639389699999</c:v>
                </c:pt>
                <c:pt idx="1863">
                  <c:v>-0.171171171171</c:v>
                </c:pt>
                <c:pt idx="1864">
                  <c:v>-0.171171171171</c:v>
                </c:pt>
                <c:pt idx="1865">
                  <c:v>-0.171171171171</c:v>
                </c:pt>
                <c:pt idx="1866">
                  <c:v>-0.17174515235500001</c:v>
                </c:pt>
                <c:pt idx="1867">
                  <c:v>-0.170697995853</c:v>
                </c:pt>
                <c:pt idx="1868">
                  <c:v>-0.170697995853</c:v>
                </c:pt>
                <c:pt idx="1869">
                  <c:v>-0.170697995853</c:v>
                </c:pt>
                <c:pt idx="1870">
                  <c:v>-0.17127071823199999</c:v>
                </c:pt>
                <c:pt idx="1871">
                  <c:v>-0.17184265010399999</c:v>
                </c:pt>
                <c:pt idx="1872">
                  <c:v>-0.17184265010399999</c:v>
                </c:pt>
                <c:pt idx="1873">
                  <c:v>-0.17241379310300001</c:v>
                </c:pt>
                <c:pt idx="1874">
                  <c:v>-0.17241379310300001</c:v>
                </c:pt>
                <c:pt idx="1875">
                  <c:v>-0.172294968987</c:v>
                </c:pt>
                <c:pt idx="1876">
                  <c:v>-0.171369580179</c:v>
                </c:pt>
                <c:pt idx="1877">
                  <c:v>-0.171369580179</c:v>
                </c:pt>
                <c:pt idx="1878">
                  <c:v>-0.171369580179</c:v>
                </c:pt>
                <c:pt idx="1879">
                  <c:v>-0.171369580179</c:v>
                </c:pt>
                <c:pt idx="1880">
                  <c:v>-0.170563961486</c:v>
                </c:pt>
                <c:pt idx="1881">
                  <c:v>-0.170563961486</c:v>
                </c:pt>
                <c:pt idx="1882">
                  <c:v>-0.17032967032999999</c:v>
                </c:pt>
                <c:pt idx="1883">
                  <c:v>-0.17089910775600001</c:v>
                </c:pt>
                <c:pt idx="1884">
                  <c:v>-0.17089910775600001</c:v>
                </c:pt>
                <c:pt idx="1885">
                  <c:v>-0.17066483893100001</c:v>
                </c:pt>
                <c:pt idx="1886">
                  <c:v>-0.17066483893100001</c:v>
                </c:pt>
                <c:pt idx="1887">
                  <c:v>-0.17066483893100001</c:v>
                </c:pt>
                <c:pt idx="1888">
                  <c:v>-0.169863013699</c:v>
                </c:pt>
                <c:pt idx="1889">
                  <c:v>-0.169863013699</c:v>
                </c:pt>
                <c:pt idx="1890">
                  <c:v>-0.16963064295499999</c:v>
                </c:pt>
                <c:pt idx="1891">
                  <c:v>-0.16963064295499999</c:v>
                </c:pt>
                <c:pt idx="1892">
                  <c:v>-0.16951469583000001</c:v>
                </c:pt>
                <c:pt idx="1893">
                  <c:v>-0.16951469583000001</c:v>
                </c:pt>
                <c:pt idx="1894">
                  <c:v>-0.16951469583000001</c:v>
                </c:pt>
                <c:pt idx="1895">
                  <c:v>-0.17008196721300001</c:v>
                </c:pt>
                <c:pt idx="1896">
                  <c:v>-0.169965870307</c:v>
                </c:pt>
                <c:pt idx="1897">
                  <c:v>-0.169965870307</c:v>
                </c:pt>
                <c:pt idx="1898">
                  <c:v>-0.169965870307</c:v>
                </c:pt>
                <c:pt idx="1899">
                  <c:v>-0.16916780354700001</c:v>
                </c:pt>
                <c:pt idx="1900">
                  <c:v>-0.16916780354700001</c:v>
                </c:pt>
                <c:pt idx="1901">
                  <c:v>-0.16916780354700001</c:v>
                </c:pt>
                <c:pt idx="1902">
                  <c:v>-0.16916780354700001</c:v>
                </c:pt>
                <c:pt idx="1903">
                  <c:v>-0.16916780354700001</c:v>
                </c:pt>
                <c:pt idx="1904">
                  <c:v>-0.16973415132899999</c:v>
                </c:pt>
                <c:pt idx="1905">
                  <c:v>-0.16973415132899999</c:v>
                </c:pt>
                <c:pt idx="1906">
                  <c:v>-0.17086453369599999</c:v>
                </c:pt>
                <c:pt idx="1907">
                  <c:v>-0.17086453369599999</c:v>
                </c:pt>
                <c:pt idx="1908">
                  <c:v>-0.17086453369599999</c:v>
                </c:pt>
                <c:pt idx="1909">
                  <c:v>-0.171428571429</c:v>
                </c:pt>
                <c:pt idx="1910">
                  <c:v>-0.171428571429</c:v>
                </c:pt>
                <c:pt idx="1911">
                  <c:v>-0.17063222297799999</c:v>
                </c:pt>
                <c:pt idx="1912">
                  <c:v>-0.16983695652200001</c:v>
                </c:pt>
                <c:pt idx="1913">
                  <c:v>-0.17096336499299999</c:v>
                </c:pt>
                <c:pt idx="1914">
                  <c:v>-0.17096336499299999</c:v>
                </c:pt>
                <c:pt idx="1915">
                  <c:v>-0.17096336499299999</c:v>
                </c:pt>
                <c:pt idx="1916">
                  <c:v>-0.17152542372900001</c:v>
                </c:pt>
                <c:pt idx="1917">
                  <c:v>-0.17073170731699999</c:v>
                </c:pt>
                <c:pt idx="1918">
                  <c:v>-0.17061611374399999</c:v>
                </c:pt>
                <c:pt idx="1919">
                  <c:v>-0.17061611374399999</c:v>
                </c:pt>
                <c:pt idx="1920">
                  <c:v>-0.169824086604</c:v>
                </c:pt>
                <c:pt idx="1921">
                  <c:v>-0.16959459459500001</c:v>
                </c:pt>
                <c:pt idx="1922">
                  <c:v>-0.17015530047300001</c:v>
                </c:pt>
                <c:pt idx="1923">
                  <c:v>-0.17015530047300001</c:v>
                </c:pt>
                <c:pt idx="1924">
                  <c:v>-0.17015530047300001</c:v>
                </c:pt>
                <c:pt idx="1925">
                  <c:v>-0.17015530047300001</c:v>
                </c:pt>
                <c:pt idx="1926">
                  <c:v>-0.17015530047300001</c:v>
                </c:pt>
                <c:pt idx="1927">
                  <c:v>-0.16936572199700001</c:v>
                </c:pt>
                <c:pt idx="1928">
                  <c:v>-0.16857720836100001</c:v>
                </c:pt>
                <c:pt idx="1929">
                  <c:v>-0.16835016835</c:v>
                </c:pt>
                <c:pt idx="1930">
                  <c:v>-0.16890982503400001</c:v>
                </c:pt>
                <c:pt idx="1931">
                  <c:v>-0.16812373907200001</c:v>
                </c:pt>
                <c:pt idx="1932">
                  <c:v>-0.16812373907200001</c:v>
                </c:pt>
                <c:pt idx="1933">
                  <c:v>-0.16812373907200001</c:v>
                </c:pt>
                <c:pt idx="1934">
                  <c:v>-0.16868279569899999</c:v>
                </c:pt>
                <c:pt idx="1935">
                  <c:v>-0.16789791806599999</c:v>
                </c:pt>
                <c:pt idx="1936">
                  <c:v>-0.16789791806599999</c:v>
                </c:pt>
                <c:pt idx="1937">
                  <c:v>-0.166890080429</c:v>
                </c:pt>
                <c:pt idx="1938">
                  <c:v>-0.166890080429</c:v>
                </c:pt>
                <c:pt idx="1939">
                  <c:v>-0.166890080429</c:v>
                </c:pt>
                <c:pt idx="1940">
                  <c:v>-0.166890080429</c:v>
                </c:pt>
                <c:pt idx="1941">
                  <c:v>-0.166890080429</c:v>
                </c:pt>
                <c:pt idx="1942">
                  <c:v>-0.166890080429</c:v>
                </c:pt>
                <c:pt idx="1943">
                  <c:v>-0.16744809109200001</c:v>
                </c:pt>
                <c:pt idx="1944">
                  <c:v>-0.166666666667</c:v>
                </c:pt>
                <c:pt idx="1945">
                  <c:v>-0.166666666667</c:v>
                </c:pt>
                <c:pt idx="1946">
                  <c:v>-0.16644385026700001</c:v>
                </c:pt>
                <c:pt idx="1947">
                  <c:v>-0.16644385026700001</c:v>
                </c:pt>
                <c:pt idx="1948">
                  <c:v>-0.166332665331</c:v>
                </c:pt>
                <c:pt idx="1949">
                  <c:v>-0.16688918558099999</c:v>
                </c:pt>
                <c:pt idx="1950">
                  <c:v>-0.16688918558099999</c:v>
                </c:pt>
                <c:pt idx="1951">
                  <c:v>-0.16688918558099999</c:v>
                </c:pt>
                <c:pt idx="1952">
                  <c:v>-0.16722185209900001</c:v>
                </c:pt>
                <c:pt idx="1953">
                  <c:v>-0.167553191489</c:v>
                </c:pt>
                <c:pt idx="1954">
                  <c:v>-0.16733067729100001</c:v>
                </c:pt>
                <c:pt idx="1955">
                  <c:v>-0.16733067729100001</c:v>
                </c:pt>
                <c:pt idx="1956">
                  <c:v>-0.16733067729100001</c:v>
                </c:pt>
                <c:pt idx="1957">
                  <c:v>-0.167108753316</c:v>
                </c:pt>
                <c:pt idx="1958">
                  <c:v>-0.16766070245199999</c:v>
                </c:pt>
                <c:pt idx="1959">
                  <c:v>-0.16821192053</c:v>
                </c:pt>
                <c:pt idx="1960">
                  <c:v>-0.16821192053</c:v>
                </c:pt>
                <c:pt idx="1961">
                  <c:v>-0.16842800528400001</c:v>
                </c:pt>
                <c:pt idx="1962">
                  <c:v>-0.167656765677</c:v>
                </c:pt>
                <c:pt idx="1963">
                  <c:v>-0.16820580474899999</c:v>
                </c:pt>
                <c:pt idx="1964">
                  <c:v>-0.16930171278</c:v>
                </c:pt>
                <c:pt idx="1965">
                  <c:v>-0.169078947368</c:v>
                </c:pt>
                <c:pt idx="1966">
                  <c:v>-0.169078947368</c:v>
                </c:pt>
                <c:pt idx="1967">
                  <c:v>-0.168856767411</c:v>
                </c:pt>
                <c:pt idx="1968">
                  <c:v>-0.168856767411</c:v>
                </c:pt>
                <c:pt idx="1969">
                  <c:v>-0.169291338583</c:v>
                </c:pt>
                <c:pt idx="1970">
                  <c:v>-0.169291338583</c:v>
                </c:pt>
                <c:pt idx="1971">
                  <c:v>-0.169291338583</c:v>
                </c:pt>
                <c:pt idx="1972">
                  <c:v>-0.16983606557399999</c:v>
                </c:pt>
                <c:pt idx="1973">
                  <c:v>-0.16906946264700001</c:v>
                </c:pt>
                <c:pt idx="1974">
                  <c:v>-0.168848167539</c:v>
                </c:pt>
                <c:pt idx="1975">
                  <c:v>-0.168848167539</c:v>
                </c:pt>
                <c:pt idx="1976">
                  <c:v>-0.168848167539</c:v>
                </c:pt>
                <c:pt idx="1977">
                  <c:v>-0.168848167539</c:v>
                </c:pt>
                <c:pt idx="1978">
                  <c:v>-0.16939175932</c:v>
                </c:pt>
                <c:pt idx="1979">
                  <c:v>-0.169934640523</c:v>
                </c:pt>
                <c:pt idx="1980">
                  <c:v>-0.170476812541</c:v>
                </c:pt>
                <c:pt idx="1981">
                  <c:v>-0.170476812541</c:v>
                </c:pt>
                <c:pt idx="1982">
                  <c:v>-0.170476812541</c:v>
                </c:pt>
                <c:pt idx="1983">
                  <c:v>-0.169712793734</c:v>
                </c:pt>
                <c:pt idx="1984">
                  <c:v>-0.169712793734</c:v>
                </c:pt>
                <c:pt idx="1985">
                  <c:v>-0.16796875</c:v>
                </c:pt>
                <c:pt idx="1986">
                  <c:v>-0.16851008458</c:v>
                </c:pt>
                <c:pt idx="1987">
                  <c:v>-0.16905071521500001</c:v>
                </c:pt>
                <c:pt idx="1988">
                  <c:v>-0.16905071521500001</c:v>
                </c:pt>
                <c:pt idx="1989">
                  <c:v>-0.166774821544</c:v>
                </c:pt>
                <c:pt idx="1990">
                  <c:v>-0.16655865197700001</c:v>
                </c:pt>
                <c:pt idx="1991">
                  <c:v>-0.16655865197700001</c:v>
                </c:pt>
                <c:pt idx="1992">
                  <c:v>-0.16655865197700001</c:v>
                </c:pt>
                <c:pt idx="1993">
                  <c:v>-0.16709844559600001</c:v>
                </c:pt>
                <c:pt idx="1994">
                  <c:v>-0.16709844559600001</c:v>
                </c:pt>
                <c:pt idx="1995">
                  <c:v>-0.167637540453</c:v>
                </c:pt>
                <c:pt idx="1996">
                  <c:v>-0.167637540453</c:v>
                </c:pt>
                <c:pt idx="1997">
                  <c:v>-0.16806722689100001</c:v>
                </c:pt>
                <c:pt idx="1998">
                  <c:v>-0.16806722689100001</c:v>
                </c:pt>
                <c:pt idx="1999">
                  <c:v>-0.16806722689100001</c:v>
                </c:pt>
                <c:pt idx="2000">
                  <c:v>-0.168604651163</c:v>
                </c:pt>
                <c:pt idx="2001">
                  <c:v>-0.168604651163</c:v>
                </c:pt>
                <c:pt idx="2002">
                  <c:v>-0.16774193548399999</c:v>
                </c:pt>
                <c:pt idx="2003">
                  <c:v>-0.16688144329900001</c:v>
                </c:pt>
                <c:pt idx="2004">
                  <c:v>-0.16741790083700001</c:v>
                </c:pt>
                <c:pt idx="2005">
                  <c:v>-0.166666666667</c:v>
                </c:pt>
                <c:pt idx="2006">
                  <c:v>-0.166666666667</c:v>
                </c:pt>
                <c:pt idx="2007">
                  <c:v>-0.167737789203</c:v>
                </c:pt>
                <c:pt idx="2008">
                  <c:v>-0.167522464698</c:v>
                </c:pt>
                <c:pt idx="2009">
                  <c:v>-0.16730769230799999</c:v>
                </c:pt>
                <c:pt idx="2010">
                  <c:v>-0.16720051249199999</c:v>
                </c:pt>
                <c:pt idx="2011">
                  <c:v>-0.16645326504499999</c:v>
                </c:pt>
                <c:pt idx="2012">
                  <c:v>-0.166986564299</c:v>
                </c:pt>
                <c:pt idx="2013">
                  <c:v>-0.166986564299</c:v>
                </c:pt>
                <c:pt idx="2014">
                  <c:v>-0.16805111821099999</c:v>
                </c:pt>
                <c:pt idx="2015">
                  <c:v>-0.16805111821099999</c:v>
                </c:pt>
                <c:pt idx="2016">
                  <c:v>-0.16858237547900001</c:v>
                </c:pt>
                <c:pt idx="2017">
                  <c:v>-0.16858237547900001</c:v>
                </c:pt>
                <c:pt idx="2018">
                  <c:v>-0.16858237547900001</c:v>
                </c:pt>
                <c:pt idx="2019">
                  <c:v>-0.16858237547900001</c:v>
                </c:pt>
                <c:pt idx="2020">
                  <c:v>-0.16858237547900001</c:v>
                </c:pt>
                <c:pt idx="2021">
                  <c:v>-0.16858237547900001</c:v>
                </c:pt>
                <c:pt idx="2022">
                  <c:v>-0.16911295469000001</c:v>
                </c:pt>
                <c:pt idx="2023">
                  <c:v>-0.16964285714300001</c:v>
                </c:pt>
                <c:pt idx="2024">
                  <c:v>-0.170063694268</c:v>
                </c:pt>
                <c:pt idx="2025">
                  <c:v>-0.16931890515600001</c:v>
                </c:pt>
                <c:pt idx="2026">
                  <c:v>-0.16857506361300001</c:v>
                </c:pt>
                <c:pt idx="2027">
                  <c:v>-0.16857506361300001</c:v>
                </c:pt>
                <c:pt idx="2028">
                  <c:v>-0.168996188056</c:v>
                </c:pt>
                <c:pt idx="2029">
                  <c:v>-0.168996188056</c:v>
                </c:pt>
                <c:pt idx="2030">
                  <c:v>-0.168996188056</c:v>
                </c:pt>
                <c:pt idx="2031">
                  <c:v>-0.16952380952400001</c:v>
                </c:pt>
                <c:pt idx="2032">
                  <c:v>-0.168040583386</c:v>
                </c:pt>
                <c:pt idx="2033">
                  <c:v>-0.168040583386</c:v>
                </c:pt>
                <c:pt idx="2034">
                  <c:v>-0.168040583386</c:v>
                </c:pt>
                <c:pt idx="2035">
                  <c:v>-0.16856780735099999</c:v>
                </c:pt>
                <c:pt idx="2036">
                  <c:v>-0.16856780735099999</c:v>
                </c:pt>
                <c:pt idx="2037">
                  <c:v>-0.16708860759499999</c:v>
                </c:pt>
                <c:pt idx="2038">
                  <c:v>-0.16708860759499999</c:v>
                </c:pt>
                <c:pt idx="2039">
                  <c:v>-0.16687737041699999</c:v>
                </c:pt>
                <c:pt idx="2040">
                  <c:v>-0.167929292929</c:v>
                </c:pt>
                <c:pt idx="2041">
                  <c:v>-0.167929292929</c:v>
                </c:pt>
                <c:pt idx="2042">
                  <c:v>-0.167929292929</c:v>
                </c:pt>
                <c:pt idx="2043">
                  <c:v>-0.167823343849</c:v>
                </c:pt>
                <c:pt idx="2044">
                  <c:v>-0.167823343849</c:v>
                </c:pt>
                <c:pt idx="2045">
                  <c:v>-0.167823343849</c:v>
                </c:pt>
                <c:pt idx="2046">
                  <c:v>-0.167087011349</c:v>
                </c:pt>
                <c:pt idx="2047">
                  <c:v>-0.168030207678</c:v>
                </c:pt>
                <c:pt idx="2048">
                  <c:v>-0.168030207678</c:v>
                </c:pt>
                <c:pt idx="2049">
                  <c:v>-0.16844751728499999</c:v>
                </c:pt>
                <c:pt idx="2050">
                  <c:v>-0.16844751728499999</c:v>
                </c:pt>
                <c:pt idx="2051">
                  <c:v>-0.168969849246</c:v>
                </c:pt>
                <c:pt idx="2052">
                  <c:v>-0.168969849246</c:v>
                </c:pt>
                <c:pt idx="2053">
                  <c:v>-0.168969849246</c:v>
                </c:pt>
                <c:pt idx="2054">
                  <c:v>-0.168969849246</c:v>
                </c:pt>
                <c:pt idx="2055">
                  <c:v>-0.168969849246</c:v>
                </c:pt>
                <c:pt idx="2056">
                  <c:v>-0.168969849246</c:v>
                </c:pt>
                <c:pt idx="2057">
                  <c:v>-0.16823603264299999</c:v>
                </c:pt>
                <c:pt idx="2058">
                  <c:v>-0.16823603264299999</c:v>
                </c:pt>
                <c:pt idx="2059">
                  <c:v>-0.16875784190699999</c:v>
                </c:pt>
                <c:pt idx="2060">
                  <c:v>-0.16781465247300001</c:v>
                </c:pt>
                <c:pt idx="2061">
                  <c:v>-0.16781465247300001</c:v>
                </c:pt>
                <c:pt idx="2062">
                  <c:v>-0.16781465247300001</c:v>
                </c:pt>
                <c:pt idx="2063">
                  <c:v>-0.168335419274</c:v>
                </c:pt>
                <c:pt idx="2064">
                  <c:v>-0.168335419274</c:v>
                </c:pt>
                <c:pt idx="2065">
                  <c:v>-0.167604752971</c:v>
                </c:pt>
                <c:pt idx="2066">
                  <c:v>-0.167604752971</c:v>
                </c:pt>
                <c:pt idx="2067">
                  <c:v>-0.167604752971</c:v>
                </c:pt>
                <c:pt idx="2068">
                  <c:v>-0.166875</c:v>
                </c:pt>
                <c:pt idx="2069">
                  <c:v>-0.16729088639199999</c:v>
                </c:pt>
                <c:pt idx="2070">
                  <c:v>-0.16708229426400001</c:v>
                </c:pt>
                <c:pt idx="2071">
                  <c:v>-0.16687422166900001</c:v>
                </c:pt>
                <c:pt idx="2072">
                  <c:v>-0.16739265712500001</c:v>
                </c:pt>
                <c:pt idx="2073">
                  <c:v>-0.16739265712500001</c:v>
                </c:pt>
                <c:pt idx="2074">
                  <c:v>-0.16739265712500001</c:v>
                </c:pt>
                <c:pt idx="2075">
                  <c:v>-0.167910447761</c:v>
                </c:pt>
                <c:pt idx="2076">
                  <c:v>-0.167910447761</c:v>
                </c:pt>
                <c:pt idx="2077">
                  <c:v>-0.167910447761</c:v>
                </c:pt>
                <c:pt idx="2078">
                  <c:v>-0.16832298136599999</c:v>
                </c:pt>
                <c:pt idx="2079">
                  <c:v>-0.16883923029199999</c:v>
                </c:pt>
                <c:pt idx="2080">
                  <c:v>-0.169144981413</c:v>
                </c:pt>
                <c:pt idx="2081">
                  <c:v>-0.16893564356400001</c:v>
                </c:pt>
                <c:pt idx="2082">
                  <c:v>-0.168004941322</c:v>
                </c:pt>
                <c:pt idx="2083">
                  <c:v>-0.16851851851899999</c:v>
                </c:pt>
                <c:pt idx="2084">
                  <c:v>-0.16903146206</c:v>
                </c:pt>
                <c:pt idx="2085">
                  <c:v>-0.16954377311999999</c:v>
                </c:pt>
                <c:pt idx="2086">
                  <c:v>-0.17005545286500001</c:v>
                </c:pt>
                <c:pt idx="2087">
                  <c:v>-0.17056650246300001</c:v>
                </c:pt>
                <c:pt idx="2088">
                  <c:v>-0.16984615384599999</c:v>
                </c:pt>
                <c:pt idx="2089">
                  <c:v>-0.16974169741699999</c:v>
                </c:pt>
                <c:pt idx="2090">
                  <c:v>-0.16974169741699999</c:v>
                </c:pt>
                <c:pt idx="2091">
                  <c:v>-0.16974169741699999</c:v>
                </c:pt>
                <c:pt idx="2092">
                  <c:v>-0.17025199754100001</c:v>
                </c:pt>
                <c:pt idx="2093">
                  <c:v>-0.169429097606</c:v>
                </c:pt>
                <c:pt idx="2094">
                  <c:v>-0.169429097606</c:v>
                </c:pt>
                <c:pt idx="2095">
                  <c:v>-0.16993865030700001</c:v>
                </c:pt>
                <c:pt idx="2096">
                  <c:v>-0.169730392157</c:v>
                </c:pt>
                <c:pt idx="2097">
                  <c:v>-0.169730392157</c:v>
                </c:pt>
                <c:pt idx="2098">
                  <c:v>-0.169730392157</c:v>
                </c:pt>
                <c:pt idx="2099">
                  <c:v>-0.17023882425</c:v>
                </c:pt>
                <c:pt idx="2100">
                  <c:v>-0.17023882425</c:v>
                </c:pt>
                <c:pt idx="2101">
                  <c:v>-0.17013463892299999</c:v>
                </c:pt>
                <c:pt idx="2102">
                  <c:v>-0.17013463892299999</c:v>
                </c:pt>
                <c:pt idx="2103">
                  <c:v>-0.17013463892299999</c:v>
                </c:pt>
                <c:pt idx="2104">
                  <c:v>-0.17064220183500001</c:v>
                </c:pt>
                <c:pt idx="2105">
                  <c:v>-0.17064220183500001</c:v>
                </c:pt>
                <c:pt idx="2106">
                  <c:v>-0.169926650367</c:v>
                </c:pt>
                <c:pt idx="2107">
                  <c:v>-0.169926650367</c:v>
                </c:pt>
                <c:pt idx="2108">
                  <c:v>-0.169926650367</c:v>
                </c:pt>
                <c:pt idx="2109">
                  <c:v>-0.17094017094</c:v>
                </c:pt>
                <c:pt idx="2110">
                  <c:v>-0.17144600366099999</c:v>
                </c:pt>
                <c:pt idx="2111">
                  <c:v>-0.17144600366099999</c:v>
                </c:pt>
                <c:pt idx="2112">
                  <c:v>-0.17144600366099999</c:v>
                </c:pt>
                <c:pt idx="2113">
                  <c:v>-0.17144600366099999</c:v>
                </c:pt>
                <c:pt idx="2114">
                  <c:v>-0.17144600366099999</c:v>
                </c:pt>
                <c:pt idx="2115">
                  <c:v>-0.17195121951199999</c:v>
                </c:pt>
                <c:pt idx="2116">
                  <c:v>-0.17195121951199999</c:v>
                </c:pt>
                <c:pt idx="2117">
                  <c:v>-0.17195121951199999</c:v>
                </c:pt>
                <c:pt idx="2118">
                  <c:v>-0.17195121951199999</c:v>
                </c:pt>
                <c:pt idx="2119">
                  <c:v>-0.17195121951199999</c:v>
                </c:pt>
                <c:pt idx="2120">
                  <c:v>-0.17245581962199999</c:v>
                </c:pt>
                <c:pt idx="2121">
                  <c:v>-0.17245581962199999</c:v>
                </c:pt>
                <c:pt idx="2122">
                  <c:v>-0.17224589166199999</c:v>
                </c:pt>
                <c:pt idx="2123">
                  <c:v>-0.17274939172699999</c:v>
                </c:pt>
                <c:pt idx="2124">
                  <c:v>-0.17274939172699999</c:v>
                </c:pt>
                <c:pt idx="2125">
                  <c:v>-0.17274939172699999</c:v>
                </c:pt>
                <c:pt idx="2126">
                  <c:v>-0.17274939172699999</c:v>
                </c:pt>
                <c:pt idx="2127">
                  <c:v>-0.17274939172699999</c:v>
                </c:pt>
                <c:pt idx="2128">
                  <c:v>-0.172539489672</c:v>
                </c:pt>
                <c:pt idx="2129">
                  <c:v>-0.172539489672</c:v>
                </c:pt>
                <c:pt idx="2130">
                  <c:v>-0.17182756527000001</c:v>
                </c:pt>
                <c:pt idx="2131">
                  <c:v>-0.17182756527000001</c:v>
                </c:pt>
                <c:pt idx="2132">
                  <c:v>-0.17333333333299999</c:v>
                </c:pt>
                <c:pt idx="2133">
                  <c:v>-0.172622652938</c:v>
                </c:pt>
                <c:pt idx="2134">
                  <c:v>-0.172622652938</c:v>
                </c:pt>
                <c:pt idx="2135">
                  <c:v>-0.17241379310300001</c:v>
                </c:pt>
                <c:pt idx="2136">
                  <c:v>-0.17241379310300001</c:v>
                </c:pt>
                <c:pt idx="2137">
                  <c:v>-0.17241379310300001</c:v>
                </c:pt>
                <c:pt idx="2138">
                  <c:v>-0.17291414752100001</c:v>
                </c:pt>
                <c:pt idx="2139">
                  <c:v>-0.17291414752100001</c:v>
                </c:pt>
                <c:pt idx="2140">
                  <c:v>-0.17270531401</c:v>
                </c:pt>
                <c:pt idx="2141">
                  <c:v>-0.173204586602</c:v>
                </c:pt>
                <c:pt idx="2142">
                  <c:v>-0.173204586602</c:v>
                </c:pt>
                <c:pt idx="2143">
                  <c:v>-0.17519566526200001</c:v>
                </c:pt>
                <c:pt idx="2144">
                  <c:v>-0.173677884615</c:v>
                </c:pt>
                <c:pt idx="2145">
                  <c:v>-0.17226890756300001</c:v>
                </c:pt>
                <c:pt idx="2146">
                  <c:v>-0.17226890756300001</c:v>
                </c:pt>
                <c:pt idx="2147">
                  <c:v>-0.17276544691099999</c:v>
                </c:pt>
                <c:pt idx="2148">
                  <c:v>-0.17276544691099999</c:v>
                </c:pt>
                <c:pt idx="2149">
                  <c:v>-0.17206235012000001</c:v>
                </c:pt>
                <c:pt idx="2150">
                  <c:v>-0.17206235012000001</c:v>
                </c:pt>
                <c:pt idx="2151">
                  <c:v>-0.17206235012000001</c:v>
                </c:pt>
                <c:pt idx="2152">
                  <c:v>-0.17206235012000001</c:v>
                </c:pt>
                <c:pt idx="2153">
                  <c:v>-0.172558418214</c:v>
                </c:pt>
                <c:pt idx="2154">
                  <c:v>-0.172558418214</c:v>
                </c:pt>
                <c:pt idx="2155">
                  <c:v>-0.17115499700799999</c:v>
                </c:pt>
                <c:pt idx="2156">
                  <c:v>-0.171052631579</c:v>
                </c:pt>
                <c:pt idx="2157">
                  <c:v>-0.17035265989199999</c:v>
                </c:pt>
                <c:pt idx="2158">
                  <c:v>-0.17035265989199999</c:v>
                </c:pt>
                <c:pt idx="2159">
                  <c:v>-0.17035265989199999</c:v>
                </c:pt>
                <c:pt idx="2160">
                  <c:v>-0.169653524492</c:v>
                </c:pt>
                <c:pt idx="2161">
                  <c:v>-0.17014925373100001</c:v>
                </c:pt>
                <c:pt idx="2162">
                  <c:v>-0.17014925373100001</c:v>
                </c:pt>
                <c:pt idx="2163">
                  <c:v>-0.16945107398600001</c:v>
                </c:pt>
                <c:pt idx="2164">
                  <c:v>-0.16945107398600001</c:v>
                </c:pt>
                <c:pt idx="2165">
                  <c:v>-0.17033948778999999</c:v>
                </c:pt>
                <c:pt idx="2166">
                  <c:v>-0.17033948778999999</c:v>
                </c:pt>
                <c:pt idx="2167">
                  <c:v>-0.17033948778999999</c:v>
                </c:pt>
                <c:pt idx="2168">
                  <c:v>-0.17033948778999999</c:v>
                </c:pt>
                <c:pt idx="2169">
                  <c:v>-0.17083333333299999</c:v>
                </c:pt>
                <c:pt idx="2170">
                  <c:v>-0.17083333333299999</c:v>
                </c:pt>
                <c:pt idx="2171">
                  <c:v>-0.17083333333299999</c:v>
                </c:pt>
                <c:pt idx="2172">
                  <c:v>-0.17083333333299999</c:v>
                </c:pt>
                <c:pt idx="2173">
                  <c:v>-0.17083333333299999</c:v>
                </c:pt>
                <c:pt idx="2174">
                  <c:v>-0.171326591315</c:v>
                </c:pt>
                <c:pt idx="2175">
                  <c:v>-0.171326591315</c:v>
                </c:pt>
                <c:pt idx="2176">
                  <c:v>-0.171326591315</c:v>
                </c:pt>
                <c:pt idx="2177">
                  <c:v>-0.17181926278199999</c:v>
                </c:pt>
                <c:pt idx="2178">
                  <c:v>-0.17181926278199999</c:v>
                </c:pt>
                <c:pt idx="2179">
                  <c:v>-0.17161520189999999</c:v>
                </c:pt>
                <c:pt idx="2180">
                  <c:v>-0.17161520189999999</c:v>
                </c:pt>
                <c:pt idx="2181">
                  <c:v>-0.17161520189999999</c:v>
                </c:pt>
                <c:pt idx="2182">
                  <c:v>-0.17161520189999999</c:v>
                </c:pt>
                <c:pt idx="2183">
                  <c:v>-0.17161520189999999</c:v>
                </c:pt>
                <c:pt idx="2184">
                  <c:v>-0.17161520189999999</c:v>
                </c:pt>
                <c:pt idx="2185">
                  <c:v>-0.17161520189999999</c:v>
                </c:pt>
                <c:pt idx="2186">
                  <c:v>-0.17161520189999999</c:v>
                </c:pt>
                <c:pt idx="2187">
                  <c:v>-0.170818505338</c:v>
                </c:pt>
                <c:pt idx="2188">
                  <c:v>-0.170818505338</c:v>
                </c:pt>
                <c:pt idx="2189">
                  <c:v>-0.17131001778300001</c:v>
                </c:pt>
                <c:pt idx="2190">
                  <c:v>-0.17131001778300001</c:v>
                </c:pt>
                <c:pt idx="2191">
                  <c:v>-0.17131001778300001</c:v>
                </c:pt>
                <c:pt idx="2192">
                  <c:v>-0.17131001778300001</c:v>
                </c:pt>
                <c:pt idx="2193">
                  <c:v>-0.17131001778300001</c:v>
                </c:pt>
                <c:pt idx="2194">
                  <c:v>-0.17131001778300001</c:v>
                </c:pt>
                <c:pt idx="2195">
                  <c:v>-0.17131001778300001</c:v>
                </c:pt>
                <c:pt idx="2196">
                  <c:v>-0.17131001778300001</c:v>
                </c:pt>
                <c:pt idx="2197">
                  <c:v>-0.17131001778300001</c:v>
                </c:pt>
                <c:pt idx="2198">
                  <c:v>-0.17131001778300001</c:v>
                </c:pt>
                <c:pt idx="2199">
                  <c:v>-0.17110716400199999</c:v>
                </c:pt>
                <c:pt idx="2200">
                  <c:v>-0.17041420118299999</c:v>
                </c:pt>
                <c:pt idx="2201">
                  <c:v>-0.17090479006500001</c:v>
                </c:pt>
                <c:pt idx="2202">
                  <c:v>-0.17090479006500001</c:v>
                </c:pt>
                <c:pt idx="2203">
                  <c:v>-0.17080378250600001</c:v>
                </c:pt>
                <c:pt idx="2204">
                  <c:v>-0.17080378250600001</c:v>
                </c:pt>
                <c:pt idx="2205">
                  <c:v>-0.170112226816</c:v>
                </c:pt>
                <c:pt idx="2206">
                  <c:v>-0.170112226816</c:v>
                </c:pt>
                <c:pt idx="2207">
                  <c:v>-0.170112226816</c:v>
                </c:pt>
                <c:pt idx="2208">
                  <c:v>-0.16942148760299999</c:v>
                </c:pt>
                <c:pt idx="2209">
                  <c:v>-0.16942148760299999</c:v>
                </c:pt>
                <c:pt idx="2210">
                  <c:v>-0.169221698113</c:v>
                </c:pt>
                <c:pt idx="2211">
                  <c:v>-0.16784452296800001</c:v>
                </c:pt>
                <c:pt idx="2212">
                  <c:v>-0.16784452296800001</c:v>
                </c:pt>
                <c:pt idx="2213">
                  <c:v>-0.16784452296800001</c:v>
                </c:pt>
                <c:pt idx="2214">
                  <c:v>-0.16784452296800001</c:v>
                </c:pt>
                <c:pt idx="2215">
                  <c:v>-0.16774573278400001</c:v>
                </c:pt>
                <c:pt idx="2216">
                  <c:v>-0.16764705882399999</c:v>
                </c:pt>
                <c:pt idx="2217">
                  <c:v>-0.16764705882399999</c:v>
                </c:pt>
                <c:pt idx="2218">
                  <c:v>-0.16764705882399999</c:v>
                </c:pt>
                <c:pt idx="2219">
                  <c:v>-0.16764705882399999</c:v>
                </c:pt>
                <c:pt idx="2220">
                  <c:v>-0.16745005875399999</c:v>
                </c:pt>
                <c:pt idx="2221">
                  <c:v>-0.167938931298</c:v>
                </c:pt>
                <c:pt idx="2222">
                  <c:v>-0.167938931298</c:v>
                </c:pt>
                <c:pt idx="2223">
                  <c:v>-0.16725352112700001</c:v>
                </c:pt>
                <c:pt idx="2224">
                  <c:v>-0.16774193548399999</c:v>
                </c:pt>
                <c:pt idx="2225">
                  <c:v>-0.168717047452</c:v>
                </c:pt>
                <c:pt idx="2226">
                  <c:v>-0.168717047452</c:v>
                </c:pt>
                <c:pt idx="2227">
                  <c:v>-0.16920374707300001</c:v>
                </c:pt>
                <c:pt idx="2228">
                  <c:v>-0.16959064327500001</c:v>
                </c:pt>
                <c:pt idx="2229">
                  <c:v>-0.16949152542400001</c:v>
                </c:pt>
                <c:pt idx="2230">
                  <c:v>-0.16977829638299999</c:v>
                </c:pt>
                <c:pt idx="2231">
                  <c:v>-0.168414918415</c:v>
                </c:pt>
                <c:pt idx="2232">
                  <c:v>-0.16889924286499999</c:v>
                </c:pt>
                <c:pt idx="2233">
                  <c:v>-0.16889924286499999</c:v>
                </c:pt>
                <c:pt idx="2234">
                  <c:v>-0.16889924286499999</c:v>
                </c:pt>
                <c:pt idx="2235">
                  <c:v>-0.169383003492</c:v>
                </c:pt>
                <c:pt idx="2236">
                  <c:v>-0.169186046512</c:v>
                </c:pt>
                <c:pt idx="2237">
                  <c:v>-0.16898954703800001</c:v>
                </c:pt>
                <c:pt idx="2238">
                  <c:v>-0.16898954703800001</c:v>
                </c:pt>
                <c:pt idx="2239">
                  <c:v>-0.16898954703800001</c:v>
                </c:pt>
                <c:pt idx="2240">
                  <c:v>-0.167633410673</c:v>
                </c:pt>
                <c:pt idx="2241">
                  <c:v>-0.167633410673</c:v>
                </c:pt>
                <c:pt idx="2242">
                  <c:v>-0.167633410673</c:v>
                </c:pt>
                <c:pt idx="2243">
                  <c:v>-0.168018539977</c:v>
                </c:pt>
                <c:pt idx="2244">
                  <c:v>-0.16782407407399999</c:v>
                </c:pt>
                <c:pt idx="2245">
                  <c:v>-0.16647398843899999</c:v>
                </c:pt>
                <c:pt idx="2246">
                  <c:v>-0.16647398843899999</c:v>
                </c:pt>
                <c:pt idx="2247">
                  <c:v>-0.16695551704200001</c:v>
                </c:pt>
                <c:pt idx="2248">
                  <c:v>-0.16493656286</c:v>
                </c:pt>
                <c:pt idx="2249">
                  <c:v>-0.16484149855899999</c:v>
                </c:pt>
                <c:pt idx="2250">
                  <c:v>-0.165803108808</c:v>
                </c:pt>
                <c:pt idx="2251">
                  <c:v>-0.16513233601800001</c:v>
                </c:pt>
                <c:pt idx="2252">
                  <c:v>-0.16503737780300001</c:v>
                </c:pt>
                <c:pt idx="2253">
                  <c:v>-0.16436781609199999</c:v>
                </c:pt>
                <c:pt idx="2254">
                  <c:v>-0.165327210103</c:v>
                </c:pt>
                <c:pt idx="2255">
                  <c:v>-0.165806081469</c:v>
                </c:pt>
                <c:pt idx="2256">
                  <c:v>-0.16513761467900001</c:v>
                </c:pt>
                <c:pt idx="2257">
                  <c:v>-0.165616045845</c:v>
                </c:pt>
                <c:pt idx="2258">
                  <c:v>-0.16609392898100001</c:v>
                </c:pt>
                <c:pt idx="2259">
                  <c:v>-0.16609392898100001</c:v>
                </c:pt>
                <c:pt idx="2260">
                  <c:v>-0.16599885517999999</c:v>
                </c:pt>
                <c:pt idx="2261">
                  <c:v>-0.16533180778000001</c:v>
                </c:pt>
                <c:pt idx="2262">
                  <c:v>-0.16580903373399999</c:v>
                </c:pt>
                <c:pt idx="2263">
                  <c:v>-0.166285714286</c:v>
                </c:pt>
                <c:pt idx="2264">
                  <c:v>-0.16723744292199999</c:v>
                </c:pt>
                <c:pt idx="2265">
                  <c:v>-0.16723744292199999</c:v>
                </c:pt>
                <c:pt idx="2266">
                  <c:v>-0.16723744292199999</c:v>
                </c:pt>
                <c:pt idx="2267">
                  <c:v>-0.16723744292199999</c:v>
                </c:pt>
                <c:pt idx="2268">
                  <c:v>-0.16723744292199999</c:v>
                </c:pt>
                <c:pt idx="2269">
                  <c:v>-0.16723744292199999</c:v>
                </c:pt>
                <c:pt idx="2270">
                  <c:v>-0.16723744292199999</c:v>
                </c:pt>
                <c:pt idx="2271">
                  <c:v>-0.167712492869</c:v>
                </c:pt>
                <c:pt idx="2272">
                  <c:v>-0.167521367521</c:v>
                </c:pt>
                <c:pt idx="2273">
                  <c:v>-0.16799544419099999</c:v>
                </c:pt>
                <c:pt idx="2274">
                  <c:v>-0.166666666667</c:v>
                </c:pt>
                <c:pt idx="2275">
                  <c:v>-0.16600341102899999</c:v>
                </c:pt>
                <c:pt idx="2276">
                  <c:v>-0.16600341102899999</c:v>
                </c:pt>
                <c:pt idx="2277">
                  <c:v>-0.16600341102899999</c:v>
                </c:pt>
                <c:pt idx="2278">
                  <c:v>-0.167895632445</c:v>
                </c:pt>
                <c:pt idx="2279">
                  <c:v>-0.167895632445</c:v>
                </c:pt>
                <c:pt idx="2280">
                  <c:v>-0.16883852691199999</c:v>
                </c:pt>
                <c:pt idx="2281">
                  <c:v>-0.16874292185699999</c:v>
                </c:pt>
                <c:pt idx="2282">
                  <c:v>-0.16921335597100001</c:v>
                </c:pt>
                <c:pt idx="2283">
                  <c:v>-0.16968325791899999</c:v>
                </c:pt>
                <c:pt idx="2284">
                  <c:v>-0.17015262860399999</c:v>
                </c:pt>
                <c:pt idx="2285">
                  <c:v>-0.17015262860399999</c:v>
                </c:pt>
                <c:pt idx="2286">
                  <c:v>-0.17015262860399999</c:v>
                </c:pt>
                <c:pt idx="2287">
                  <c:v>-0.17015262860399999</c:v>
                </c:pt>
                <c:pt idx="2288">
                  <c:v>-0.17015262860399999</c:v>
                </c:pt>
                <c:pt idx="2289">
                  <c:v>-0.170621468927</c:v>
                </c:pt>
                <c:pt idx="2290">
                  <c:v>-0.170621468927</c:v>
                </c:pt>
                <c:pt idx="2291">
                  <c:v>-0.170621468927</c:v>
                </c:pt>
                <c:pt idx="2292">
                  <c:v>-0.17108977978500001</c:v>
                </c:pt>
                <c:pt idx="2293">
                  <c:v>-0.17108977978500001</c:v>
                </c:pt>
                <c:pt idx="2294">
                  <c:v>-0.17033276931800001</c:v>
                </c:pt>
                <c:pt idx="2295">
                  <c:v>-0.17033276931800001</c:v>
                </c:pt>
                <c:pt idx="2296">
                  <c:v>-0.17033276931800001</c:v>
                </c:pt>
                <c:pt idx="2297">
                  <c:v>-0.17033276931800001</c:v>
                </c:pt>
                <c:pt idx="2298">
                  <c:v>-0.17080045095800001</c:v>
                </c:pt>
                <c:pt idx="2299">
                  <c:v>-0.17080045095800001</c:v>
                </c:pt>
                <c:pt idx="2300">
                  <c:v>-0.17126760563400001</c:v>
                </c:pt>
                <c:pt idx="2301">
                  <c:v>-0.171074845245</c:v>
                </c:pt>
                <c:pt idx="2302">
                  <c:v>-0.171074845245</c:v>
                </c:pt>
                <c:pt idx="2303">
                  <c:v>-0.17154105736799999</c:v>
                </c:pt>
                <c:pt idx="2304">
                  <c:v>-0.17154105736799999</c:v>
                </c:pt>
                <c:pt idx="2305">
                  <c:v>-0.17154105736799999</c:v>
                </c:pt>
                <c:pt idx="2306">
                  <c:v>-0.172471910112</c:v>
                </c:pt>
                <c:pt idx="2307">
                  <c:v>-0.172936552499</c:v>
                </c:pt>
                <c:pt idx="2308">
                  <c:v>-0.17340067340099999</c:v>
                </c:pt>
                <c:pt idx="2309">
                  <c:v>-0.17340067340099999</c:v>
                </c:pt>
                <c:pt idx="2310">
                  <c:v>-0.17340067340099999</c:v>
                </c:pt>
                <c:pt idx="2311">
                  <c:v>-0.17340067340099999</c:v>
                </c:pt>
                <c:pt idx="2312">
                  <c:v>-0.17274256870400001</c:v>
                </c:pt>
                <c:pt idx="2313">
                  <c:v>-0.17274256870400001</c:v>
                </c:pt>
                <c:pt idx="2314">
                  <c:v>-0.172085201794</c:v>
                </c:pt>
                <c:pt idx="2315">
                  <c:v>-0.172452407615</c:v>
                </c:pt>
                <c:pt idx="2316">
                  <c:v>-0.17291550083900001</c:v>
                </c:pt>
                <c:pt idx="2317">
                  <c:v>-0.17291550083900001</c:v>
                </c:pt>
                <c:pt idx="2318">
                  <c:v>-0.17291550083900001</c:v>
                </c:pt>
                <c:pt idx="2319">
                  <c:v>-0.17337807606299999</c:v>
                </c:pt>
                <c:pt idx="2320">
                  <c:v>-0.17337807606299999</c:v>
                </c:pt>
                <c:pt idx="2321">
                  <c:v>-0.17384013415300001</c:v>
                </c:pt>
                <c:pt idx="2322">
                  <c:v>-0.17384013415300001</c:v>
                </c:pt>
                <c:pt idx="2323">
                  <c:v>-0.17384013415300001</c:v>
                </c:pt>
                <c:pt idx="2324">
                  <c:v>-0.17384013415300001</c:v>
                </c:pt>
                <c:pt idx="2325">
                  <c:v>-0.17384013415300001</c:v>
                </c:pt>
                <c:pt idx="2326">
                  <c:v>-0.174301675978</c:v>
                </c:pt>
                <c:pt idx="2327">
                  <c:v>-0.174301675978</c:v>
                </c:pt>
                <c:pt idx="2328">
                  <c:v>-0.17364600781699999</c:v>
                </c:pt>
                <c:pt idx="2329">
                  <c:v>-0.172991071429</c:v>
                </c:pt>
                <c:pt idx="2330">
                  <c:v>-0.17233686558799999</c:v>
                </c:pt>
                <c:pt idx="2331">
                  <c:v>-0.172240802676</c:v>
                </c:pt>
                <c:pt idx="2332">
                  <c:v>-0.172240802676</c:v>
                </c:pt>
                <c:pt idx="2333">
                  <c:v>-0.17270194986099999</c:v>
                </c:pt>
                <c:pt idx="2334">
                  <c:v>-0.17260579064600001</c:v>
                </c:pt>
                <c:pt idx="2335">
                  <c:v>-0.17306622148</c:v>
                </c:pt>
                <c:pt idx="2336">
                  <c:v>-0.17306622148</c:v>
                </c:pt>
                <c:pt idx="2337">
                  <c:v>-0.17287381878800001</c:v>
                </c:pt>
                <c:pt idx="2338">
                  <c:v>-0.17277777777799999</c:v>
                </c:pt>
                <c:pt idx="2339">
                  <c:v>-0.17277777777799999</c:v>
                </c:pt>
                <c:pt idx="2340">
                  <c:v>-0.173237090505</c:v>
                </c:pt>
                <c:pt idx="2341">
                  <c:v>-0.173237090505</c:v>
                </c:pt>
                <c:pt idx="2342">
                  <c:v>-0.173237090505</c:v>
                </c:pt>
                <c:pt idx="2343">
                  <c:v>-0.17258601553799999</c:v>
                </c:pt>
                <c:pt idx="2344">
                  <c:v>-0.173044925125</c:v>
                </c:pt>
                <c:pt idx="2345">
                  <c:v>-0.173044925125</c:v>
                </c:pt>
                <c:pt idx="2346">
                  <c:v>-0.173961218837</c:v>
                </c:pt>
                <c:pt idx="2347">
                  <c:v>-0.17376867736599999</c:v>
                </c:pt>
                <c:pt idx="2348">
                  <c:v>-0.17422566371699999</c:v>
                </c:pt>
                <c:pt idx="2349">
                  <c:v>-0.17448923246799999</c:v>
                </c:pt>
                <c:pt idx="2350">
                  <c:v>-0.174200661521</c:v>
                </c:pt>
                <c:pt idx="2351">
                  <c:v>-0.17355371900800001</c:v>
                </c:pt>
                <c:pt idx="2352">
                  <c:v>-0.17290748898700001</c:v>
                </c:pt>
                <c:pt idx="2353">
                  <c:v>-0.17290748898700001</c:v>
                </c:pt>
                <c:pt idx="2354">
                  <c:v>-0.17290748898700001</c:v>
                </c:pt>
                <c:pt idx="2355">
                  <c:v>-0.17226197028099999</c:v>
                </c:pt>
                <c:pt idx="2356">
                  <c:v>-0.17226197028099999</c:v>
                </c:pt>
                <c:pt idx="2357">
                  <c:v>-0.17226197028099999</c:v>
                </c:pt>
                <c:pt idx="2358">
                  <c:v>-0.17133443163100001</c:v>
                </c:pt>
                <c:pt idx="2359">
                  <c:v>-0.17069154775000001</c:v>
                </c:pt>
                <c:pt idx="2360">
                  <c:v>-0.17069154775000001</c:v>
                </c:pt>
                <c:pt idx="2361">
                  <c:v>-0.17069154775000001</c:v>
                </c:pt>
                <c:pt idx="2362">
                  <c:v>-0.17069154775000001</c:v>
                </c:pt>
                <c:pt idx="2363">
                  <c:v>-0.170597915524</c:v>
                </c:pt>
                <c:pt idx="2364">
                  <c:v>-0.170597915524</c:v>
                </c:pt>
                <c:pt idx="2365">
                  <c:v>-0.170597915524</c:v>
                </c:pt>
                <c:pt idx="2366">
                  <c:v>-0.170597915524</c:v>
                </c:pt>
                <c:pt idx="2367">
                  <c:v>-0.170597915524</c:v>
                </c:pt>
                <c:pt idx="2368">
                  <c:v>-0.170597915524</c:v>
                </c:pt>
                <c:pt idx="2369">
                  <c:v>-0.170597915524</c:v>
                </c:pt>
                <c:pt idx="2370">
                  <c:v>-0.16995614035100001</c:v>
                </c:pt>
                <c:pt idx="2371">
                  <c:v>-0.16995614035100001</c:v>
                </c:pt>
                <c:pt idx="2372">
                  <c:v>-0.16995614035100001</c:v>
                </c:pt>
                <c:pt idx="2373">
                  <c:v>-0.16995614035100001</c:v>
                </c:pt>
                <c:pt idx="2374">
                  <c:v>-0.16995614035100001</c:v>
                </c:pt>
                <c:pt idx="2375">
                  <c:v>-0.16995614035100001</c:v>
                </c:pt>
                <c:pt idx="2376">
                  <c:v>-0.17041095890399999</c:v>
                </c:pt>
                <c:pt idx="2377">
                  <c:v>-0.169769989047</c:v>
                </c:pt>
                <c:pt idx="2378">
                  <c:v>-0.169769989047</c:v>
                </c:pt>
                <c:pt idx="2379">
                  <c:v>-0.16912972085399999</c:v>
                </c:pt>
                <c:pt idx="2380">
                  <c:v>-0.16958424507700001</c:v>
                </c:pt>
                <c:pt idx="2381">
                  <c:v>-0.16958424507700001</c:v>
                </c:pt>
                <c:pt idx="2382">
                  <c:v>-0.17003827228000001</c:v>
                </c:pt>
                <c:pt idx="2383">
                  <c:v>-0.16939890710399999</c:v>
                </c:pt>
                <c:pt idx="2384">
                  <c:v>-0.16939890710399999</c:v>
                </c:pt>
                <c:pt idx="2385">
                  <c:v>-0.16939890710399999</c:v>
                </c:pt>
                <c:pt idx="2386">
                  <c:v>-0.16939890710399999</c:v>
                </c:pt>
                <c:pt idx="2387">
                  <c:v>-0.16939890710399999</c:v>
                </c:pt>
                <c:pt idx="2388">
                  <c:v>-0.16939890710399999</c:v>
                </c:pt>
                <c:pt idx="2389">
                  <c:v>-0.17030567685600001</c:v>
                </c:pt>
                <c:pt idx="2390">
                  <c:v>-0.16966721222</c:v>
                </c:pt>
                <c:pt idx="2391">
                  <c:v>-0.17011995637899999</c:v>
                </c:pt>
                <c:pt idx="2392">
                  <c:v>-0.170479302832</c:v>
                </c:pt>
                <c:pt idx="2393">
                  <c:v>-0.16984213391399999</c:v>
                </c:pt>
                <c:pt idx="2394">
                  <c:v>-0.16847826087000001</c:v>
                </c:pt>
                <c:pt idx="2395">
                  <c:v>-0.167843563281</c:v>
                </c:pt>
                <c:pt idx="2396">
                  <c:v>-0.16829533116199999</c:v>
                </c:pt>
                <c:pt idx="2397">
                  <c:v>-0.16829533116199999</c:v>
                </c:pt>
                <c:pt idx="2398">
                  <c:v>-0.16829533116199999</c:v>
                </c:pt>
                <c:pt idx="2399">
                  <c:v>-0.16829533116199999</c:v>
                </c:pt>
                <c:pt idx="2400">
                  <c:v>-0.16829533116199999</c:v>
                </c:pt>
                <c:pt idx="2401">
                  <c:v>-0.16874660879</c:v>
                </c:pt>
                <c:pt idx="2402">
                  <c:v>-0.16874660879</c:v>
                </c:pt>
                <c:pt idx="2403">
                  <c:v>-0.16874660879</c:v>
                </c:pt>
                <c:pt idx="2404">
                  <c:v>-0.16865509761399999</c:v>
                </c:pt>
                <c:pt idx="2405">
                  <c:v>-0.16865509761399999</c:v>
                </c:pt>
                <c:pt idx="2406">
                  <c:v>-0.16865509761399999</c:v>
                </c:pt>
                <c:pt idx="2407">
                  <c:v>-0.16955579631600001</c:v>
                </c:pt>
                <c:pt idx="2408">
                  <c:v>-0.16955579631600001</c:v>
                </c:pt>
                <c:pt idx="2409">
                  <c:v>-0.17000541418500001</c:v>
                </c:pt>
                <c:pt idx="2410">
                  <c:v>-0.17045454545499999</c:v>
                </c:pt>
                <c:pt idx="2411">
                  <c:v>-0.170810810811</c:v>
                </c:pt>
                <c:pt idx="2412">
                  <c:v>-0.17125877903799999</c:v>
                </c:pt>
                <c:pt idx="2413">
                  <c:v>-0.17170626349900001</c:v>
                </c:pt>
                <c:pt idx="2414">
                  <c:v>-0.17170626349900001</c:v>
                </c:pt>
                <c:pt idx="2415">
                  <c:v>-0.171073934161</c:v>
                </c:pt>
                <c:pt idx="2416">
                  <c:v>-0.170442286947</c:v>
                </c:pt>
                <c:pt idx="2417">
                  <c:v>-0.170442286947</c:v>
                </c:pt>
                <c:pt idx="2418">
                  <c:v>-0.170442286947</c:v>
                </c:pt>
                <c:pt idx="2419">
                  <c:v>-0.16981132075499999</c:v>
                </c:pt>
                <c:pt idx="2420">
                  <c:v>-0.16971982758599999</c:v>
                </c:pt>
                <c:pt idx="2421">
                  <c:v>-0.169628432956</c:v>
                </c:pt>
                <c:pt idx="2422">
                  <c:v>-0.169628432956</c:v>
                </c:pt>
                <c:pt idx="2423">
                  <c:v>-0.16953713670600001</c:v>
                </c:pt>
                <c:pt idx="2424">
                  <c:v>-0.16953713670600001</c:v>
                </c:pt>
                <c:pt idx="2425">
                  <c:v>-0.16953713670600001</c:v>
                </c:pt>
                <c:pt idx="2426">
                  <c:v>-0.16953713670600001</c:v>
                </c:pt>
                <c:pt idx="2427">
                  <c:v>-0.170430107527</c:v>
                </c:pt>
                <c:pt idx="2428">
                  <c:v>-0.170430107527</c:v>
                </c:pt>
                <c:pt idx="2429">
                  <c:v>-0.170875873186</c:v>
                </c:pt>
                <c:pt idx="2430">
                  <c:v>-0.17069243156200001</c:v>
                </c:pt>
                <c:pt idx="2431">
                  <c:v>-0.17069243156200001</c:v>
                </c:pt>
                <c:pt idx="2432">
                  <c:v>-0.17050938337800001</c:v>
                </c:pt>
                <c:pt idx="2433">
                  <c:v>-0.17050938337800001</c:v>
                </c:pt>
                <c:pt idx="2434">
                  <c:v>-0.17050938337800001</c:v>
                </c:pt>
                <c:pt idx="2435">
                  <c:v>-0.16988210074999999</c:v>
                </c:pt>
                <c:pt idx="2436">
                  <c:v>-0.170770877944</c:v>
                </c:pt>
                <c:pt idx="2437">
                  <c:v>-0.17121455323699999</c:v>
                </c:pt>
                <c:pt idx="2438">
                  <c:v>-0.170588235294</c:v>
                </c:pt>
                <c:pt idx="2439">
                  <c:v>-0.170588235294</c:v>
                </c:pt>
                <c:pt idx="2440">
                  <c:v>-0.169962586852</c:v>
                </c:pt>
                <c:pt idx="2441">
                  <c:v>-0.169337606838</c:v>
                </c:pt>
                <c:pt idx="2442">
                  <c:v>-0.16915688367100001</c:v>
                </c:pt>
                <c:pt idx="2443">
                  <c:v>-0.168533333333</c:v>
                </c:pt>
                <c:pt idx="2444">
                  <c:v>-0.168533333333</c:v>
                </c:pt>
                <c:pt idx="2445">
                  <c:v>-0.168533333333</c:v>
                </c:pt>
                <c:pt idx="2446">
                  <c:v>-0.168533333333</c:v>
                </c:pt>
                <c:pt idx="2447">
                  <c:v>-0.168533333333</c:v>
                </c:pt>
                <c:pt idx="2448">
                  <c:v>-0.168533333333</c:v>
                </c:pt>
                <c:pt idx="2449">
                  <c:v>-0.168533333333</c:v>
                </c:pt>
                <c:pt idx="2450">
                  <c:v>-0.167910447761</c:v>
                </c:pt>
                <c:pt idx="2451">
                  <c:v>-0.16835375599399999</c:v>
                </c:pt>
                <c:pt idx="2452">
                  <c:v>-0.16817456093700001</c:v>
                </c:pt>
                <c:pt idx="2453">
                  <c:v>-0.167553191489</c:v>
                </c:pt>
                <c:pt idx="2454">
                  <c:v>-0.167553191489</c:v>
                </c:pt>
                <c:pt idx="2455">
                  <c:v>-0.16799574694300001</c:v>
                </c:pt>
                <c:pt idx="2456">
                  <c:v>-0.16799574694300001</c:v>
                </c:pt>
                <c:pt idx="2457">
                  <c:v>-0.16799574694300001</c:v>
                </c:pt>
                <c:pt idx="2458">
                  <c:v>-0.16799574694300001</c:v>
                </c:pt>
                <c:pt idx="2459">
                  <c:v>-0.167817312799</c:v>
                </c:pt>
                <c:pt idx="2460">
                  <c:v>-0.167817312799</c:v>
                </c:pt>
                <c:pt idx="2461">
                  <c:v>-0.167020148462</c:v>
                </c:pt>
                <c:pt idx="2462">
                  <c:v>-0.167020148462</c:v>
                </c:pt>
                <c:pt idx="2463">
                  <c:v>-0.16790254237300001</c:v>
                </c:pt>
                <c:pt idx="2464">
                  <c:v>-0.16790254237300001</c:v>
                </c:pt>
                <c:pt idx="2465">
                  <c:v>-0.16790254237300001</c:v>
                </c:pt>
                <c:pt idx="2466">
                  <c:v>-0.16790254237300001</c:v>
                </c:pt>
                <c:pt idx="2467">
                  <c:v>-0.16869381279699999</c:v>
                </c:pt>
                <c:pt idx="2468">
                  <c:v>-0.168604651163</c:v>
                </c:pt>
                <c:pt idx="2469">
                  <c:v>-0.168604651163</c:v>
                </c:pt>
                <c:pt idx="2470">
                  <c:v>-0.168604651163</c:v>
                </c:pt>
                <c:pt idx="2471">
                  <c:v>-0.16904384574699999</c:v>
                </c:pt>
                <c:pt idx="2472">
                  <c:v>-0.16904384574699999</c:v>
                </c:pt>
                <c:pt idx="2473">
                  <c:v>-0.16824894514800001</c:v>
                </c:pt>
                <c:pt idx="2474">
                  <c:v>-0.16824894514800001</c:v>
                </c:pt>
                <c:pt idx="2475">
                  <c:v>-0.16807165437300001</c:v>
                </c:pt>
                <c:pt idx="2476">
                  <c:v>-0.16798314902600001</c:v>
                </c:pt>
                <c:pt idx="2477">
                  <c:v>-0.16736842105300001</c:v>
                </c:pt>
                <c:pt idx="2478">
                  <c:v>-0.16736842105300001</c:v>
                </c:pt>
                <c:pt idx="2479">
                  <c:v>-0.16736842105300001</c:v>
                </c:pt>
                <c:pt idx="2480">
                  <c:v>-0.16736842105300001</c:v>
                </c:pt>
                <c:pt idx="2481">
                  <c:v>-0.16736842105300001</c:v>
                </c:pt>
                <c:pt idx="2482">
                  <c:v>-0.168243953733</c:v>
                </c:pt>
                <c:pt idx="2483">
                  <c:v>-0.168243953733</c:v>
                </c:pt>
                <c:pt idx="2484">
                  <c:v>-0.16868102995299999</c:v>
                </c:pt>
                <c:pt idx="2485">
                  <c:v>-0.16868102995299999</c:v>
                </c:pt>
                <c:pt idx="2486">
                  <c:v>-0.16868102995299999</c:v>
                </c:pt>
                <c:pt idx="2487">
                  <c:v>-0.16868102995299999</c:v>
                </c:pt>
                <c:pt idx="2488">
                  <c:v>-0.169553805774</c:v>
                </c:pt>
                <c:pt idx="2489">
                  <c:v>-0.169553805774</c:v>
                </c:pt>
                <c:pt idx="2490">
                  <c:v>-0.169553805774</c:v>
                </c:pt>
                <c:pt idx="2491">
                  <c:v>-0.169553805774</c:v>
                </c:pt>
                <c:pt idx="2492">
                  <c:v>-0.16946484784900001</c:v>
                </c:pt>
                <c:pt idx="2493">
                  <c:v>-0.169900367069</c:v>
                </c:pt>
                <c:pt idx="2494">
                  <c:v>-0.1702462022</c:v>
                </c:pt>
                <c:pt idx="2495">
                  <c:v>-0.17006802721100001</c:v>
                </c:pt>
                <c:pt idx="2496">
                  <c:v>-0.17050209205</c:v>
                </c:pt>
                <c:pt idx="2497">
                  <c:v>-0.17136886102400001</c:v>
                </c:pt>
                <c:pt idx="2498">
                  <c:v>-0.17180156658000001</c:v>
                </c:pt>
                <c:pt idx="2499">
                  <c:v>-0.17162232655199999</c:v>
                </c:pt>
                <c:pt idx="2500">
                  <c:v>-0.17101147028200001</c:v>
                </c:pt>
                <c:pt idx="2501">
                  <c:v>-0.17040125065100001</c:v>
                </c:pt>
                <c:pt idx="2502">
                  <c:v>-0.17040125065100001</c:v>
                </c:pt>
                <c:pt idx="2503">
                  <c:v>-0.17031250000000001</c:v>
                </c:pt>
                <c:pt idx="2504">
                  <c:v>-0.17074440395599999</c:v>
                </c:pt>
                <c:pt idx="2505">
                  <c:v>-0.171175858481</c:v>
                </c:pt>
                <c:pt idx="2506">
                  <c:v>-0.17203742203700001</c:v>
                </c:pt>
                <c:pt idx="2507">
                  <c:v>-0.17203742203700001</c:v>
                </c:pt>
                <c:pt idx="2508">
                  <c:v>-0.17203742203700001</c:v>
                </c:pt>
                <c:pt idx="2509">
                  <c:v>-0.171428571429</c:v>
                </c:pt>
                <c:pt idx="2510">
                  <c:v>-0.17185877466300001</c:v>
                </c:pt>
                <c:pt idx="2511">
                  <c:v>-0.17228853139600001</c:v>
                </c:pt>
                <c:pt idx="2512">
                  <c:v>-0.17228853139600001</c:v>
                </c:pt>
                <c:pt idx="2513">
                  <c:v>-0.172717842324</c:v>
                </c:pt>
                <c:pt idx="2514">
                  <c:v>-0.17253886010399999</c:v>
                </c:pt>
                <c:pt idx="2515">
                  <c:v>-0.17253886010399999</c:v>
                </c:pt>
                <c:pt idx="2516">
                  <c:v>-0.172967374417</c:v>
                </c:pt>
                <c:pt idx="2517">
                  <c:v>-0.17339544513499999</c:v>
                </c:pt>
                <c:pt idx="2518">
                  <c:v>-0.17339544513499999</c:v>
                </c:pt>
                <c:pt idx="2519">
                  <c:v>-0.17339544513499999</c:v>
                </c:pt>
                <c:pt idx="2520">
                  <c:v>-0.17339544513499999</c:v>
                </c:pt>
                <c:pt idx="2521">
                  <c:v>-0.17373319544999999</c:v>
                </c:pt>
                <c:pt idx="2522">
                  <c:v>-0.174160206718</c:v>
                </c:pt>
                <c:pt idx="2523">
                  <c:v>-0.17355371900800001</c:v>
                </c:pt>
                <c:pt idx="2524">
                  <c:v>-0.17355371900800001</c:v>
                </c:pt>
                <c:pt idx="2525">
                  <c:v>-0.17355371900800001</c:v>
                </c:pt>
                <c:pt idx="2526">
                  <c:v>-0.17355371900800001</c:v>
                </c:pt>
                <c:pt idx="2527">
                  <c:v>-0.17398038203399999</c:v>
                </c:pt>
                <c:pt idx="2528">
                  <c:v>-0.17398038203399999</c:v>
                </c:pt>
                <c:pt idx="2529">
                  <c:v>-0.17440660474700001</c:v>
                </c:pt>
                <c:pt idx="2530">
                  <c:v>-0.17440660474700001</c:v>
                </c:pt>
                <c:pt idx="2531">
                  <c:v>-0.17380092831400001</c:v>
                </c:pt>
                <c:pt idx="2532">
                  <c:v>-0.173106646059</c:v>
                </c:pt>
                <c:pt idx="2533">
                  <c:v>-0.173106646059</c:v>
                </c:pt>
                <c:pt idx="2534">
                  <c:v>-0.17353244078300001</c:v>
                </c:pt>
                <c:pt idx="2535">
                  <c:v>-0.17353244078300001</c:v>
                </c:pt>
                <c:pt idx="2536">
                  <c:v>-0.17395779722099999</c:v>
                </c:pt>
                <c:pt idx="2537">
                  <c:v>-0.17377892030799999</c:v>
                </c:pt>
                <c:pt idx="2538">
                  <c:v>-0.17317574511799999</c:v>
                </c:pt>
                <c:pt idx="2539">
                  <c:v>-0.17317574511799999</c:v>
                </c:pt>
                <c:pt idx="2540">
                  <c:v>-0.17444843509499999</c:v>
                </c:pt>
                <c:pt idx="2541">
                  <c:v>-0.17444843509499999</c:v>
                </c:pt>
                <c:pt idx="2542">
                  <c:v>-0.17444843509499999</c:v>
                </c:pt>
                <c:pt idx="2543">
                  <c:v>-0.17444843509499999</c:v>
                </c:pt>
                <c:pt idx="2544">
                  <c:v>-0.17444843509499999</c:v>
                </c:pt>
                <c:pt idx="2545">
                  <c:v>-0.17444843509499999</c:v>
                </c:pt>
                <c:pt idx="2546">
                  <c:v>-0.174871794872</c:v>
                </c:pt>
                <c:pt idx="2547">
                  <c:v>-0.174871794872</c:v>
                </c:pt>
                <c:pt idx="2548">
                  <c:v>-0.174871794872</c:v>
                </c:pt>
                <c:pt idx="2549">
                  <c:v>-0.174871794872</c:v>
                </c:pt>
                <c:pt idx="2550">
                  <c:v>-0.17478216299300001</c:v>
                </c:pt>
                <c:pt idx="2551">
                  <c:v>-0.17418032786900001</c:v>
                </c:pt>
                <c:pt idx="2552">
                  <c:v>-0.17460317460300001</c:v>
                </c:pt>
                <c:pt idx="2553">
                  <c:v>-0.17460317460300001</c:v>
                </c:pt>
                <c:pt idx="2554">
                  <c:v>-0.17460317460300001</c:v>
                </c:pt>
                <c:pt idx="2555">
                  <c:v>-0.175025588536</c:v>
                </c:pt>
                <c:pt idx="2556">
                  <c:v>-0.175025588536</c:v>
                </c:pt>
                <c:pt idx="2557">
                  <c:v>-0.174846625767</c:v>
                </c:pt>
                <c:pt idx="2558">
                  <c:v>-0.174846625767</c:v>
                </c:pt>
                <c:pt idx="2559">
                  <c:v>-0.17568947905999999</c:v>
                </c:pt>
                <c:pt idx="2560">
                  <c:v>-0.17568947905999999</c:v>
                </c:pt>
                <c:pt idx="2561">
                  <c:v>-0.17551020408199999</c:v>
                </c:pt>
                <c:pt idx="2562">
                  <c:v>-0.17551020408199999</c:v>
                </c:pt>
                <c:pt idx="2563">
                  <c:v>-0.17551020408199999</c:v>
                </c:pt>
                <c:pt idx="2564">
                  <c:v>-0.17593064762899999</c:v>
                </c:pt>
                <c:pt idx="2565">
                  <c:v>-0.176770249618</c:v>
                </c:pt>
                <c:pt idx="2566">
                  <c:v>-0.17718940936899999</c:v>
                </c:pt>
                <c:pt idx="2567">
                  <c:v>-0.17718940936899999</c:v>
                </c:pt>
                <c:pt idx="2568">
                  <c:v>-0.17659033078899999</c:v>
                </c:pt>
                <c:pt idx="2569">
                  <c:v>-0.177427554652</c:v>
                </c:pt>
                <c:pt idx="2570">
                  <c:v>-0.17784552845500001</c:v>
                </c:pt>
                <c:pt idx="2571">
                  <c:v>-0.17784552845500001</c:v>
                </c:pt>
                <c:pt idx="2572">
                  <c:v>-0.17766497461899999</c:v>
                </c:pt>
                <c:pt idx="2573">
                  <c:v>-0.17766497461899999</c:v>
                </c:pt>
                <c:pt idx="2574">
                  <c:v>-0.17808219178099999</c:v>
                </c:pt>
                <c:pt idx="2575">
                  <c:v>-0.17808219178099999</c:v>
                </c:pt>
                <c:pt idx="2576">
                  <c:v>-0.17790167258</c:v>
                </c:pt>
                <c:pt idx="2577">
                  <c:v>-0.178318135765</c:v>
                </c:pt>
                <c:pt idx="2578">
                  <c:v>-0.178318135765</c:v>
                </c:pt>
                <c:pt idx="2579">
                  <c:v>-0.17864372469600001</c:v>
                </c:pt>
                <c:pt idx="2580">
                  <c:v>-0.17905918057699999</c:v>
                </c:pt>
                <c:pt idx="2581">
                  <c:v>-0.17905918057699999</c:v>
                </c:pt>
                <c:pt idx="2582">
                  <c:v>-0.17947421638</c:v>
                </c:pt>
                <c:pt idx="2583">
                  <c:v>-0.17947421638</c:v>
                </c:pt>
                <c:pt idx="2584">
                  <c:v>-0.179797979798</c:v>
                </c:pt>
                <c:pt idx="2585">
                  <c:v>-0.179797979798</c:v>
                </c:pt>
                <c:pt idx="2586">
                  <c:v>-0.179797979798</c:v>
                </c:pt>
                <c:pt idx="2587">
                  <c:v>-0.179797979798</c:v>
                </c:pt>
                <c:pt idx="2588">
                  <c:v>-0.179707218576</c:v>
                </c:pt>
                <c:pt idx="2589">
                  <c:v>-0.17952597075099999</c:v>
                </c:pt>
                <c:pt idx="2590">
                  <c:v>-0.17952597075099999</c:v>
                </c:pt>
                <c:pt idx="2591">
                  <c:v>-0.179939516129</c:v>
                </c:pt>
                <c:pt idx="2592">
                  <c:v>-0.179345088161</c:v>
                </c:pt>
                <c:pt idx="2593">
                  <c:v>-0.179345088161</c:v>
                </c:pt>
                <c:pt idx="2594">
                  <c:v>-0.179345088161</c:v>
                </c:pt>
                <c:pt idx="2595">
                  <c:v>-0.179758308157</c:v>
                </c:pt>
                <c:pt idx="2596">
                  <c:v>-0.179758308157</c:v>
                </c:pt>
                <c:pt idx="2597">
                  <c:v>-0.179758308157</c:v>
                </c:pt>
                <c:pt idx="2598">
                  <c:v>-0.17989949748699999</c:v>
                </c:pt>
                <c:pt idx="2599">
                  <c:v>-0.18031140130600001</c:v>
                </c:pt>
                <c:pt idx="2600">
                  <c:v>-0.179718875502</c:v>
                </c:pt>
                <c:pt idx="2601">
                  <c:v>-0.179718875502</c:v>
                </c:pt>
                <c:pt idx="2602">
                  <c:v>-0.180541624875</c:v>
                </c:pt>
                <c:pt idx="2603">
                  <c:v>-0.180541624875</c:v>
                </c:pt>
                <c:pt idx="2604">
                  <c:v>-0.180541624875</c:v>
                </c:pt>
                <c:pt idx="2605">
                  <c:v>-0.17994987468699999</c:v>
                </c:pt>
                <c:pt idx="2606">
                  <c:v>-0.17994987468699999</c:v>
                </c:pt>
                <c:pt idx="2607">
                  <c:v>-0.17994987468699999</c:v>
                </c:pt>
                <c:pt idx="2608">
                  <c:v>-0.17935871743500001</c:v>
                </c:pt>
                <c:pt idx="2609">
                  <c:v>-0.17935871743500001</c:v>
                </c:pt>
                <c:pt idx="2610">
                  <c:v>-0.179769654482</c:v>
                </c:pt>
                <c:pt idx="2611">
                  <c:v>-0.179769654482</c:v>
                </c:pt>
                <c:pt idx="2612">
                  <c:v>-0.179769654482</c:v>
                </c:pt>
                <c:pt idx="2613">
                  <c:v>-0.179769654482</c:v>
                </c:pt>
                <c:pt idx="2614">
                  <c:v>-0.18018018018000001</c:v>
                </c:pt>
                <c:pt idx="2615">
                  <c:v>-0.18018018018000001</c:v>
                </c:pt>
                <c:pt idx="2616">
                  <c:v>-0.18</c:v>
                </c:pt>
                <c:pt idx="2617">
                  <c:v>-0.18</c:v>
                </c:pt>
                <c:pt idx="2618">
                  <c:v>-0.18</c:v>
                </c:pt>
                <c:pt idx="2619">
                  <c:v>-0.18</c:v>
                </c:pt>
                <c:pt idx="2620">
                  <c:v>-0.18</c:v>
                </c:pt>
                <c:pt idx="2621">
                  <c:v>-0.18</c:v>
                </c:pt>
                <c:pt idx="2622">
                  <c:v>-0.18022965551699999</c:v>
                </c:pt>
                <c:pt idx="2623">
                  <c:v>-0.18013972055899999</c:v>
                </c:pt>
                <c:pt idx="2624">
                  <c:v>-0.179551122195</c:v>
                </c:pt>
                <c:pt idx="2625">
                  <c:v>-0.179551122195</c:v>
                </c:pt>
                <c:pt idx="2626">
                  <c:v>-0.179551122195</c:v>
                </c:pt>
                <c:pt idx="2627">
                  <c:v>-0.179551122195</c:v>
                </c:pt>
                <c:pt idx="2628">
                  <c:v>-0.179960119641</c:v>
                </c:pt>
                <c:pt idx="2629">
                  <c:v>-0.179960119641</c:v>
                </c:pt>
                <c:pt idx="2630">
                  <c:v>-0.179960119641</c:v>
                </c:pt>
                <c:pt idx="2631">
                  <c:v>-0.179193628671</c:v>
                </c:pt>
                <c:pt idx="2632">
                  <c:v>-0.17960199004999999</c:v>
                </c:pt>
                <c:pt idx="2633">
                  <c:v>-0.17960199004999999</c:v>
                </c:pt>
                <c:pt idx="2634">
                  <c:v>-0.178926441352</c:v>
                </c:pt>
                <c:pt idx="2635">
                  <c:v>-0.17933432687500001</c:v>
                </c:pt>
                <c:pt idx="2636">
                  <c:v>-0.17933432687500001</c:v>
                </c:pt>
                <c:pt idx="2637">
                  <c:v>-0.178748758689</c:v>
                </c:pt>
                <c:pt idx="2638">
                  <c:v>-0.17915632754300001</c:v>
                </c:pt>
                <c:pt idx="2639">
                  <c:v>-0.17997025285099999</c:v>
                </c:pt>
                <c:pt idx="2640">
                  <c:v>-0.18037661050500001</c:v>
                </c:pt>
                <c:pt idx="2641">
                  <c:v>-0.18037661050500001</c:v>
                </c:pt>
                <c:pt idx="2642">
                  <c:v>-0.18019801980200001</c:v>
                </c:pt>
                <c:pt idx="2643">
                  <c:v>-0.18019801980200001</c:v>
                </c:pt>
                <c:pt idx="2644">
                  <c:v>-0.18019801980200001</c:v>
                </c:pt>
                <c:pt idx="2645">
                  <c:v>-0.179614052449</c:v>
                </c:pt>
                <c:pt idx="2646">
                  <c:v>-0.179614052449</c:v>
                </c:pt>
                <c:pt idx="2647">
                  <c:v>-0.180425111221</c:v>
                </c:pt>
                <c:pt idx="2648">
                  <c:v>-0.180425111221</c:v>
                </c:pt>
                <c:pt idx="2649">
                  <c:v>-0.18083003952599999</c:v>
                </c:pt>
                <c:pt idx="2650">
                  <c:v>-0.18024691358</c:v>
                </c:pt>
                <c:pt idx="2651">
                  <c:v>-0.18065153010900001</c:v>
                </c:pt>
                <c:pt idx="2652">
                  <c:v>-0.18047337278100001</c:v>
                </c:pt>
                <c:pt idx="2653">
                  <c:v>-0.18047337278100001</c:v>
                </c:pt>
                <c:pt idx="2654">
                  <c:v>-0.17980295566500001</c:v>
                </c:pt>
                <c:pt idx="2655">
                  <c:v>-0.18020679468199999</c:v>
                </c:pt>
                <c:pt idx="2656">
                  <c:v>-0.180118110236</c:v>
                </c:pt>
                <c:pt idx="2657">
                  <c:v>-0.17953762911999999</c:v>
                </c:pt>
                <c:pt idx="2658">
                  <c:v>-0.178957718781</c:v>
                </c:pt>
                <c:pt idx="2659">
                  <c:v>-0.17936117936099999</c:v>
                </c:pt>
                <c:pt idx="2660">
                  <c:v>-0.17918507609199999</c:v>
                </c:pt>
                <c:pt idx="2661">
                  <c:v>-0.17918507609199999</c:v>
                </c:pt>
                <c:pt idx="2662">
                  <c:v>-0.178606476938</c:v>
                </c:pt>
                <c:pt idx="2663">
                  <c:v>-0.178606476938</c:v>
                </c:pt>
                <c:pt idx="2664">
                  <c:v>-0.178606476938</c:v>
                </c:pt>
                <c:pt idx="2665">
                  <c:v>-0.178606476938</c:v>
                </c:pt>
                <c:pt idx="2666">
                  <c:v>-0.17802844531600001</c:v>
                </c:pt>
                <c:pt idx="2667">
                  <c:v>-0.177450980392</c:v>
                </c:pt>
                <c:pt idx="2668">
                  <c:v>-0.177450980392</c:v>
                </c:pt>
                <c:pt idx="2669">
                  <c:v>-0.17678746327100001</c:v>
                </c:pt>
                <c:pt idx="2670">
                  <c:v>-0.17621145374399999</c:v>
                </c:pt>
                <c:pt idx="2671">
                  <c:v>-0.176125244618</c:v>
                </c:pt>
                <c:pt idx="2672">
                  <c:v>-0.17652811735900001</c:v>
                </c:pt>
                <c:pt idx="2673">
                  <c:v>-0.17652811735900001</c:v>
                </c:pt>
                <c:pt idx="2674">
                  <c:v>-0.17693059628499999</c:v>
                </c:pt>
                <c:pt idx="2675">
                  <c:v>-0.17635564240400001</c:v>
                </c:pt>
                <c:pt idx="2676">
                  <c:v>-0.1767578125</c:v>
                </c:pt>
                <c:pt idx="2677">
                  <c:v>-0.177159590044</c:v>
                </c:pt>
                <c:pt idx="2678">
                  <c:v>-0.177159590044</c:v>
                </c:pt>
                <c:pt idx="2679">
                  <c:v>-0.177159590044</c:v>
                </c:pt>
                <c:pt idx="2680">
                  <c:v>-0.177159590044</c:v>
                </c:pt>
                <c:pt idx="2681">
                  <c:v>-0.176585365854</c:v>
                </c:pt>
                <c:pt idx="2682">
                  <c:v>-0.17698683569000001</c:v>
                </c:pt>
                <c:pt idx="2683">
                  <c:v>-0.17698683569000001</c:v>
                </c:pt>
                <c:pt idx="2684">
                  <c:v>-0.17698683569000001</c:v>
                </c:pt>
                <c:pt idx="2685">
                  <c:v>-0.17738791423</c:v>
                </c:pt>
                <c:pt idx="2686">
                  <c:v>-0.17566909975700001</c:v>
                </c:pt>
                <c:pt idx="2687">
                  <c:v>-0.17607003891100001</c:v>
                </c:pt>
                <c:pt idx="2688">
                  <c:v>-0.17629917435600001</c:v>
                </c:pt>
                <c:pt idx="2689">
                  <c:v>-0.17629917435600001</c:v>
                </c:pt>
                <c:pt idx="2690">
                  <c:v>-0.176699029126</c:v>
                </c:pt>
                <c:pt idx="2691">
                  <c:v>-0.176699029126</c:v>
                </c:pt>
                <c:pt idx="2692">
                  <c:v>-0.17652764306499999</c:v>
                </c:pt>
                <c:pt idx="2693">
                  <c:v>-0.17652764306499999</c:v>
                </c:pt>
                <c:pt idx="2694">
                  <c:v>-0.17652764306499999</c:v>
                </c:pt>
                <c:pt idx="2695">
                  <c:v>-0.17652764306499999</c:v>
                </c:pt>
                <c:pt idx="2696">
                  <c:v>-0.17652764306499999</c:v>
                </c:pt>
                <c:pt idx="2697">
                  <c:v>-0.17595734367400001</c:v>
                </c:pt>
                <c:pt idx="2698">
                  <c:v>-0.17595734367400001</c:v>
                </c:pt>
                <c:pt idx="2699">
                  <c:v>-0.17530266343799999</c:v>
                </c:pt>
                <c:pt idx="2700">
                  <c:v>-0.17570183930300001</c:v>
                </c:pt>
                <c:pt idx="2701">
                  <c:v>-0.17610062893100001</c:v>
                </c:pt>
                <c:pt idx="2702">
                  <c:v>-0.17610062893100001</c:v>
                </c:pt>
                <c:pt idx="2703">
                  <c:v>-0.175531914894</c:v>
                </c:pt>
                <c:pt idx="2704">
                  <c:v>-0.175531914894</c:v>
                </c:pt>
                <c:pt idx="2705">
                  <c:v>-0.17439613526600001</c:v>
                </c:pt>
                <c:pt idx="2706">
                  <c:v>-0.17502410800400001</c:v>
                </c:pt>
                <c:pt idx="2707">
                  <c:v>-0.17525276841599999</c:v>
                </c:pt>
                <c:pt idx="2708">
                  <c:v>-0.17564966313800001</c:v>
                </c:pt>
                <c:pt idx="2709">
                  <c:v>-0.17508417508400001</c:v>
                </c:pt>
                <c:pt idx="2710">
                  <c:v>-0.17548076923100001</c:v>
                </c:pt>
                <c:pt idx="2711">
                  <c:v>-0.17548076923100001</c:v>
                </c:pt>
                <c:pt idx="2712">
                  <c:v>-0.17587698222000001</c:v>
                </c:pt>
                <c:pt idx="2713">
                  <c:v>-0.17570811329800001</c:v>
                </c:pt>
                <c:pt idx="2714">
                  <c:v>-0.17570811329800001</c:v>
                </c:pt>
                <c:pt idx="2715">
                  <c:v>-0.17570811329800001</c:v>
                </c:pt>
                <c:pt idx="2716">
                  <c:v>-0.17570811329800001</c:v>
                </c:pt>
                <c:pt idx="2717">
                  <c:v>-0.17514395393500001</c:v>
                </c:pt>
                <c:pt idx="2718">
                  <c:v>-0.17514395393500001</c:v>
                </c:pt>
                <c:pt idx="2719">
                  <c:v>-0.17441303306200001</c:v>
                </c:pt>
                <c:pt idx="2720">
                  <c:v>-0.17480842911899999</c:v>
                </c:pt>
                <c:pt idx="2721">
                  <c:v>-0.17480842911899999</c:v>
                </c:pt>
                <c:pt idx="2722">
                  <c:v>-0.17520344662500001</c:v>
                </c:pt>
                <c:pt idx="2723">
                  <c:v>-0.17520344662500001</c:v>
                </c:pt>
                <c:pt idx="2724">
                  <c:v>-0.17559808612399999</c:v>
                </c:pt>
                <c:pt idx="2725">
                  <c:v>-0.175992348159</c:v>
                </c:pt>
                <c:pt idx="2726">
                  <c:v>-0.17638623327</c:v>
                </c:pt>
                <c:pt idx="2727">
                  <c:v>-0.176779741997</c:v>
                </c:pt>
                <c:pt idx="2728">
                  <c:v>-0.17621776504299999</c:v>
                </c:pt>
                <c:pt idx="2729">
                  <c:v>-0.176049618321</c:v>
                </c:pt>
                <c:pt idx="2730">
                  <c:v>-0.176442536958</c:v>
                </c:pt>
                <c:pt idx="2731">
                  <c:v>-0.176442536958</c:v>
                </c:pt>
                <c:pt idx="2732">
                  <c:v>-0.17675083373</c:v>
                </c:pt>
                <c:pt idx="2733">
                  <c:v>-0.17675083373</c:v>
                </c:pt>
                <c:pt idx="2734">
                  <c:v>-0.17753450737699999</c:v>
                </c:pt>
                <c:pt idx="2735">
                  <c:v>-0.17697431018099999</c:v>
                </c:pt>
                <c:pt idx="2736">
                  <c:v>-0.177365668093</c:v>
                </c:pt>
                <c:pt idx="2737">
                  <c:v>-0.177365668093</c:v>
                </c:pt>
                <c:pt idx="2738">
                  <c:v>-0.177365668093</c:v>
                </c:pt>
                <c:pt idx="2739">
                  <c:v>-0.177365668093</c:v>
                </c:pt>
                <c:pt idx="2740">
                  <c:v>-0.178147268409</c:v>
                </c:pt>
                <c:pt idx="2741">
                  <c:v>-0.17836812144200001</c:v>
                </c:pt>
                <c:pt idx="2742">
                  <c:v>-0.178199052133</c:v>
                </c:pt>
                <c:pt idx="2743">
                  <c:v>-0.17794604827300001</c:v>
                </c:pt>
                <c:pt idx="2744">
                  <c:v>-0.177777777778</c:v>
                </c:pt>
                <c:pt idx="2745">
                  <c:v>-0.177777777778</c:v>
                </c:pt>
                <c:pt idx="2746">
                  <c:v>-0.17816635160700001</c:v>
                </c:pt>
                <c:pt idx="2747">
                  <c:v>-0.17816635160700001</c:v>
                </c:pt>
                <c:pt idx="2748">
                  <c:v>-0.179329872581</c:v>
                </c:pt>
                <c:pt idx="2749">
                  <c:v>-0.17868929750099999</c:v>
                </c:pt>
                <c:pt idx="2750">
                  <c:v>-0.17868929750099999</c:v>
                </c:pt>
                <c:pt idx="2751">
                  <c:v>-0.17868929750099999</c:v>
                </c:pt>
                <c:pt idx="2752">
                  <c:v>-0.17984934086599999</c:v>
                </c:pt>
                <c:pt idx="2753">
                  <c:v>-0.17984934086599999</c:v>
                </c:pt>
                <c:pt idx="2754">
                  <c:v>-0.17984934086599999</c:v>
                </c:pt>
                <c:pt idx="2755">
                  <c:v>-0.17929411764700001</c:v>
                </c:pt>
                <c:pt idx="2756">
                  <c:v>-0.17873941674499999</c:v>
                </c:pt>
                <c:pt idx="2757">
                  <c:v>-0.179896665101</c:v>
                </c:pt>
                <c:pt idx="2758">
                  <c:v>-0.18028169014100001</c:v>
                </c:pt>
                <c:pt idx="2759">
                  <c:v>-0.18066635382400001</c:v>
                </c:pt>
                <c:pt idx="2760">
                  <c:v>-0.18011257035600001</c:v>
                </c:pt>
                <c:pt idx="2761">
                  <c:v>-0.179559306142</c:v>
                </c:pt>
                <c:pt idx="2762">
                  <c:v>-0.17994376757300001</c:v>
                </c:pt>
                <c:pt idx="2763">
                  <c:v>-0.17994376757300001</c:v>
                </c:pt>
                <c:pt idx="2764">
                  <c:v>-0.179307116105</c:v>
                </c:pt>
                <c:pt idx="2765">
                  <c:v>-0.179307116105</c:v>
                </c:pt>
                <c:pt idx="2766">
                  <c:v>-0.178755264389</c:v>
                </c:pt>
                <c:pt idx="2767">
                  <c:v>-0.179523141655</c:v>
                </c:pt>
                <c:pt idx="2768">
                  <c:v>-0.179523141655</c:v>
                </c:pt>
                <c:pt idx="2769">
                  <c:v>-0.179523141655</c:v>
                </c:pt>
                <c:pt idx="2770">
                  <c:v>-0.17897196261699999</c:v>
                </c:pt>
                <c:pt idx="2771">
                  <c:v>-0.17897196261699999</c:v>
                </c:pt>
                <c:pt idx="2772">
                  <c:v>-0.17897196261699999</c:v>
                </c:pt>
                <c:pt idx="2773">
                  <c:v>-0.179355441383</c:v>
                </c:pt>
                <c:pt idx="2774">
                  <c:v>-0.179355441383</c:v>
                </c:pt>
                <c:pt idx="2775">
                  <c:v>-0.179355441383</c:v>
                </c:pt>
                <c:pt idx="2776">
                  <c:v>-0.179355441383</c:v>
                </c:pt>
                <c:pt idx="2777">
                  <c:v>-0.179355441383</c:v>
                </c:pt>
                <c:pt idx="2778">
                  <c:v>-0.17973856209200001</c:v>
                </c:pt>
                <c:pt idx="2779">
                  <c:v>-0.17948717948699999</c:v>
                </c:pt>
                <c:pt idx="2780">
                  <c:v>-0.17948717948699999</c:v>
                </c:pt>
                <c:pt idx="2781">
                  <c:v>-0.17948717948699999</c:v>
                </c:pt>
                <c:pt idx="2782">
                  <c:v>-0.17986952469699999</c:v>
                </c:pt>
                <c:pt idx="2783">
                  <c:v>-0.18025151374000001</c:v>
                </c:pt>
                <c:pt idx="2784">
                  <c:v>-0.18025151374000001</c:v>
                </c:pt>
                <c:pt idx="2785">
                  <c:v>-0.181014425314</c:v>
                </c:pt>
                <c:pt idx="2786">
                  <c:v>-0.18139534883700001</c:v>
                </c:pt>
                <c:pt idx="2787">
                  <c:v>-0.18084611808500001</c:v>
                </c:pt>
                <c:pt idx="2788">
                  <c:v>-0.18067812354900001</c:v>
                </c:pt>
                <c:pt idx="2789">
                  <c:v>-0.18067812354900001</c:v>
                </c:pt>
                <c:pt idx="2790">
                  <c:v>-0.18105849582200001</c:v>
                </c:pt>
                <c:pt idx="2791">
                  <c:v>-0.18051044083500001</c:v>
                </c:pt>
                <c:pt idx="2792">
                  <c:v>-0.18051044083500001</c:v>
                </c:pt>
                <c:pt idx="2793">
                  <c:v>-0.180426716141</c:v>
                </c:pt>
                <c:pt idx="2794">
                  <c:v>-0.18025949953699999</c:v>
                </c:pt>
                <c:pt idx="2795">
                  <c:v>-0.18017600741100001</c:v>
                </c:pt>
                <c:pt idx="2796">
                  <c:v>-0.18017600741100001</c:v>
                </c:pt>
                <c:pt idx="2797">
                  <c:v>-0.179546506247</c:v>
                </c:pt>
                <c:pt idx="2798">
                  <c:v>-0.17938049006000001</c:v>
                </c:pt>
                <c:pt idx="2799">
                  <c:v>-0.17975970425099999</c:v>
                </c:pt>
                <c:pt idx="2800">
                  <c:v>-0.17921478060000001</c:v>
                </c:pt>
                <c:pt idx="2801">
                  <c:v>-0.17921478060000001</c:v>
                </c:pt>
                <c:pt idx="2802">
                  <c:v>-0.17750115260499999</c:v>
                </c:pt>
                <c:pt idx="2803">
                  <c:v>-0.17750115260499999</c:v>
                </c:pt>
                <c:pt idx="2804">
                  <c:v>-0.17741935483900001</c:v>
                </c:pt>
                <c:pt idx="2805">
                  <c:v>-0.17763460653499999</c:v>
                </c:pt>
                <c:pt idx="2806">
                  <c:v>-0.178012879485</c:v>
                </c:pt>
                <c:pt idx="2807">
                  <c:v>-0.178012879485</c:v>
                </c:pt>
                <c:pt idx="2808">
                  <c:v>-0.178012879485</c:v>
                </c:pt>
                <c:pt idx="2809">
                  <c:v>-0.177767570051</c:v>
                </c:pt>
                <c:pt idx="2810">
                  <c:v>-0.178145087236</c:v>
                </c:pt>
                <c:pt idx="2811">
                  <c:v>-0.178358551123</c:v>
                </c:pt>
                <c:pt idx="2812">
                  <c:v>-0.178735105408</c:v>
                </c:pt>
                <c:pt idx="2813">
                  <c:v>-0.178735105408</c:v>
                </c:pt>
                <c:pt idx="2814">
                  <c:v>-0.17948717948699999</c:v>
                </c:pt>
                <c:pt idx="2815">
                  <c:v>-0.179862700229</c:v>
                </c:pt>
                <c:pt idx="2816">
                  <c:v>-0.179698216735</c:v>
                </c:pt>
                <c:pt idx="2817">
                  <c:v>-0.179698216735</c:v>
                </c:pt>
                <c:pt idx="2818">
                  <c:v>-0.180073126143</c:v>
                </c:pt>
                <c:pt idx="2819">
                  <c:v>-0.17953403380499999</c:v>
                </c:pt>
                <c:pt idx="2820">
                  <c:v>-0.17953403380499999</c:v>
                </c:pt>
                <c:pt idx="2821">
                  <c:v>-0.17953403380499999</c:v>
                </c:pt>
                <c:pt idx="2822">
                  <c:v>-0.17899543378999999</c:v>
                </c:pt>
                <c:pt idx="2823">
                  <c:v>-0.17937015061600001</c:v>
                </c:pt>
                <c:pt idx="2824">
                  <c:v>-0.17937015061600001</c:v>
                </c:pt>
                <c:pt idx="2825">
                  <c:v>-0.180118559052</c:v>
                </c:pt>
                <c:pt idx="2826">
                  <c:v>-0.180118559052</c:v>
                </c:pt>
                <c:pt idx="2827">
                  <c:v>-0.179580674567</c:v>
                </c:pt>
                <c:pt idx="2828">
                  <c:v>-0.179043280182</c:v>
                </c:pt>
                <c:pt idx="2829">
                  <c:v>-0.17941712203999999</c:v>
                </c:pt>
                <c:pt idx="2830">
                  <c:v>-0.178880291306</c:v>
                </c:pt>
                <c:pt idx="2831">
                  <c:v>-0.17925386715200001</c:v>
                </c:pt>
                <c:pt idx="2832">
                  <c:v>-0.17871759890899999</c:v>
                </c:pt>
                <c:pt idx="2833">
                  <c:v>-0.17871759890899999</c:v>
                </c:pt>
                <c:pt idx="2834">
                  <c:v>-0.17930095324600001</c:v>
                </c:pt>
                <c:pt idx="2835">
                  <c:v>-0.17951042611099999</c:v>
                </c:pt>
                <c:pt idx="2836">
                  <c:v>-0.17951042611099999</c:v>
                </c:pt>
                <c:pt idx="2837">
                  <c:v>-0.17844202898600001</c:v>
                </c:pt>
                <c:pt idx="2838">
                  <c:v>-0.17844202898600001</c:v>
                </c:pt>
                <c:pt idx="2839">
                  <c:v>-0.17844202898600001</c:v>
                </c:pt>
                <c:pt idx="2840">
                  <c:v>-0.17844202898600001</c:v>
                </c:pt>
                <c:pt idx="2841">
                  <c:v>-0.17881394296100001</c:v>
                </c:pt>
                <c:pt idx="2842">
                  <c:v>-0.17828054298599999</c:v>
                </c:pt>
                <c:pt idx="2843">
                  <c:v>-0.178652193578</c:v>
                </c:pt>
                <c:pt idx="2844">
                  <c:v>-0.178652193578</c:v>
                </c:pt>
                <c:pt idx="2845">
                  <c:v>-0.17811934900500001</c:v>
                </c:pt>
                <c:pt idx="2846">
                  <c:v>-0.17795844625099999</c:v>
                </c:pt>
                <c:pt idx="2847">
                  <c:v>-0.17795844625099999</c:v>
                </c:pt>
                <c:pt idx="2848">
                  <c:v>-0.17795844625099999</c:v>
                </c:pt>
                <c:pt idx="2849">
                  <c:v>-0.178539224527</c:v>
                </c:pt>
                <c:pt idx="2850">
                  <c:v>-0.178539224527</c:v>
                </c:pt>
                <c:pt idx="2851">
                  <c:v>-0.17800811176199999</c:v>
                </c:pt>
                <c:pt idx="2852">
                  <c:v>-0.178378378378</c:v>
                </c:pt>
                <c:pt idx="2853">
                  <c:v>-0.178378378378</c:v>
                </c:pt>
                <c:pt idx="2854">
                  <c:v>-0.178378378378</c:v>
                </c:pt>
                <c:pt idx="2855">
                  <c:v>-0.178378378378</c:v>
                </c:pt>
                <c:pt idx="2856">
                  <c:v>-0.178378378378</c:v>
                </c:pt>
                <c:pt idx="2857">
                  <c:v>-0.178378378378</c:v>
                </c:pt>
                <c:pt idx="2858">
                  <c:v>-0.178378378378</c:v>
                </c:pt>
                <c:pt idx="2859">
                  <c:v>-0.17784781629900001</c:v>
                </c:pt>
                <c:pt idx="2860">
                  <c:v>-0.17784781629900001</c:v>
                </c:pt>
                <c:pt idx="2861">
                  <c:v>-0.17784781629900001</c:v>
                </c:pt>
                <c:pt idx="2862">
                  <c:v>-0.17821782178199999</c:v>
                </c:pt>
                <c:pt idx="2863">
                  <c:v>-0.17821782178199999</c:v>
                </c:pt>
                <c:pt idx="2864">
                  <c:v>-0.178587494377</c:v>
                </c:pt>
                <c:pt idx="2865">
                  <c:v>-0.178587494377</c:v>
                </c:pt>
                <c:pt idx="2866">
                  <c:v>-0.17789757412400001</c:v>
                </c:pt>
                <c:pt idx="2867">
                  <c:v>-0.177368657387</c:v>
                </c:pt>
                <c:pt idx="2868">
                  <c:v>-0.177368657387</c:v>
                </c:pt>
                <c:pt idx="2869">
                  <c:v>-0.177368657387</c:v>
                </c:pt>
                <c:pt idx="2870">
                  <c:v>-0.177368657387</c:v>
                </c:pt>
                <c:pt idx="2871">
                  <c:v>-0.17757847533599999</c:v>
                </c:pt>
                <c:pt idx="2872">
                  <c:v>-0.17757847533599999</c:v>
                </c:pt>
                <c:pt idx="2873">
                  <c:v>-0.17757847533599999</c:v>
                </c:pt>
                <c:pt idx="2874">
                  <c:v>-0.17794710892000001</c:v>
                </c:pt>
                <c:pt idx="2875">
                  <c:v>-0.178315412186</c:v>
                </c:pt>
                <c:pt idx="2876">
                  <c:v>-0.178155774396</c:v>
                </c:pt>
                <c:pt idx="2877">
                  <c:v>-0.17852348993299999</c:v>
                </c:pt>
                <c:pt idx="2878">
                  <c:v>-0.17852348993299999</c:v>
                </c:pt>
                <c:pt idx="2879">
                  <c:v>-0.178810907465</c:v>
                </c:pt>
                <c:pt idx="2880">
                  <c:v>-0.178810907465</c:v>
                </c:pt>
                <c:pt idx="2881">
                  <c:v>-0.178810907465</c:v>
                </c:pt>
                <c:pt idx="2882">
                  <c:v>-0.178810907465</c:v>
                </c:pt>
                <c:pt idx="2883">
                  <c:v>-0.178810907465</c:v>
                </c:pt>
                <c:pt idx="2884">
                  <c:v>-0.178651183564</c:v>
                </c:pt>
                <c:pt idx="2885">
                  <c:v>-0.17812500000000001</c:v>
                </c:pt>
                <c:pt idx="2886">
                  <c:v>-0.17796610169499999</c:v>
                </c:pt>
                <c:pt idx="2887">
                  <c:v>-0.17796610169499999</c:v>
                </c:pt>
                <c:pt idx="2888">
                  <c:v>-0.17780748663099999</c:v>
                </c:pt>
                <c:pt idx="2889">
                  <c:v>-0.17728285078</c:v>
                </c:pt>
                <c:pt idx="2890">
                  <c:v>-0.17728285078</c:v>
                </c:pt>
                <c:pt idx="2891">
                  <c:v>-0.17720391807700001</c:v>
                </c:pt>
                <c:pt idx="2892">
                  <c:v>-0.17704626334500001</c:v>
                </c:pt>
                <c:pt idx="2893">
                  <c:v>-0.177698800533</c:v>
                </c:pt>
                <c:pt idx="2894">
                  <c:v>-0.178063943162</c:v>
                </c:pt>
                <c:pt idx="2895">
                  <c:v>-0.178063943162</c:v>
                </c:pt>
                <c:pt idx="2896">
                  <c:v>-0.177541056369</c:v>
                </c:pt>
                <c:pt idx="2897">
                  <c:v>-0.177383592018</c:v>
                </c:pt>
                <c:pt idx="2898">
                  <c:v>-0.177383592018</c:v>
                </c:pt>
                <c:pt idx="2899">
                  <c:v>-0.17714791851200001</c:v>
                </c:pt>
                <c:pt idx="2900">
                  <c:v>-0.17706949977899999</c:v>
                </c:pt>
                <c:pt idx="2901">
                  <c:v>-0.17654867256599999</c:v>
                </c:pt>
                <c:pt idx="2902">
                  <c:v>-0.17691287041100001</c:v>
                </c:pt>
                <c:pt idx="2903">
                  <c:v>-0.17727674624199999</c:v>
                </c:pt>
                <c:pt idx="2904">
                  <c:v>-0.17727674624199999</c:v>
                </c:pt>
                <c:pt idx="2905">
                  <c:v>-0.17727674624199999</c:v>
                </c:pt>
                <c:pt idx="2906">
                  <c:v>-0.17727674624199999</c:v>
                </c:pt>
                <c:pt idx="2907">
                  <c:v>-0.17727674624199999</c:v>
                </c:pt>
                <c:pt idx="2908">
                  <c:v>-0.17764030048599999</c:v>
                </c:pt>
                <c:pt idx="2909">
                  <c:v>-0.177120141343</c:v>
                </c:pt>
                <c:pt idx="2910">
                  <c:v>-0.177041942605</c:v>
                </c:pt>
                <c:pt idx="2911">
                  <c:v>-0.17696381288599999</c:v>
                </c:pt>
                <c:pt idx="2912">
                  <c:v>-0.17696381288599999</c:v>
                </c:pt>
                <c:pt idx="2913">
                  <c:v>-0.17644464049399999</c:v>
                </c:pt>
                <c:pt idx="2914">
                  <c:v>-0.176807760141</c:v>
                </c:pt>
                <c:pt idx="2915">
                  <c:v>-0.176807760141</c:v>
                </c:pt>
                <c:pt idx="2916">
                  <c:v>-0.17621145374399999</c:v>
                </c:pt>
                <c:pt idx="2917">
                  <c:v>-0.17621145374399999</c:v>
                </c:pt>
                <c:pt idx="2918">
                  <c:v>-0.176056338028</c:v>
                </c:pt>
                <c:pt idx="2919">
                  <c:v>-0.17641882974</c:v>
                </c:pt>
                <c:pt idx="2920">
                  <c:v>-0.17714285714299999</c:v>
                </c:pt>
                <c:pt idx="2921">
                  <c:v>-0.17714285714299999</c:v>
                </c:pt>
                <c:pt idx="2922">
                  <c:v>-0.177504393673</c:v>
                </c:pt>
                <c:pt idx="2923">
                  <c:v>-0.177504393673</c:v>
                </c:pt>
                <c:pt idx="2924">
                  <c:v>-0.17786561264799999</c:v>
                </c:pt>
                <c:pt idx="2925">
                  <c:v>-0.17894736842100001</c:v>
                </c:pt>
                <c:pt idx="2926">
                  <c:v>-0.17894736842100001</c:v>
                </c:pt>
                <c:pt idx="2927">
                  <c:v>-0.17894736842100001</c:v>
                </c:pt>
                <c:pt idx="2928">
                  <c:v>-0.17894736842100001</c:v>
                </c:pt>
                <c:pt idx="2929">
                  <c:v>-0.17894736842100001</c:v>
                </c:pt>
                <c:pt idx="2930">
                  <c:v>-0.17930732134999999</c:v>
                </c:pt>
                <c:pt idx="2931">
                  <c:v>-0.17879053461899999</c:v>
                </c:pt>
                <c:pt idx="2932">
                  <c:v>-0.17915024091100001</c:v>
                </c:pt>
                <c:pt idx="2933">
                  <c:v>-0.17915024091100001</c:v>
                </c:pt>
                <c:pt idx="2934">
                  <c:v>-0.17915024091100001</c:v>
                </c:pt>
                <c:pt idx="2935">
                  <c:v>-0.179868708972</c:v>
                </c:pt>
                <c:pt idx="2936">
                  <c:v>-0.179868708972</c:v>
                </c:pt>
                <c:pt idx="2937">
                  <c:v>-0.180227471566</c:v>
                </c:pt>
                <c:pt idx="2938">
                  <c:v>-0.180865006553</c:v>
                </c:pt>
                <c:pt idx="2939">
                  <c:v>-0.18034934497800001</c:v>
                </c:pt>
                <c:pt idx="2940">
                  <c:v>-0.180191972077</c:v>
                </c:pt>
                <c:pt idx="2941">
                  <c:v>-0.180191972077</c:v>
                </c:pt>
                <c:pt idx="2942">
                  <c:v>-0.18054949847400001</c:v>
                </c:pt>
                <c:pt idx="2943">
                  <c:v>-0.18054949847400001</c:v>
                </c:pt>
                <c:pt idx="2944">
                  <c:v>-0.18047079337399999</c:v>
                </c:pt>
                <c:pt idx="2945">
                  <c:v>-0.179956427015</c:v>
                </c:pt>
                <c:pt idx="2946">
                  <c:v>-0.179956427015</c:v>
                </c:pt>
                <c:pt idx="2947">
                  <c:v>-0.179956427015</c:v>
                </c:pt>
                <c:pt idx="2948">
                  <c:v>-0.179956427015</c:v>
                </c:pt>
                <c:pt idx="2949">
                  <c:v>-0.179956427015</c:v>
                </c:pt>
                <c:pt idx="2950">
                  <c:v>-0.17987804877999999</c:v>
                </c:pt>
                <c:pt idx="2951">
                  <c:v>-0.17987804877999999</c:v>
                </c:pt>
                <c:pt idx="2952">
                  <c:v>-0.18023508924699999</c:v>
                </c:pt>
                <c:pt idx="2953">
                  <c:v>-0.179721496954</c:v>
                </c:pt>
                <c:pt idx="2954">
                  <c:v>-0.179721496954</c:v>
                </c:pt>
                <c:pt idx="2955">
                  <c:v>-0.179721496954</c:v>
                </c:pt>
                <c:pt idx="2956">
                  <c:v>-0.179721496954</c:v>
                </c:pt>
                <c:pt idx="2957">
                  <c:v>-0.179721496954</c:v>
                </c:pt>
                <c:pt idx="2958">
                  <c:v>-0.18035636679700001</c:v>
                </c:pt>
                <c:pt idx="2959">
                  <c:v>-0.180712423979</c:v>
                </c:pt>
                <c:pt idx="2960">
                  <c:v>-0.180555555556</c:v>
                </c:pt>
                <c:pt idx="2961">
                  <c:v>-0.18004338394800001</c:v>
                </c:pt>
                <c:pt idx="2962">
                  <c:v>-0.18004338394800001</c:v>
                </c:pt>
                <c:pt idx="2963">
                  <c:v>-0.18004338394800001</c:v>
                </c:pt>
                <c:pt idx="2964">
                  <c:v>-0.180398959237</c:v>
                </c:pt>
                <c:pt idx="2965">
                  <c:v>-0.179887299523</c:v>
                </c:pt>
                <c:pt idx="2966">
                  <c:v>-0.17878787878800001</c:v>
                </c:pt>
                <c:pt idx="2967">
                  <c:v>-0.17827780181700001</c:v>
                </c:pt>
                <c:pt idx="2968">
                  <c:v>-0.17804667242899999</c:v>
                </c:pt>
                <c:pt idx="2969">
                  <c:v>-0.17804667242899999</c:v>
                </c:pt>
                <c:pt idx="2970">
                  <c:v>-0.17804667242899999</c:v>
                </c:pt>
                <c:pt idx="2971">
                  <c:v>-0.17804667242899999</c:v>
                </c:pt>
                <c:pt idx="2972">
                  <c:v>-0.177892918826</c:v>
                </c:pt>
                <c:pt idx="2973">
                  <c:v>-0.17781614156200001</c:v>
                </c:pt>
                <c:pt idx="2974">
                  <c:v>-0.17781614156200001</c:v>
                </c:pt>
                <c:pt idx="2975">
                  <c:v>-0.17781614156200001</c:v>
                </c:pt>
                <c:pt idx="2976">
                  <c:v>-0.17781614156200001</c:v>
                </c:pt>
                <c:pt idx="2977">
                  <c:v>-0.17781614156200001</c:v>
                </c:pt>
                <c:pt idx="2978">
                  <c:v>-0.17781614156200001</c:v>
                </c:pt>
                <c:pt idx="2979">
                  <c:v>-0.17781614156200001</c:v>
                </c:pt>
                <c:pt idx="2980">
                  <c:v>-0.17852522639099999</c:v>
                </c:pt>
                <c:pt idx="2981">
                  <c:v>-0.17887931034499999</c:v>
                </c:pt>
                <c:pt idx="2982">
                  <c:v>-0.17887931034499999</c:v>
                </c:pt>
                <c:pt idx="2983">
                  <c:v>-0.17923308918600001</c:v>
                </c:pt>
                <c:pt idx="2984">
                  <c:v>-0.17958656330700001</c:v>
                </c:pt>
                <c:pt idx="2985">
                  <c:v>-0.17958656330700001</c:v>
                </c:pt>
                <c:pt idx="2986">
                  <c:v>-0.17958656330700001</c:v>
                </c:pt>
                <c:pt idx="2987">
                  <c:v>-0.178571428571</c:v>
                </c:pt>
                <c:pt idx="2988">
                  <c:v>-0.17892473118300001</c:v>
                </c:pt>
                <c:pt idx="2989">
                  <c:v>-0.17892473118300001</c:v>
                </c:pt>
                <c:pt idx="2990">
                  <c:v>-0.17841788478100001</c:v>
                </c:pt>
                <c:pt idx="2991">
                  <c:v>-0.177405498282</c:v>
                </c:pt>
                <c:pt idx="2992">
                  <c:v>-0.177405498282</c:v>
                </c:pt>
                <c:pt idx="2993">
                  <c:v>-0.17775869471899999</c:v>
                </c:pt>
                <c:pt idx="2994">
                  <c:v>-0.17775869471899999</c:v>
                </c:pt>
                <c:pt idx="2995">
                  <c:v>-0.17775869471899999</c:v>
                </c:pt>
                <c:pt idx="2996">
                  <c:v>-0.178111587983</c:v>
                </c:pt>
                <c:pt idx="2997">
                  <c:v>-0.17846417846400001</c:v>
                </c:pt>
                <c:pt idx="2998">
                  <c:v>-0.17846417846400001</c:v>
                </c:pt>
                <c:pt idx="2999">
                  <c:v>-0.17838765008599999</c:v>
                </c:pt>
                <c:pt idx="3000">
                  <c:v>-0.17838765008599999</c:v>
                </c:pt>
                <c:pt idx="3001">
                  <c:v>-0.17838765008599999</c:v>
                </c:pt>
                <c:pt idx="3002">
                  <c:v>-0.17858672376900001</c:v>
                </c:pt>
                <c:pt idx="3003">
                  <c:v>-0.17886178861800001</c:v>
                </c:pt>
                <c:pt idx="3004">
                  <c:v>-0.17886178861800001</c:v>
                </c:pt>
                <c:pt idx="3005">
                  <c:v>-0.17921300256600001</c:v>
                </c:pt>
                <c:pt idx="3006">
                  <c:v>-0.17921300256600001</c:v>
                </c:pt>
                <c:pt idx="3007">
                  <c:v>-0.17921300256600001</c:v>
                </c:pt>
                <c:pt idx="3008">
                  <c:v>-0.17921300256600001</c:v>
                </c:pt>
                <c:pt idx="3009">
                  <c:v>-0.17921300256600001</c:v>
                </c:pt>
                <c:pt idx="3010">
                  <c:v>-0.17855617257600001</c:v>
                </c:pt>
                <c:pt idx="3011">
                  <c:v>-0.17855617257600001</c:v>
                </c:pt>
                <c:pt idx="3012">
                  <c:v>-0.17890691716500001</c:v>
                </c:pt>
                <c:pt idx="3013">
                  <c:v>-0.17925736235600001</c:v>
                </c:pt>
                <c:pt idx="3014">
                  <c:v>-0.17925736235600001</c:v>
                </c:pt>
                <c:pt idx="3015">
                  <c:v>-0.179607508532</c:v>
                </c:pt>
                <c:pt idx="3016">
                  <c:v>-0.179607508532</c:v>
                </c:pt>
                <c:pt idx="3017">
                  <c:v>-0.180306905371</c:v>
                </c:pt>
                <c:pt idx="3018">
                  <c:v>-0.180306905371</c:v>
                </c:pt>
                <c:pt idx="3019">
                  <c:v>-0.180306905371</c:v>
                </c:pt>
                <c:pt idx="3020">
                  <c:v>-0.180656156796</c:v>
                </c:pt>
                <c:pt idx="3021">
                  <c:v>-0.180656156796</c:v>
                </c:pt>
                <c:pt idx="3022">
                  <c:v>-0.17965091528300001</c:v>
                </c:pt>
                <c:pt idx="3023">
                  <c:v>-0.18</c:v>
                </c:pt>
                <c:pt idx="3024">
                  <c:v>-0.178996598639</c:v>
                </c:pt>
                <c:pt idx="3025">
                  <c:v>-0.178996598639</c:v>
                </c:pt>
                <c:pt idx="3026">
                  <c:v>-0.178996598639</c:v>
                </c:pt>
                <c:pt idx="3027">
                  <c:v>-0.178996598639</c:v>
                </c:pt>
                <c:pt idx="3028">
                  <c:v>-0.17919320594499999</c:v>
                </c:pt>
                <c:pt idx="3029">
                  <c:v>-0.178692699491</c:v>
                </c:pt>
                <c:pt idx="3030">
                  <c:v>-0.178692699491</c:v>
                </c:pt>
                <c:pt idx="3031">
                  <c:v>-0.178192617734</c:v>
                </c:pt>
                <c:pt idx="3032">
                  <c:v>-0.178192617734</c:v>
                </c:pt>
                <c:pt idx="3033">
                  <c:v>-0.178192617734</c:v>
                </c:pt>
                <c:pt idx="3034">
                  <c:v>-0.17854113655600001</c:v>
                </c:pt>
                <c:pt idx="3035">
                  <c:v>-0.17854113655600001</c:v>
                </c:pt>
                <c:pt idx="3036">
                  <c:v>-0.17854113655600001</c:v>
                </c:pt>
                <c:pt idx="3037">
                  <c:v>-0.17923728813600001</c:v>
                </c:pt>
                <c:pt idx="3038">
                  <c:v>-0.17823878069400001</c:v>
                </c:pt>
                <c:pt idx="3039">
                  <c:v>-0.17823878069400001</c:v>
                </c:pt>
                <c:pt idx="3040">
                  <c:v>-0.17843551797000001</c:v>
                </c:pt>
                <c:pt idx="3041">
                  <c:v>-0.17843551797000001</c:v>
                </c:pt>
                <c:pt idx="3042">
                  <c:v>-0.177937447168</c:v>
                </c:pt>
                <c:pt idx="3043">
                  <c:v>-0.177937447168</c:v>
                </c:pt>
                <c:pt idx="3044">
                  <c:v>-0.177937447168</c:v>
                </c:pt>
                <c:pt idx="3045">
                  <c:v>-0.177937447168</c:v>
                </c:pt>
                <c:pt idx="3046">
                  <c:v>-0.177937447168</c:v>
                </c:pt>
                <c:pt idx="3047">
                  <c:v>-0.178284748627</c:v>
                </c:pt>
                <c:pt idx="3048">
                  <c:v>-0.178284748627</c:v>
                </c:pt>
                <c:pt idx="3049">
                  <c:v>-0.178284748627</c:v>
                </c:pt>
                <c:pt idx="3050">
                  <c:v>-0.178284748627</c:v>
                </c:pt>
                <c:pt idx="3051">
                  <c:v>-0.178284748627</c:v>
                </c:pt>
                <c:pt idx="3052">
                  <c:v>-0.178284748627</c:v>
                </c:pt>
                <c:pt idx="3053">
                  <c:v>-0.178284748627</c:v>
                </c:pt>
                <c:pt idx="3054">
                  <c:v>-0.177787162162</c:v>
                </c:pt>
                <c:pt idx="3055">
                  <c:v>-0.17813423385400001</c:v>
                </c:pt>
                <c:pt idx="3056">
                  <c:v>-0.17848101265800001</c:v>
                </c:pt>
                <c:pt idx="3057">
                  <c:v>-0.178827498946</c:v>
                </c:pt>
                <c:pt idx="3058">
                  <c:v>-0.178827498946</c:v>
                </c:pt>
                <c:pt idx="3059">
                  <c:v>-0.178827498946</c:v>
                </c:pt>
                <c:pt idx="3060">
                  <c:v>-0.178330522766</c:v>
                </c:pt>
                <c:pt idx="3061">
                  <c:v>-0.178330522766</c:v>
                </c:pt>
                <c:pt idx="3062">
                  <c:v>-0.178330522766</c:v>
                </c:pt>
                <c:pt idx="3063">
                  <c:v>-0.17783396544499999</c:v>
                </c:pt>
                <c:pt idx="3064">
                  <c:v>-0.17783396544499999</c:v>
                </c:pt>
                <c:pt idx="3065">
                  <c:v>-0.177684210526</c:v>
                </c:pt>
                <c:pt idx="3066">
                  <c:v>-0.177609427609</c:v>
                </c:pt>
                <c:pt idx="3067">
                  <c:v>-0.17661900756900001</c:v>
                </c:pt>
                <c:pt idx="3068">
                  <c:v>-0.17696511139099999</c:v>
                </c:pt>
                <c:pt idx="3069">
                  <c:v>-0.17696511139099999</c:v>
                </c:pt>
                <c:pt idx="3070">
                  <c:v>-0.17696511139099999</c:v>
                </c:pt>
                <c:pt idx="3071">
                  <c:v>-0.176470588235</c:v>
                </c:pt>
                <c:pt idx="3072">
                  <c:v>-0.176470588235</c:v>
                </c:pt>
                <c:pt idx="3073">
                  <c:v>-0.176470588235</c:v>
                </c:pt>
                <c:pt idx="3074">
                  <c:v>-0.17716204869900001</c:v>
                </c:pt>
                <c:pt idx="3075">
                  <c:v>-0.17716204869900001</c:v>
                </c:pt>
                <c:pt idx="3076">
                  <c:v>-0.17785234899300001</c:v>
                </c:pt>
                <c:pt idx="3077">
                  <c:v>-0.177358490566</c:v>
                </c:pt>
                <c:pt idx="3078">
                  <c:v>-0.177358490566</c:v>
                </c:pt>
                <c:pt idx="3079">
                  <c:v>-0.17770326907</c:v>
                </c:pt>
                <c:pt idx="3080">
                  <c:v>-0.17770326907</c:v>
                </c:pt>
                <c:pt idx="3081">
                  <c:v>-0.17770326907</c:v>
                </c:pt>
                <c:pt idx="3082">
                  <c:v>-0.17839195979899999</c:v>
                </c:pt>
                <c:pt idx="3083">
                  <c:v>-0.17839195979899999</c:v>
                </c:pt>
                <c:pt idx="3084">
                  <c:v>-0.177898702386</c:v>
                </c:pt>
                <c:pt idx="3085">
                  <c:v>-0.177898702386</c:v>
                </c:pt>
                <c:pt idx="3086">
                  <c:v>-0.178242677824</c:v>
                </c:pt>
                <c:pt idx="3087">
                  <c:v>-0.178586365537</c:v>
                </c:pt>
                <c:pt idx="3088">
                  <c:v>-0.178586365537</c:v>
                </c:pt>
                <c:pt idx="3089">
                  <c:v>-0.17892976588599999</c:v>
                </c:pt>
                <c:pt idx="3090">
                  <c:v>-0.17892976588599999</c:v>
                </c:pt>
                <c:pt idx="3091">
                  <c:v>-0.17892976588599999</c:v>
                </c:pt>
                <c:pt idx="3092">
                  <c:v>-0.17892976588599999</c:v>
                </c:pt>
                <c:pt idx="3093">
                  <c:v>-0.17892976588599999</c:v>
                </c:pt>
                <c:pt idx="3094">
                  <c:v>-0.17892976588599999</c:v>
                </c:pt>
                <c:pt idx="3095">
                  <c:v>-0.17885499373200001</c:v>
                </c:pt>
                <c:pt idx="3096">
                  <c:v>-0.17885499373200001</c:v>
                </c:pt>
                <c:pt idx="3097">
                  <c:v>-0.178362573099</c:v>
                </c:pt>
                <c:pt idx="3098">
                  <c:v>-0.177870563674</c:v>
                </c:pt>
                <c:pt idx="3099">
                  <c:v>-0.177870563674</c:v>
                </c:pt>
                <c:pt idx="3100">
                  <c:v>-0.177870563674</c:v>
                </c:pt>
                <c:pt idx="3101">
                  <c:v>-0.177870563674</c:v>
                </c:pt>
                <c:pt idx="3102">
                  <c:v>-0.177870563674</c:v>
                </c:pt>
                <c:pt idx="3103">
                  <c:v>-0.177870563674</c:v>
                </c:pt>
                <c:pt idx="3104">
                  <c:v>-0.177870563674</c:v>
                </c:pt>
                <c:pt idx="3105">
                  <c:v>-0.177870563674</c:v>
                </c:pt>
                <c:pt idx="3106">
                  <c:v>-0.177870563674</c:v>
                </c:pt>
                <c:pt idx="3107">
                  <c:v>-0.177722152691</c:v>
                </c:pt>
                <c:pt idx="3108">
                  <c:v>-0.177722152691</c:v>
                </c:pt>
                <c:pt idx="3109">
                  <c:v>-0.177722152691</c:v>
                </c:pt>
                <c:pt idx="3110">
                  <c:v>-0.178065054212</c:v>
                </c:pt>
                <c:pt idx="3111">
                  <c:v>-0.178065054212</c:v>
                </c:pt>
                <c:pt idx="3112">
                  <c:v>-0.17757398916200001</c:v>
                </c:pt>
                <c:pt idx="3113">
                  <c:v>-0.17791666666700001</c:v>
                </c:pt>
                <c:pt idx="3114">
                  <c:v>-0.17776852622799999</c:v>
                </c:pt>
                <c:pt idx="3115">
                  <c:v>-0.178452579035</c:v>
                </c:pt>
                <c:pt idx="3116">
                  <c:v>-0.178452579035</c:v>
                </c:pt>
                <c:pt idx="3117">
                  <c:v>-0.177962577963</c:v>
                </c:pt>
                <c:pt idx="3118">
                  <c:v>-0.17698379725800001</c:v>
                </c:pt>
                <c:pt idx="3119">
                  <c:v>-0.17698379725800001</c:v>
                </c:pt>
                <c:pt idx="3120">
                  <c:v>-0.177667081777</c:v>
                </c:pt>
                <c:pt idx="3121">
                  <c:v>-0.177667081777</c:v>
                </c:pt>
                <c:pt idx="3122">
                  <c:v>-0.177667081777</c:v>
                </c:pt>
                <c:pt idx="3123">
                  <c:v>-0.177178423237</c:v>
                </c:pt>
                <c:pt idx="3124">
                  <c:v>-0.177519701369</c:v>
                </c:pt>
                <c:pt idx="3125">
                  <c:v>-0.17786069651700001</c:v>
                </c:pt>
                <c:pt idx="3126">
                  <c:v>-0.17737256527100001</c:v>
                </c:pt>
                <c:pt idx="3127">
                  <c:v>-0.17737256527100001</c:v>
                </c:pt>
                <c:pt idx="3128">
                  <c:v>-0.17737256527100001</c:v>
                </c:pt>
                <c:pt idx="3129">
                  <c:v>-0.17737256527100001</c:v>
                </c:pt>
                <c:pt idx="3130">
                  <c:v>-0.17722567287800001</c:v>
                </c:pt>
                <c:pt idx="3131">
                  <c:v>-0.17722567287800001</c:v>
                </c:pt>
                <c:pt idx="3132">
                  <c:v>-0.17722567287800001</c:v>
                </c:pt>
                <c:pt idx="3133">
                  <c:v>-0.17722567287800001</c:v>
                </c:pt>
                <c:pt idx="3134">
                  <c:v>-0.17756622516600001</c:v>
                </c:pt>
                <c:pt idx="3135">
                  <c:v>-0.17707902358300001</c:v>
                </c:pt>
                <c:pt idx="3136">
                  <c:v>-0.17707902358300001</c:v>
                </c:pt>
                <c:pt idx="3137">
                  <c:v>-0.17659222497900001</c:v>
                </c:pt>
                <c:pt idx="3138">
                  <c:v>-0.17659222497900001</c:v>
                </c:pt>
                <c:pt idx="3139">
                  <c:v>-0.17659222497900001</c:v>
                </c:pt>
                <c:pt idx="3140">
                  <c:v>-0.17610582885500001</c:v>
                </c:pt>
                <c:pt idx="3141">
                  <c:v>-0.17610582885500001</c:v>
                </c:pt>
                <c:pt idx="3142">
                  <c:v>-0.17610582885500001</c:v>
                </c:pt>
                <c:pt idx="3143">
                  <c:v>-0.17610582885500001</c:v>
                </c:pt>
                <c:pt idx="3144">
                  <c:v>-0.17644628099199999</c:v>
                </c:pt>
                <c:pt idx="3145">
                  <c:v>-0.176786451879</c:v>
                </c:pt>
                <c:pt idx="3146">
                  <c:v>-0.176786451879</c:v>
                </c:pt>
                <c:pt idx="3147">
                  <c:v>-0.176786451879</c:v>
                </c:pt>
                <c:pt idx="3148">
                  <c:v>-0.17630057803499999</c:v>
                </c:pt>
                <c:pt idx="3149">
                  <c:v>-0.17630057803499999</c:v>
                </c:pt>
                <c:pt idx="3150">
                  <c:v>-0.17664052827099999</c:v>
                </c:pt>
                <c:pt idx="3151">
                  <c:v>-0.17664052827099999</c:v>
                </c:pt>
                <c:pt idx="3152">
                  <c:v>-0.17664052827099999</c:v>
                </c:pt>
                <c:pt idx="3153">
                  <c:v>-0.17664052827099999</c:v>
                </c:pt>
                <c:pt idx="3154">
                  <c:v>-0.17649484536099999</c:v>
                </c:pt>
                <c:pt idx="3155">
                  <c:v>-0.17649484536099999</c:v>
                </c:pt>
                <c:pt idx="3156">
                  <c:v>-0.17642209398200001</c:v>
                </c:pt>
                <c:pt idx="3157">
                  <c:v>-0.17593737124</c:v>
                </c:pt>
                <c:pt idx="3158">
                  <c:v>-0.17593737124</c:v>
                </c:pt>
                <c:pt idx="3159">
                  <c:v>-0.175792507205</c:v>
                </c:pt>
                <c:pt idx="3160">
                  <c:v>-0.175792507205</c:v>
                </c:pt>
                <c:pt idx="3161">
                  <c:v>-0.175792507205</c:v>
                </c:pt>
                <c:pt idx="3162">
                  <c:v>-0.175792507205</c:v>
                </c:pt>
                <c:pt idx="3163">
                  <c:v>-0.17613168724299999</c:v>
                </c:pt>
                <c:pt idx="3164">
                  <c:v>-0.17613168724299999</c:v>
                </c:pt>
                <c:pt idx="3165">
                  <c:v>-0.17564788152999999</c:v>
                </c:pt>
                <c:pt idx="3166">
                  <c:v>-0.17516447368400001</c:v>
                </c:pt>
                <c:pt idx="3167">
                  <c:v>-0.17516447368400001</c:v>
                </c:pt>
                <c:pt idx="3168">
                  <c:v>-0.175359342916</c:v>
                </c:pt>
                <c:pt idx="3169">
                  <c:v>-0.17528735632199999</c:v>
                </c:pt>
                <c:pt idx="3170">
                  <c:v>-0.175215428806</c:v>
                </c:pt>
                <c:pt idx="3171">
                  <c:v>-0.175215428806</c:v>
                </c:pt>
                <c:pt idx="3172">
                  <c:v>-0.17507175071799999</c:v>
                </c:pt>
                <c:pt idx="3173">
                  <c:v>-0.17499999999999999</c:v>
                </c:pt>
                <c:pt idx="3174">
                  <c:v>-0.17499999999999999</c:v>
                </c:pt>
                <c:pt idx="3175">
                  <c:v>-0.17499999999999999</c:v>
                </c:pt>
                <c:pt idx="3176">
                  <c:v>-0.17499999999999999</c:v>
                </c:pt>
                <c:pt idx="3177">
                  <c:v>-0.17499999999999999</c:v>
                </c:pt>
                <c:pt idx="3178">
                  <c:v>-0.17499999999999999</c:v>
                </c:pt>
                <c:pt idx="3179">
                  <c:v>-0.17451863990200001</c:v>
                </c:pt>
                <c:pt idx="3180">
                  <c:v>-0.17451863990200001</c:v>
                </c:pt>
                <c:pt idx="3181">
                  <c:v>-0.17485667485699999</c:v>
                </c:pt>
                <c:pt idx="3182">
                  <c:v>-0.17485667485699999</c:v>
                </c:pt>
                <c:pt idx="3183">
                  <c:v>-0.17519443307400001</c:v>
                </c:pt>
                <c:pt idx="3184">
                  <c:v>-0.17471358428799999</c:v>
                </c:pt>
                <c:pt idx="3185">
                  <c:v>-0.175051124744</c:v>
                </c:pt>
                <c:pt idx="3186">
                  <c:v>-0.17531671434400001</c:v>
                </c:pt>
                <c:pt idx="3187">
                  <c:v>-0.17483660130699999</c:v>
                </c:pt>
                <c:pt idx="3188">
                  <c:v>-0.17503059975499999</c:v>
                </c:pt>
                <c:pt idx="3189">
                  <c:v>-0.17503059975499999</c:v>
                </c:pt>
                <c:pt idx="3190">
                  <c:v>-0.17440912795399999</c:v>
                </c:pt>
                <c:pt idx="3191">
                  <c:v>-0.174745417515</c:v>
                </c:pt>
                <c:pt idx="3192">
                  <c:v>-0.17501017500999999</c:v>
                </c:pt>
                <c:pt idx="3193">
                  <c:v>-0.174532139951</c:v>
                </c:pt>
                <c:pt idx="3194">
                  <c:v>-0.17479674796700001</c:v>
                </c:pt>
                <c:pt idx="3195">
                  <c:v>-0.17513206013800001</c:v>
                </c:pt>
                <c:pt idx="3196">
                  <c:v>-0.17465475223400001</c:v>
                </c:pt>
                <c:pt idx="3197">
                  <c:v>-0.17465475223400001</c:v>
                </c:pt>
                <c:pt idx="3198">
                  <c:v>-0.17498984977699999</c:v>
                </c:pt>
                <c:pt idx="3199">
                  <c:v>-0.17532467532500001</c:v>
                </c:pt>
                <c:pt idx="3200">
                  <c:v>-0.17532467532500001</c:v>
                </c:pt>
                <c:pt idx="3201">
                  <c:v>-0.17532467532500001</c:v>
                </c:pt>
                <c:pt idx="3202">
                  <c:v>-0.17565922920900001</c:v>
                </c:pt>
                <c:pt idx="3203">
                  <c:v>-0.17565922920900001</c:v>
                </c:pt>
                <c:pt idx="3204">
                  <c:v>-0.17518248175199999</c:v>
                </c:pt>
                <c:pt idx="3205">
                  <c:v>-0.17518248175199999</c:v>
                </c:pt>
                <c:pt idx="3206">
                  <c:v>-0.17518248175199999</c:v>
                </c:pt>
                <c:pt idx="3207">
                  <c:v>-0.17511147142299999</c:v>
                </c:pt>
                <c:pt idx="3208">
                  <c:v>-0.17511147142299999</c:v>
                </c:pt>
                <c:pt idx="3209">
                  <c:v>-0.17496962332900001</c:v>
                </c:pt>
                <c:pt idx="3210">
                  <c:v>-0.17496962332900001</c:v>
                </c:pt>
                <c:pt idx="3211">
                  <c:v>-0.17496962332900001</c:v>
                </c:pt>
                <c:pt idx="3212">
                  <c:v>-0.17449392712600001</c:v>
                </c:pt>
                <c:pt idx="3213">
                  <c:v>-0.17449392712600001</c:v>
                </c:pt>
                <c:pt idx="3214">
                  <c:v>-0.17401861594500001</c:v>
                </c:pt>
                <c:pt idx="3215">
                  <c:v>-0.173473513951</c:v>
                </c:pt>
                <c:pt idx="3216">
                  <c:v>-0.17380759903000001</c:v>
                </c:pt>
                <c:pt idx="3217">
                  <c:v>-0.17414141414100001</c:v>
                </c:pt>
                <c:pt idx="3218">
                  <c:v>-0.17414141414100001</c:v>
                </c:pt>
                <c:pt idx="3219">
                  <c:v>-0.17366720517000001</c:v>
                </c:pt>
                <c:pt idx="3220">
                  <c:v>-0.173193379088</c:v>
                </c:pt>
                <c:pt idx="3221">
                  <c:v>-0.17312348668300001</c:v>
                </c:pt>
                <c:pt idx="3222">
                  <c:v>-0.17312348668300001</c:v>
                </c:pt>
                <c:pt idx="3223">
                  <c:v>-0.172650262203</c:v>
                </c:pt>
                <c:pt idx="3224">
                  <c:v>-0.172650262203</c:v>
                </c:pt>
                <c:pt idx="3225">
                  <c:v>-0.172983870968</c:v>
                </c:pt>
                <c:pt idx="3226">
                  <c:v>-0.172983870968</c:v>
                </c:pt>
                <c:pt idx="3227">
                  <c:v>-0.17331721080199999</c:v>
                </c:pt>
                <c:pt idx="3228">
                  <c:v>-0.17331721080199999</c:v>
                </c:pt>
                <c:pt idx="3229">
                  <c:v>-0.17331721080199999</c:v>
                </c:pt>
                <c:pt idx="3230">
                  <c:v>-0.173650282031</c:v>
                </c:pt>
                <c:pt idx="3231">
                  <c:v>-0.173650282031</c:v>
                </c:pt>
                <c:pt idx="3232">
                  <c:v>-0.173650282031</c:v>
                </c:pt>
                <c:pt idx="3233">
                  <c:v>-0.173650282031</c:v>
                </c:pt>
                <c:pt idx="3234">
                  <c:v>-0.173983084978</c:v>
                </c:pt>
                <c:pt idx="3235">
                  <c:v>-0.173983084978</c:v>
                </c:pt>
                <c:pt idx="3236">
                  <c:v>-0.173983084978</c:v>
                </c:pt>
                <c:pt idx="3237">
                  <c:v>-0.173983084978</c:v>
                </c:pt>
                <c:pt idx="3238">
                  <c:v>-0.173983084978</c:v>
                </c:pt>
                <c:pt idx="3239">
                  <c:v>-0.17431561996799999</c:v>
                </c:pt>
                <c:pt idx="3240">
                  <c:v>-0.17431561996799999</c:v>
                </c:pt>
                <c:pt idx="3241">
                  <c:v>-0.174647887324</c:v>
                </c:pt>
                <c:pt idx="3242">
                  <c:v>-0.174647887324</c:v>
                </c:pt>
                <c:pt idx="3243">
                  <c:v>-0.174647887324</c:v>
                </c:pt>
                <c:pt idx="3244">
                  <c:v>-0.174647887324</c:v>
                </c:pt>
                <c:pt idx="3245">
                  <c:v>-0.174647887324</c:v>
                </c:pt>
                <c:pt idx="3246">
                  <c:v>-0.174647887324</c:v>
                </c:pt>
                <c:pt idx="3247">
                  <c:v>-0.174647887324</c:v>
                </c:pt>
                <c:pt idx="3248">
                  <c:v>-0.174979887369</c:v>
                </c:pt>
                <c:pt idx="3249">
                  <c:v>-0.174979887369</c:v>
                </c:pt>
                <c:pt idx="3250">
                  <c:v>-0.17531162042599999</c:v>
                </c:pt>
                <c:pt idx="3251">
                  <c:v>-0.175643086817</c:v>
                </c:pt>
                <c:pt idx="3252">
                  <c:v>-0.175643086817</c:v>
                </c:pt>
                <c:pt idx="3253">
                  <c:v>-0.175643086817</c:v>
                </c:pt>
                <c:pt idx="3254">
                  <c:v>-0.175643086817</c:v>
                </c:pt>
                <c:pt idx="3255">
                  <c:v>-0.175643086817</c:v>
                </c:pt>
                <c:pt idx="3256">
                  <c:v>-0.17597428686200001</c:v>
                </c:pt>
                <c:pt idx="3257">
                  <c:v>-0.17597428686200001</c:v>
                </c:pt>
                <c:pt idx="3258">
                  <c:v>-0.176305220884</c:v>
                </c:pt>
                <c:pt idx="3259">
                  <c:v>-0.176305220884</c:v>
                </c:pt>
                <c:pt idx="3260">
                  <c:v>-0.17663588920100001</c:v>
                </c:pt>
                <c:pt idx="3261">
                  <c:v>-0.176494183714</c:v>
                </c:pt>
                <c:pt idx="3262">
                  <c:v>-0.176494183714</c:v>
                </c:pt>
                <c:pt idx="3263">
                  <c:v>-0.176494183714</c:v>
                </c:pt>
                <c:pt idx="3264">
                  <c:v>-0.176494183714</c:v>
                </c:pt>
                <c:pt idx="3265">
                  <c:v>-0.17595190380799999</c:v>
                </c:pt>
                <c:pt idx="3266">
                  <c:v>-0.176282051282</c:v>
                </c:pt>
                <c:pt idx="3267">
                  <c:v>-0.176282051282</c:v>
                </c:pt>
                <c:pt idx="3268">
                  <c:v>-0.176611934321</c:v>
                </c:pt>
                <c:pt idx="3269">
                  <c:v>-0.176611934321</c:v>
                </c:pt>
                <c:pt idx="3270">
                  <c:v>-0.17567026810700001</c:v>
                </c:pt>
                <c:pt idx="3271">
                  <c:v>-0.17567026810700001</c:v>
                </c:pt>
                <c:pt idx="3272">
                  <c:v>-0.17567026810700001</c:v>
                </c:pt>
                <c:pt idx="3273">
                  <c:v>-0.17567026810700001</c:v>
                </c:pt>
                <c:pt idx="3274">
                  <c:v>-0.17567026810700001</c:v>
                </c:pt>
                <c:pt idx="3275">
                  <c:v>-0.17567026810700001</c:v>
                </c:pt>
                <c:pt idx="3276">
                  <c:v>-0.17567026810700001</c:v>
                </c:pt>
                <c:pt idx="3277">
                  <c:v>-0.17585931255000001</c:v>
                </c:pt>
                <c:pt idx="3278">
                  <c:v>-0.176188573712</c:v>
                </c:pt>
                <c:pt idx="3279">
                  <c:v>-0.176517571885</c:v>
                </c:pt>
                <c:pt idx="3280">
                  <c:v>-0.176517571885</c:v>
                </c:pt>
                <c:pt idx="3281">
                  <c:v>-0.176517571885</c:v>
                </c:pt>
                <c:pt idx="3282">
                  <c:v>-0.176517571885</c:v>
                </c:pt>
                <c:pt idx="3283">
                  <c:v>-0.176047904192</c:v>
                </c:pt>
                <c:pt idx="3284">
                  <c:v>-0.176047904192</c:v>
                </c:pt>
                <c:pt idx="3285">
                  <c:v>-0.176047904192</c:v>
                </c:pt>
                <c:pt idx="3286">
                  <c:v>-0.176047904192</c:v>
                </c:pt>
                <c:pt idx="3287">
                  <c:v>-0.17637669592999999</c:v>
                </c:pt>
                <c:pt idx="3288">
                  <c:v>-0.17630634224200001</c:v>
                </c:pt>
                <c:pt idx="3289">
                  <c:v>-0.17630634224200001</c:v>
                </c:pt>
                <c:pt idx="3290">
                  <c:v>-0.17630634224200001</c:v>
                </c:pt>
                <c:pt idx="3291">
                  <c:v>-0.17663476874</c:v>
                </c:pt>
                <c:pt idx="3292">
                  <c:v>-0.17663476874</c:v>
                </c:pt>
                <c:pt idx="3293">
                  <c:v>-0.17656436827399999</c:v>
                </c:pt>
                <c:pt idx="3294">
                  <c:v>-0.17656436827399999</c:v>
                </c:pt>
                <c:pt idx="3295">
                  <c:v>-0.17656436827399999</c:v>
                </c:pt>
                <c:pt idx="3296">
                  <c:v>-0.17656436827399999</c:v>
                </c:pt>
                <c:pt idx="3297">
                  <c:v>-0.177220230984</c:v>
                </c:pt>
                <c:pt idx="3298">
                  <c:v>-0.177220230984</c:v>
                </c:pt>
                <c:pt idx="3299">
                  <c:v>-0.177547770701</c:v>
                </c:pt>
                <c:pt idx="3300">
                  <c:v>-0.17747711898099999</c:v>
                </c:pt>
                <c:pt idx="3301">
                  <c:v>-0.17607313195499999</c:v>
                </c:pt>
                <c:pt idx="3302">
                  <c:v>-0.17607313195499999</c:v>
                </c:pt>
                <c:pt idx="3303">
                  <c:v>-0.17593328038100001</c:v>
                </c:pt>
                <c:pt idx="3304">
                  <c:v>-0.175793650794</c:v>
                </c:pt>
                <c:pt idx="3305">
                  <c:v>-0.176120587069</c:v>
                </c:pt>
                <c:pt idx="3306">
                  <c:v>-0.176120587069</c:v>
                </c:pt>
                <c:pt idx="3307">
                  <c:v>-0.176120587069</c:v>
                </c:pt>
                <c:pt idx="3308">
                  <c:v>-0.176120587069</c:v>
                </c:pt>
                <c:pt idx="3309">
                  <c:v>-0.176447264076</c:v>
                </c:pt>
                <c:pt idx="3310">
                  <c:v>-0.176447264076</c:v>
                </c:pt>
                <c:pt idx="3311">
                  <c:v>-0.17677368212399999</c:v>
                </c:pt>
                <c:pt idx="3312">
                  <c:v>-0.17677368212399999</c:v>
                </c:pt>
                <c:pt idx="3313">
                  <c:v>-0.17677368212399999</c:v>
                </c:pt>
                <c:pt idx="3314">
                  <c:v>-0.176633663366</c:v>
                </c:pt>
                <c:pt idx="3315">
                  <c:v>-0.17728531855999999</c:v>
                </c:pt>
                <c:pt idx="3316">
                  <c:v>-0.17728531855999999</c:v>
                </c:pt>
                <c:pt idx="3317">
                  <c:v>-0.17761075949399999</c:v>
                </c:pt>
                <c:pt idx="3318">
                  <c:v>-0.17761075949399999</c:v>
                </c:pt>
                <c:pt idx="3319">
                  <c:v>-0.17793594305999999</c:v>
                </c:pt>
                <c:pt idx="3320">
                  <c:v>-0.17793594305999999</c:v>
                </c:pt>
                <c:pt idx="3321">
                  <c:v>-0.17747035573100001</c:v>
                </c:pt>
                <c:pt idx="3322">
                  <c:v>-0.17779533781099999</c:v>
                </c:pt>
                <c:pt idx="3323">
                  <c:v>-0.17812006319099999</c:v>
                </c:pt>
                <c:pt idx="3324">
                  <c:v>-0.17812006319099999</c:v>
                </c:pt>
                <c:pt idx="3325">
                  <c:v>-0.178768745067</c:v>
                </c:pt>
                <c:pt idx="3326">
                  <c:v>-0.17909270217000001</c:v>
                </c:pt>
                <c:pt idx="3327">
                  <c:v>-0.17909270217000001</c:v>
                </c:pt>
                <c:pt idx="3328">
                  <c:v>-0.17909270217000001</c:v>
                </c:pt>
                <c:pt idx="3329">
                  <c:v>-0.17973985021700001</c:v>
                </c:pt>
                <c:pt idx="3330">
                  <c:v>-0.18006304176499999</c:v>
                </c:pt>
                <c:pt idx="3331">
                  <c:v>-0.18006304176499999</c:v>
                </c:pt>
                <c:pt idx="3332">
                  <c:v>-0.18038597873199999</c:v>
                </c:pt>
                <c:pt idx="3333">
                  <c:v>-0.179921259843</c:v>
                </c:pt>
                <c:pt idx="3334">
                  <c:v>-0.17945690673</c:v>
                </c:pt>
                <c:pt idx="3335">
                  <c:v>-0.18010224144699999</c:v>
                </c:pt>
                <c:pt idx="3336">
                  <c:v>-0.18042452830200001</c:v>
                </c:pt>
                <c:pt idx="3337">
                  <c:v>-0.180746561886</c:v>
                </c:pt>
                <c:pt idx="3338">
                  <c:v>-0.18099725166899999</c:v>
                </c:pt>
                <c:pt idx="3339">
                  <c:v>-0.181318681319</c:v>
                </c:pt>
                <c:pt idx="3340">
                  <c:v>-0.181318681319</c:v>
                </c:pt>
                <c:pt idx="3341">
                  <c:v>-0.18196078431400001</c:v>
                </c:pt>
                <c:pt idx="3342">
                  <c:v>-0.18228145825200001</c:v>
                </c:pt>
                <c:pt idx="3343">
                  <c:v>-0.18228145825200001</c:v>
                </c:pt>
                <c:pt idx="3344">
                  <c:v>-0.18228145825200001</c:v>
                </c:pt>
                <c:pt idx="3345">
                  <c:v>-0.18228145825200001</c:v>
                </c:pt>
                <c:pt idx="3346">
                  <c:v>-0.18213866040000001</c:v>
                </c:pt>
                <c:pt idx="3347">
                  <c:v>-0.18213866040000001</c:v>
                </c:pt>
                <c:pt idx="3348">
                  <c:v>-0.18213866040000001</c:v>
                </c:pt>
                <c:pt idx="3349">
                  <c:v>-0.18213866040000001</c:v>
                </c:pt>
                <c:pt idx="3350">
                  <c:v>-0.18213866040000001</c:v>
                </c:pt>
                <c:pt idx="3351">
                  <c:v>-0.18213866040000001</c:v>
                </c:pt>
                <c:pt idx="3352">
                  <c:v>-0.18199608610599999</c:v>
                </c:pt>
                <c:pt idx="3353">
                  <c:v>-0.18256450351799999</c:v>
                </c:pt>
                <c:pt idx="3354">
                  <c:v>-0.18256450351799999</c:v>
                </c:pt>
                <c:pt idx="3355">
                  <c:v>-0.18281249999999999</c:v>
                </c:pt>
                <c:pt idx="3356">
                  <c:v>-0.18281249999999999</c:v>
                </c:pt>
                <c:pt idx="3357">
                  <c:v>-0.18281249999999999</c:v>
                </c:pt>
                <c:pt idx="3358">
                  <c:v>-0.18281249999999999</c:v>
                </c:pt>
                <c:pt idx="3359">
                  <c:v>-0.18313158922299999</c:v>
                </c:pt>
                <c:pt idx="3360">
                  <c:v>-0.18345042935200001</c:v>
                </c:pt>
                <c:pt idx="3361">
                  <c:v>-0.18345042935200001</c:v>
                </c:pt>
                <c:pt idx="3362">
                  <c:v>-0.183307332293</c:v>
                </c:pt>
                <c:pt idx="3363">
                  <c:v>-0.183307332293</c:v>
                </c:pt>
                <c:pt idx="3364">
                  <c:v>-0.183307332293</c:v>
                </c:pt>
                <c:pt idx="3365">
                  <c:v>-0.18284600389899999</c:v>
                </c:pt>
                <c:pt idx="3366">
                  <c:v>-0.182385035074</c:v>
                </c:pt>
                <c:pt idx="3367">
                  <c:v>-0.182385035074</c:v>
                </c:pt>
                <c:pt idx="3368">
                  <c:v>-0.18224299065399999</c:v>
                </c:pt>
                <c:pt idx="3369">
                  <c:v>-0.18217205138199999</c:v>
                </c:pt>
                <c:pt idx="3370">
                  <c:v>-0.18217205138199999</c:v>
                </c:pt>
                <c:pt idx="3371">
                  <c:v>-0.18203033838999999</c:v>
                </c:pt>
                <c:pt idx="3372">
                  <c:v>-0.18195956454100001</c:v>
                </c:pt>
                <c:pt idx="3373">
                  <c:v>-0.18195956454100001</c:v>
                </c:pt>
                <c:pt idx="3374">
                  <c:v>-0.18195956454100001</c:v>
                </c:pt>
                <c:pt idx="3375">
                  <c:v>-0.18195956454100001</c:v>
                </c:pt>
                <c:pt idx="3376">
                  <c:v>-0.18195956454100001</c:v>
                </c:pt>
                <c:pt idx="3377">
                  <c:v>-0.18150019432600001</c:v>
                </c:pt>
                <c:pt idx="3378">
                  <c:v>-0.181041181041</c:v>
                </c:pt>
                <c:pt idx="3379">
                  <c:v>-0.18097087378599999</c:v>
                </c:pt>
                <c:pt idx="3380">
                  <c:v>-0.18114817688099999</c:v>
                </c:pt>
                <c:pt idx="3381">
                  <c:v>-0.18100775193800001</c:v>
                </c:pt>
                <c:pt idx="3382">
                  <c:v>-0.18100775193800001</c:v>
                </c:pt>
                <c:pt idx="3383">
                  <c:v>-0.18100775193800001</c:v>
                </c:pt>
                <c:pt idx="3384">
                  <c:v>-0.18093762107700001</c:v>
                </c:pt>
                <c:pt idx="3385">
                  <c:v>-0.18125484120800001</c:v>
                </c:pt>
                <c:pt idx="3386">
                  <c:v>-0.18125484120800001</c:v>
                </c:pt>
                <c:pt idx="3387">
                  <c:v>-0.18079752226099999</c:v>
                </c:pt>
                <c:pt idx="3388">
                  <c:v>-0.18111455108399999</c:v>
                </c:pt>
                <c:pt idx="3389">
                  <c:v>-0.18111455108399999</c:v>
                </c:pt>
                <c:pt idx="3390">
                  <c:v>-0.18111455108399999</c:v>
                </c:pt>
                <c:pt idx="3391">
                  <c:v>-0.18111455108399999</c:v>
                </c:pt>
                <c:pt idx="3392">
                  <c:v>-0.18111455108399999</c:v>
                </c:pt>
                <c:pt idx="3393">
                  <c:v>-0.18065764023200001</c:v>
                </c:pt>
                <c:pt idx="3394">
                  <c:v>-0.180517974488</c:v>
                </c:pt>
                <c:pt idx="3395">
                  <c:v>-0.180517974488</c:v>
                </c:pt>
                <c:pt idx="3396">
                  <c:v>-0.18083462132899999</c:v>
                </c:pt>
                <c:pt idx="3397">
                  <c:v>-0.18115102356099999</c:v>
                </c:pt>
                <c:pt idx="3398">
                  <c:v>-0.18108108108099999</c:v>
                </c:pt>
                <c:pt idx="3399">
                  <c:v>-0.18108108108099999</c:v>
                </c:pt>
                <c:pt idx="3400">
                  <c:v>-0.18108108108099999</c:v>
                </c:pt>
                <c:pt idx="3401">
                  <c:v>-0.18108108108099999</c:v>
                </c:pt>
                <c:pt idx="3402">
                  <c:v>-0.18132716049399999</c:v>
                </c:pt>
                <c:pt idx="3403">
                  <c:v>-0.180871577324</c:v>
                </c:pt>
                <c:pt idx="3404">
                  <c:v>-0.180871577324</c:v>
                </c:pt>
                <c:pt idx="3405">
                  <c:v>-0.181818181818</c:v>
                </c:pt>
                <c:pt idx="3406">
                  <c:v>-0.181818181818</c:v>
                </c:pt>
                <c:pt idx="3407">
                  <c:v>-0.181818181818</c:v>
                </c:pt>
                <c:pt idx="3408">
                  <c:v>-0.181363111282</c:v>
                </c:pt>
                <c:pt idx="3409">
                  <c:v>-0.181363111282</c:v>
                </c:pt>
                <c:pt idx="3410">
                  <c:v>-0.18167821401100001</c:v>
                </c:pt>
                <c:pt idx="3411">
                  <c:v>-0.18167821401100001</c:v>
                </c:pt>
                <c:pt idx="3412">
                  <c:v>-0.18167821401100001</c:v>
                </c:pt>
                <c:pt idx="3413">
                  <c:v>-0.18167821401100001</c:v>
                </c:pt>
                <c:pt idx="3414">
                  <c:v>-0.18167821401100001</c:v>
                </c:pt>
                <c:pt idx="3415">
                  <c:v>-0.18167821401100001</c:v>
                </c:pt>
                <c:pt idx="3416">
                  <c:v>-0.18167821401100001</c:v>
                </c:pt>
                <c:pt idx="3417">
                  <c:v>-0.18122354751799999</c:v>
                </c:pt>
                <c:pt idx="3418">
                  <c:v>-0.18153846153799999</c:v>
                </c:pt>
                <c:pt idx="3419">
                  <c:v>-0.18139892390500001</c:v>
                </c:pt>
                <c:pt idx="3420">
                  <c:v>-0.181713407607</c:v>
                </c:pt>
                <c:pt idx="3421">
                  <c:v>-0.18202764976999999</c:v>
                </c:pt>
                <c:pt idx="3422">
                  <c:v>-0.18202764976999999</c:v>
                </c:pt>
                <c:pt idx="3423">
                  <c:v>-0.18202764976999999</c:v>
                </c:pt>
                <c:pt idx="3424">
                  <c:v>-0.18202764976999999</c:v>
                </c:pt>
                <c:pt idx="3425">
                  <c:v>-0.18220176448</c:v>
                </c:pt>
                <c:pt idx="3426">
                  <c:v>-0.18206209275599999</c:v>
                </c:pt>
                <c:pt idx="3427">
                  <c:v>-0.18206209275599999</c:v>
                </c:pt>
                <c:pt idx="3428">
                  <c:v>-0.18160919540199999</c:v>
                </c:pt>
                <c:pt idx="3429">
                  <c:v>-0.18160919540199999</c:v>
                </c:pt>
                <c:pt idx="3430">
                  <c:v>-0.182235834609</c:v>
                </c:pt>
                <c:pt idx="3431">
                  <c:v>-0.182235834609</c:v>
                </c:pt>
                <c:pt idx="3432">
                  <c:v>-0.182235834609</c:v>
                </c:pt>
                <c:pt idx="3433">
                  <c:v>-0.18254879448899999</c:v>
                </c:pt>
                <c:pt idx="3434">
                  <c:v>-0.18254879448899999</c:v>
                </c:pt>
                <c:pt idx="3435">
                  <c:v>-0.18279158699799999</c:v>
                </c:pt>
                <c:pt idx="3436">
                  <c:v>-0.18279158699799999</c:v>
                </c:pt>
                <c:pt idx="3437">
                  <c:v>-0.18279158699799999</c:v>
                </c:pt>
                <c:pt idx="3438">
                  <c:v>-0.18341612533400001</c:v>
                </c:pt>
                <c:pt idx="3439">
                  <c:v>-0.18372803666900001</c:v>
                </c:pt>
                <c:pt idx="3440">
                  <c:v>-0.184039709813</c:v>
                </c:pt>
                <c:pt idx="3441">
                  <c:v>-0.184039709813</c:v>
                </c:pt>
                <c:pt idx="3442">
                  <c:v>-0.18396946564899999</c:v>
                </c:pt>
                <c:pt idx="3443">
                  <c:v>-0.18396946564899999</c:v>
                </c:pt>
                <c:pt idx="3444">
                  <c:v>-0.18396946564899999</c:v>
                </c:pt>
                <c:pt idx="3445">
                  <c:v>-0.18351774132000001</c:v>
                </c:pt>
                <c:pt idx="3446">
                  <c:v>-0.183829138063</c:v>
                </c:pt>
                <c:pt idx="3447">
                  <c:v>-0.183829138063</c:v>
                </c:pt>
                <c:pt idx="3448">
                  <c:v>-0.18337781166600001</c:v>
                </c:pt>
                <c:pt idx="3449">
                  <c:v>-0.182926829268</c:v>
                </c:pt>
                <c:pt idx="3450">
                  <c:v>-0.182476190476</c:v>
                </c:pt>
                <c:pt idx="3451">
                  <c:v>-0.182476190476</c:v>
                </c:pt>
                <c:pt idx="3452">
                  <c:v>-0.182476190476</c:v>
                </c:pt>
                <c:pt idx="3453">
                  <c:v>-0.18226788432300001</c:v>
                </c:pt>
                <c:pt idx="3454">
                  <c:v>-0.18226788432300001</c:v>
                </c:pt>
                <c:pt idx="3455">
                  <c:v>-0.18226788432300001</c:v>
                </c:pt>
                <c:pt idx="3456">
                  <c:v>-0.181818181818</c:v>
                </c:pt>
                <c:pt idx="3457">
                  <c:v>-0.18212927756700001</c:v>
                </c:pt>
                <c:pt idx="3458">
                  <c:v>-0.18212927756700001</c:v>
                </c:pt>
                <c:pt idx="3459">
                  <c:v>-0.18244013682999999</c:v>
                </c:pt>
                <c:pt idx="3460">
                  <c:v>-0.18230155715900001</c:v>
                </c:pt>
                <c:pt idx="3461">
                  <c:v>-0.18230155715900001</c:v>
                </c:pt>
                <c:pt idx="3462">
                  <c:v>-0.18230155715900001</c:v>
                </c:pt>
                <c:pt idx="3463">
                  <c:v>-0.18185269552</c:v>
                </c:pt>
                <c:pt idx="3464">
                  <c:v>-0.18178368121399999</c:v>
                </c:pt>
                <c:pt idx="3465">
                  <c:v>-0.182094081942</c:v>
                </c:pt>
                <c:pt idx="3466">
                  <c:v>-0.182094081942</c:v>
                </c:pt>
                <c:pt idx="3467">
                  <c:v>-0.182094081942</c:v>
                </c:pt>
                <c:pt idx="3468">
                  <c:v>-0.18271417740699999</c:v>
                </c:pt>
                <c:pt idx="3469">
                  <c:v>-0.183023872679</c:v>
                </c:pt>
                <c:pt idx="3470">
                  <c:v>-0.183023872679</c:v>
                </c:pt>
                <c:pt idx="3471">
                  <c:v>-0.18357305071900001</c:v>
                </c:pt>
                <c:pt idx="3472">
                  <c:v>-0.1835035944</c:v>
                </c:pt>
                <c:pt idx="3473">
                  <c:v>-0.1835035944</c:v>
                </c:pt>
                <c:pt idx="3474">
                  <c:v>-0.183812405446</c:v>
                </c:pt>
                <c:pt idx="3475">
                  <c:v>-0.183673469388</c:v>
                </c:pt>
                <c:pt idx="3476">
                  <c:v>-0.18315709969800001</c:v>
                </c:pt>
                <c:pt idx="3477">
                  <c:v>-0.18315709969800001</c:v>
                </c:pt>
                <c:pt idx="3478">
                  <c:v>-0.18315709969800001</c:v>
                </c:pt>
                <c:pt idx="3479">
                  <c:v>-0.18315709969800001</c:v>
                </c:pt>
                <c:pt idx="3480">
                  <c:v>-0.183018867925</c:v>
                </c:pt>
                <c:pt idx="3481">
                  <c:v>-0.18212669683300001</c:v>
                </c:pt>
                <c:pt idx="3482">
                  <c:v>-0.18212669683300001</c:v>
                </c:pt>
                <c:pt idx="3483">
                  <c:v>-0.18212669683300001</c:v>
                </c:pt>
                <c:pt idx="3484">
                  <c:v>-0.18243497926900001</c:v>
                </c:pt>
                <c:pt idx="3485">
                  <c:v>-0.18305084745799999</c:v>
                </c:pt>
                <c:pt idx="3486">
                  <c:v>-0.18305084745799999</c:v>
                </c:pt>
                <c:pt idx="3487">
                  <c:v>-0.18305084745799999</c:v>
                </c:pt>
                <c:pt idx="3488">
                  <c:v>-0.18305084745799999</c:v>
                </c:pt>
                <c:pt idx="3489">
                  <c:v>-0.182981927711</c:v>
                </c:pt>
                <c:pt idx="3490">
                  <c:v>-0.182981927711</c:v>
                </c:pt>
                <c:pt idx="3491">
                  <c:v>-0.182981927711</c:v>
                </c:pt>
                <c:pt idx="3492">
                  <c:v>-0.182981927711</c:v>
                </c:pt>
                <c:pt idx="3493">
                  <c:v>-0.182981927711</c:v>
                </c:pt>
                <c:pt idx="3494">
                  <c:v>-0.18352764197099999</c:v>
                </c:pt>
                <c:pt idx="3495">
                  <c:v>-0.18345864661700001</c:v>
                </c:pt>
                <c:pt idx="3496">
                  <c:v>-0.18345864661700001</c:v>
                </c:pt>
                <c:pt idx="3497">
                  <c:v>-0.18301390454700001</c:v>
                </c:pt>
                <c:pt idx="3498">
                  <c:v>-0.18332081142000001</c:v>
                </c:pt>
                <c:pt idx="3499">
                  <c:v>-0.18332081142000001</c:v>
                </c:pt>
                <c:pt idx="3500">
                  <c:v>-0.18280780780799999</c:v>
                </c:pt>
                <c:pt idx="3501">
                  <c:v>-0.182739212008</c:v>
                </c:pt>
                <c:pt idx="3502">
                  <c:v>-0.182739212008</c:v>
                </c:pt>
                <c:pt idx="3503">
                  <c:v>-0.182739212008</c:v>
                </c:pt>
                <c:pt idx="3504">
                  <c:v>-0.182977127859</c:v>
                </c:pt>
                <c:pt idx="3505">
                  <c:v>-0.182977127859</c:v>
                </c:pt>
                <c:pt idx="3506">
                  <c:v>-0.18328335832100001</c:v>
                </c:pt>
                <c:pt idx="3507">
                  <c:v>-0.18328335832100001</c:v>
                </c:pt>
                <c:pt idx="3508">
                  <c:v>-0.18328335832100001</c:v>
                </c:pt>
                <c:pt idx="3509">
                  <c:v>-0.18328335832100001</c:v>
                </c:pt>
                <c:pt idx="3510">
                  <c:v>-0.18358935931100001</c:v>
                </c:pt>
                <c:pt idx="3511">
                  <c:v>-0.18314606741600001</c:v>
                </c:pt>
                <c:pt idx="3512">
                  <c:v>-0.18314606741600001</c:v>
                </c:pt>
                <c:pt idx="3513">
                  <c:v>-0.183451890678</c:v>
                </c:pt>
                <c:pt idx="3514">
                  <c:v>-0.183008982036</c:v>
                </c:pt>
                <c:pt idx="3515">
                  <c:v>-0.18331462775900001</c:v>
                </c:pt>
                <c:pt idx="3516">
                  <c:v>-0.18287210172000001</c:v>
                </c:pt>
                <c:pt idx="3517">
                  <c:v>-0.18317757009300001</c:v>
                </c:pt>
                <c:pt idx="3518">
                  <c:v>-0.18317757009300001</c:v>
                </c:pt>
                <c:pt idx="3519">
                  <c:v>-0.18317757009300001</c:v>
                </c:pt>
                <c:pt idx="3520">
                  <c:v>-0.183482810164</c:v>
                </c:pt>
                <c:pt idx="3521">
                  <c:v>-0.183787822189</c:v>
                </c:pt>
                <c:pt idx="3522">
                  <c:v>-0.18409260642299999</c:v>
                </c:pt>
                <c:pt idx="3523">
                  <c:v>-0.18432835820900001</c:v>
                </c:pt>
                <c:pt idx="3524">
                  <c:v>-0.18432835820900001</c:v>
                </c:pt>
                <c:pt idx="3525">
                  <c:v>-0.18463259977599999</c:v>
                </c:pt>
                <c:pt idx="3526">
                  <c:v>-0.18463259977599999</c:v>
                </c:pt>
                <c:pt idx="3527">
                  <c:v>-0.18493661446699999</c:v>
                </c:pt>
                <c:pt idx="3528">
                  <c:v>-0.18493661446699999</c:v>
                </c:pt>
                <c:pt idx="3529">
                  <c:v>-0.18524040253400001</c:v>
                </c:pt>
                <c:pt idx="3530">
                  <c:v>-0.18554396423200001</c:v>
                </c:pt>
                <c:pt idx="3531">
                  <c:v>-0.18554396423200001</c:v>
                </c:pt>
                <c:pt idx="3532">
                  <c:v>-0.185847299814</c:v>
                </c:pt>
                <c:pt idx="3533">
                  <c:v>-0.185847299814</c:v>
                </c:pt>
                <c:pt idx="3534">
                  <c:v>-0.185847299814</c:v>
                </c:pt>
                <c:pt idx="3535">
                  <c:v>-0.18540580789300001</c:v>
                </c:pt>
                <c:pt idx="3536">
                  <c:v>-0.18540580789300001</c:v>
                </c:pt>
                <c:pt idx="3537">
                  <c:v>-0.18540580789300001</c:v>
                </c:pt>
                <c:pt idx="3538">
                  <c:v>-0.18540580789300001</c:v>
                </c:pt>
                <c:pt idx="3539">
                  <c:v>-0.18540580789300001</c:v>
                </c:pt>
                <c:pt idx="3540">
                  <c:v>-0.18452380952399999</c:v>
                </c:pt>
                <c:pt idx="3541">
                  <c:v>-0.185130111524</c:v>
                </c:pt>
                <c:pt idx="3542">
                  <c:v>-0.185061315496</c:v>
                </c:pt>
                <c:pt idx="3543">
                  <c:v>-0.185666542889</c:v>
                </c:pt>
                <c:pt idx="3544">
                  <c:v>-0.185666542889</c:v>
                </c:pt>
                <c:pt idx="3545">
                  <c:v>-0.185968819599</c:v>
                </c:pt>
                <c:pt idx="3546">
                  <c:v>-0.185528756957</c:v>
                </c:pt>
                <c:pt idx="3547">
                  <c:v>-0.185528756957</c:v>
                </c:pt>
                <c:pt idx="3548">
                  <c:v>-0.185528756957</c:v>
                </c:pt>
                <c:pt idx="3549">
                  <c:v>-0.185459940653</c:v>
                </c:pt>
                <c:pt idx="3550">
                  <c:v>-0.185459940653</c:v>
                </c:pt>
                <c:pt idx="3551">
                  <c:v>-0.18532246108200001</c:v>
                </c:pt>
                <c:pt idx="3552">
                  <c:v>-0.185624305298</c:v>
                </c:pt>
                <c:pt idx="3553">
                  <c:v>-0.18518518518499999</c:v>
                </c:pt>
                <c:pt idx="3554">
                  <c:v>-0.18511662347300001</c:v>
                </c:pt>
                <c:pt idx="3555">
                  <c:v>-0.185349611543</c:v>
                </c:pt>
                <c:pt idx="3556">
                  <c:v>-0.185349611543</c:v>
                </c:pt>
                <c:pt idx="3557">
                  <c:v>-0.18491124260399999</c:v>
                </c:pt>
                <c:pt idx="3558">
                  <c:v>-0.184473197782</c:v>
                </c:pt>
                <c:pt idx="3559">
                  <c:v>-0.184473197782</c:v>
                </c:pt>
                <c:pt idx="3560">
                  <c:v>-0.18477457501799999</c:v>
                </c:pt>
                <c:pt idx="3561">
                  <c:v>-0.18477457501799999</c:v>
                </c:pt>
                <c:pt idx="3562">
                  <c:v>-0.18433690432200001</c:v>
                </c:pt>
                <c:pt idx="3563">
                  <c:v>-0.18433690432200001</c:v>
                </c:pt>
                <c:pt idx="3564">
                  <c:v>-0.18456995201199999</c:v>
                </c:pt>
                <c:pt idx="3565">
                  <c:v>-0.184870848708</c:v>
                </c:pt>
                <c:pt idx="3566">
                  <c:v>-0.18480265584700001</c:v>
                </c:pt>
                <c:pt idx="3567">
                  <c:v>-0.18480265584700001</c:v>
                </c:pt>
                <c:pt idx="3568">
                  <c:v>-0.185103244838</c:v>
                </c:pt>
                <c:pt idx="3569">
                  <c:v>-0.185103244838</c:v>
                </c:pt>
                <c:pt idx="3570">
                  <c:v>-0.185035016587</c:v>
                </c:pt>
                <c:pt idx="3571">
                  <c:v>-0.185035016587</c:v>
                </c:pt>
                <c:pt idx="3572">
                  <c:v>-0.185035016587</c:v>
                </c:pt>
                <c:pt idx="3573">
                  <c:v>-0.185035016587</c:v>
                </c:pt>
                <c:pt idx="3574">
                  <c:v>-0.185267034991</c:v>
                </c:pt>
                <c:pt idx="3575">
                  <c:v>-0.185267034991</c:v>
                </c:pt>
                <c:pt idx="3576">
                  <c:v>-0.185267034991</c:v>
                </c:pt>
                <c:pt idx="3577">
                  <c:v>-0.185567010309</c:v>
                </c:pt>
                <c:pt idx="3578">
                  <c:v>-0.185866764814</c:v>
                </c:pt>
                <c:pt idx="3579">
                  <c:v>-0.18543046357599999</c:v>
                </c:pt>
                <c:pt idx="3580">
                  <c:v>-0.185730047812</c:v>
                </c:pt>
                <c:pt idx="3581">
                  <c:v>-0.185730047812</c:v>
                </c:pt>
                <c:pt idx="3582">
                  <c:v>-0.18529411764699999</c:v>
                </c:pt>
                <c:pt idx="3583">
                  <c:v>-0.18529411764699999</c:v>
                </c:pt>
                <c:pt idx="3584">
                  <c:v>-0.18529411764699999</c:v>
                </c:pt>
                <c:pt idx="3585">
                  <c:v>-0.18559353178999999</c:v>
                </c:pt>
                <c:pt idx="3586">
                  <c:v>-0.18559353178999999</c:v>
                </c:pt>
                <c:pt idx="3587">
                  <c:v>-0.18589272593699999</c:v>
                </c:pt>
                <c:pt idx="3588">
                  <c:v>-0.18575624082200001</c:v>
                </c:pt>
                <c:pt idx="3589">
                  <c:v>-0.18575624082200001</c:v>
                </c:pt>
                <c:pt idx="3590">
                  <c:v>-0.185619955979</c:v>
                </c:pt>
                <c:pt idx="3591">
                  <c:v>-0.185619955979</c:v>
                </c:pt>
                <c:pt idx="3592">
                  <c:v>-0.185918591859</c:v>
                </c:pt>
                <c:pt idx="3593">
                  <c:v>-0.185918591859</c:v>
                </c:pt>
                <c:pt idx="3594">
                  <c:v>-0.186515207036</c:v>
                </c:pt>
                <c:pt idx="3595">
                  <c:v>-0.186515207036</c:v>
                </c:pt>
                <c:pt idx="3596">
                  <c:v>-0.186515207036</c:v>
                </c:pt>
                <c:pt idx="3597">
                  <c:v>-0.186515207036</c:v>
                </c:pt>
                <c:pt idx="3598">
                  <c:v>-0.18704245973600001</c:v>
                </c:pt>
                <c:pt idx="3599">
                  <c:v>-0.18733991950199999</c:v>
                </c:pt>
                <c:pt idx="3600">
                  <c:v>-0.18763716166800001</c:v>
                </c:pt>
                <c:pt idx="3601">
                  <c:v>-0.18763716166800001</c:v>
                </c:pt>
                <c:pt idx="3602">
                  <c:v>-0.1875</c:v>
                </c:pt>
                <c:pt idx="3603">
                  <c:v>-0.1875</c:v>
                </c:pt>
                <c:pt idx="3604">
                  <c:v>-0.1875</c:v>
                </c:pt>
                <c:pt idx="3605">
                  <c:v>-0.1875</c:v>
                </c:pt>
                <c:pt idx="3606">
                  <c:v>-0.18779685787399999</c:v>
                </c:pt>
                <c:pt idx="3607">
                  <c:v>-0.18736303871400001</c:v>
                </c:pt>
                <c:pt idx="3608">
                  <c:v>-0.18736303871400001</c:v>
                </c:pt>
                <c:pt idx="3609">
                  <c:v>-0.18649635036500001</c:v>
                </c:pt>
                <c:pt idx="3610">
                  <c:v>-0.18649635036500001</c:v>
                </c:pt>
                <c:pt idx="3611">
                  <c:v>-0.18679314118900001</c:v>
                </c:pt>
                <c:pt idx="3612">
                  <c:v>-0.18679314118900001</c:v>
                </c:pt>
                <c:pt idx="3613">
                  <c:v>-0.18679314118900001</c:v>
                </c:pt>
                <c:pt idx="3614">
                  <c:v>-0.187386073642</c:v>
                </c:pt>
                <c:pt idx="3615">
                  <c:v>-0.187386073642</c:v>
                </c:pt>
                <c:pt idx="3616">
                  <c:v>-0.18768221574300001</c:v>
                </c:pt>
                <c:pt idx="3617">
                  <c:v>-0.18768221574300001</c:v>
                </c:pt>
                <c:pt idx="3618">
                  <c:v>-0.187978142077</c:v>
                </c:pt>
                <c:pt idx="3619">
                  <c:v>-0.18827385287699999</c:v>
                </c:pt>
                <c:pt idx="3620">
                  <c:v>-0.18784128139799999</c:v>
                </c:pt>
                <c:pt idx="3621">
                  <c:v>-0.18784128139799999</c:v>
                </c:pt>
                <c:pt idx="3622">
                  <c:v>-0.18843215714799999</c:v>
                </c:pt>
                <c:pt idx="3623">
                  <c:v>-0.18859011627899999</c:v>
                </c:pt>
                <c:pt idx="3624">
                  <c:v>-0.18845315904099999</c:v>
                </c:pt>
                <c:pt idx="3625">
                  <c:v>-0.18845315904099999</c:v>
                </c:pt>
                <c:pt idx="3626">
                  <c:v>-0.18874773139699999</c:v>
                </c:pt>
                <c:pt idx="3627">
                  <c:v>-0.18874773139699999</c:v>
                </c:pt>
                <c:pt idx="3628">
                  <c:v>-0.18874773139699999</c:v>
                </c:pt>
                <c:pt idx="3629">
                  <c:v>-0.18904208998499999</c:v>
                </c:pt>
                <c:pt idx="3630">
                  <c:v>-0.18933623503800001</c:v>
                </c:pt>
                <c:pt idx="3631">
                  <c:v>-0.18847408481299999</c:v>
                </c:pt>
                <c:pt idx="3632">
                  <c:v>-0.18847408481299999</c:v>
                </c:pt>
                <c:pt idx="3633">
                  <c:v>-0.18876811594199999</c:v>
                </c:pt>
                <c:pt idx="3634">
                  <c:v>-0.18876811594199999</c:v>
                </c:pt>
                <c:pt idx="3635">
                  <c:v>-0.18869974646900001</c:v>
                </c:pt>
                <c:pt idx="3636">
                  <c:v>-0.18899348298300001</c:v>
                </c:pt>
                <c:pt idx="3637">
                  <c:v>-0.18899348298300001</c:v>
                </c:pt>
                <c:pt idx="3638">
                  <c:v>-0.18928700687700001</c:v>
                </c:pt>
                <c:pt idx="3639">
                  <c:v>-0.18928700687700001</c:v>
                </c:pt>
                <c:pt idx="3640">
                  <c:v>-0.18928700687700001</c:v>
                </c:pt>
                <c:pt idx="3641">
                  <c:v>-0.18928700687700001</c:v>
                </c:pt>
                <c:pt idx="3642">
                  <c:v>-0.18928700687700001</c:v>
                </c:pt>
                <c:pt idx="3643">
                  <c:v>-0.189580318379</c:v>
                </c:pt>
                <c:pt idx="3644">
                  <c:v>-0.189511754069</c:v>
                </c:pt>
                <c:pt idx="3645">
                  <c:v>-0.189511754069</c:v>
                </c:pt>
                <c:pt idx="3646">
                  <c:v>-0.189511754069</c:v>
                </c:pt>
                <c:pt idx="3647">
                  <c:v>-0.189511754069</c:v>
                </c:pt>
                <c:pt idx="3648">
                  <c:v>-0.189511754069</c:v>
                </c:pt>
                <c:pt idx="3649">
                  <c:v>-0.189511754069</c:v>
                </c:pt>
                <c:pt idx="3650">
                  <c:v>-0.189804772234</c:v>
                </c:pt>
                <c:pt idx="3651">
                  <c:v>-0.19009757860500001</c:v>
                </c:pt>
                <c:pt idx="3652">
                  <c:v>-0.18996027446700001</c:v>
                </c:pt>
                <c:pt idx="3653">
                  <c:v>-0.19025270758099999</c:v>
                </c:pt>
                <c:pt idx="3654">
                  <c:v>-0.19025270758099999</c:v>
                </c:pt>
                <c:pt idx="3655">
                  <c:v>-0.19054492962799999</c:v>
                </c:pt>
                <c:pt idx="3656">
                  <c:v>-0.19054492962799999</c:v>
                </c:pt>
                <c:pt idx="3657">
                  <c:v>-0.19054492962799999</c:v>
                </c:pt>
                <c:pt idx="3658">
                  <c:v>-0.19054492962799999</c:v>
                </c:pt>
                <c:pt idx="3659">
                  <c:v>-0.19054492962799999</c:v>
                </c:pt>
                <c:pt idx="3660">
                  <c:v>-0.19054492962799999</c:v>
                </c:pt>
                <c:pt idx="3661">
                  <c:v>-0.19054492962799999</c:v>
                </c:pt>
                <c:pt idx="3662">
                  <c:v>-0.191128741435</c:v>
                </c:pt>
                <c:pt idx="3663">
                  <c:v>-0.190990990991</c:v>
                </c:pt>
                <c:pt idx="3664">
                  <c:v>-0.190990990991</c:v>
                </c:pt>
                <c:pt idx="3665">
                  <c:v>-0.190990990991</c:v>
                </c:pt>
                <c:pt idx="3666">
                  <c:v>-0.19128242074900001</c:v>
                </c:pt>
                <c:pt idx="3667">
                  <c:v>-0.19128242074900001</c:v>
                </c:pt>
                <c:pt idx="3668">
                  <c:v>-0.19128242074900001</c:v>
                </c:pt>
                <c:pt idx="3669">
                  <c:v>-0.190853438963</c:v>
                </c:pt>
                <c:pt idx="3670">
                  <c:v>-0.190853438963</c:v>
                </c:pt>
                <c:pt idx="3671">
                  <c:v>-0.19143576826200001</c:v>
                </c:pt>
                <c:pt idx="3672">
                  <c:v>-0.19143576826200001</c:v>
                </c:pt>
                <c:pt idx="3673">
                  <c:v>-0.19100719424500001</c:v>
                </c:pt>
                <c:pt idx="3674">
                  <c:v>-0.19057892844300001</c:v>
                </c:pt>
                <c:pt idx="3675">
                  <c:v>-0.19015097052499999</c:v>
                </c:pt>
                <c:pt idx="3676">
                  <c:v>-0.18994614003599999</c:v>
                </c:pt>
                <c:pt idx="3677">
                  <c:v>-0.18974175035900001</c:v>
                </c:pt>
                <c:pt idx="3678">
                  <c:v>-0.19003226963100001</c:v>
                </c:pt>
                <c:pt idx="3679">
                  <c:v>-0.19003226963100001</c:v>
                </c:pt>
                <c:pt idx="3680">
                  <c:v>-0.19032258064499999</c:v>
                </c:pt>
                <c:pt idx="3681">
                  <c:v>-0.18946991403999999</c:v>
                </c:pt>
                <c:pt idx="3682">
                  <c:v>-0.18946991403999999</c:v>
                </c:pt>
                <c:pt idx="3683">
                  <c:v>-0.18976011457200001</c:v>
                </c:pt>
                <c:pt idx="3684">
                  <c:v>-0.189488737933</c:v>
                </c:pt>
                <c:pt idx="3685">
                  <c:v>-0.18935334047899999</c:v>
                </c:pt>
                <c:pt idx="3686">
                  <c:v>-0.189642857143</c:v>
                </c:pt>
                <c:pt idx="3687">
                  <c:v>-0.189642857143</c:v>
                </c:pt>
                <c:pt idx="3688">
                  <c:v>-0.189642857143</c:v>
                </c:pt>
                <c:pt idx="3689">
                  <c:v>-0.189642857143</c:v>
                </c:pt>
                <c:pt idx="3690">
                  <c:v>-0.189642857143</c:v>
                </c:pt>
                <c:pt idx="3691">
                  <c:v>-0.18921813638000001</c:v>
                </c:pt>
                <c:pt idx="3692">
                  <c:v>-0.189439885837</c:v>
                </c:pt>
                <c:pt idx="3693">
                  <c:v>-0.19001782531200001</c:v>
                </c:pt>
                <c:pt idx="3694">
                  <c:v>-0.19001782531200001</c:v>
                </c:pt>
                <c:pt idx="3695">
                  <c:v>-0.190238688992</c:v>
                </c:pt>
                <c:pt idx="3696">
                  <c:v>-0.190238688992</c:v>
                </c:pt>
                <c:pt idx="3697">
                  <c:v>-0.190238688992</c:v>
                </c:pt>
                <c:pt idx="3698">
                  <c:v>-0.190238688992</c:v>
                </c:pt>
                <c:pt idx="3699">
                  <c:v>-0.190238688992</c:v>
                </c:pt>
                <c:pt idx="3700">
                  <c:v>-0.19052706552699999</c:v>
                </c:pt>
                <c:pt idx="3701">
                  <c:v>-0.19052706552699999</c:v>
                </c:pt>
                <c:pt idx="3702">
                  <c:v>-0.19052706552699999</c:v>
                </c:pt>
                <c:pt idx="3703">
                  <c:v>-0.19010323958700001</c:v>
                </c:pt>
                <c:pt idx="3704">
                  <c:v>-0.189612237638</c:v>
                </c:pt>
                <c:pt idx="3705">
                  <c:v>-0.189612237638</c:v>
                </c:pt>
                <c:pt idx="3706">
                  <c:v>-0.18990042674300001</c:v>
                </c:pt>
                <c:pt idx="3707">
                  <c:v>-0.18990042674300001</c:v>
                </c:pt>
                <c:pt idx="3708">
                  <c:v>-0.189054726368</c:v>
                </c:pt>
                <c:pt idx="3709">
                  <c:v>-0.188987566607</c:v>
                </c:pt>
                <c:pt idx="3710">
                  <c:v>-0.188987566607</c:v>
                </c:pt>
                <c:pt idx="3711">
                  <c:v>-0.18956336528199999</c:v>
                </c:pt>
                <c:pt idx="3712">
                  <c:v>-0.18956336528199999</c:v>
                </c:pt>
                <c:pt idx="3713">
                  <c:v>-0.189141234918</c:v>
                </c:pt>
                <c:pt idx="3714">
                  <c:v>-0.189141234918</c:v>
                </c:pt>
                <c:pt idx="3715">
                  <c:v>-0.189141234918</c:v>
                </c:pt>
                <c:pt idx="3716">
                  <c:v>-0.189428875488</c:v>
                </c:pt>
                <c:pt idx="3717">
                  <c:v>-0.189007092199</c:v>
                </c:pt>
                <c:pt idx="3718">
                  <c:v>-0.189294576391</c:v>
                </c:pt>
                <c:pt idx="3719">
                  <c:v>-0.189294576391</c:v>
                </c:pt>
                <c:pt idx="3720">
                  <c:v>-0.189294576391</c:v>
                </c:pt>
                <c:pt idx="3721">
                  <c:v>-0.189294576391</c:v>
                </c:pt>
                <c:pt idx="3722">
                  <c:v>-0.189294576391</c:v>
                </c:pt>
                <c:pt idx="3723">
                  <c:v>-0.189294576391</c:v>
                </c:pt>
                <c:pt idx="3724">
                  <c:v>-0.189581856839</c:v>
                </c:pt>
                <c:pt idx="3725">
                  <c:v>-0.189581856839</c:v>
                </c:pt>
                <c:pt idx="3726">
                  <c:v>-0.19015580736500001</c:v>
                </c:pt>
                <c:pt idx="3727">
                  <c:v>-0.19044247787599999</c:v>
                </c:pt>
                <c:pt idx="3728">
                  <c:v>-0.18960028298500001</c:v>
                </c:pt>
                <c:pt idx="3729">
                  <c:v>-0.18988684582699999</c:v>
                </c:pt>
                <c:pt idx="3730">
                  <c:v>-0.18975265017699999</c:v>
                </c:pt>
                <c:pt idx="3731">
                  <c:v>-0.19003885552800001</c:v>
                </c:pt>
                <c:pt idx="3732">
                  <c:v>-0.19003885552800001</c:v>
                </c:pt>
                <c:pt idx="3733">
                  <c:v>-0.19003885552800001</c:v>
                </c:pt>
                <c:pt idx="3734">
                  <c:v>-0.190324858757</c:v>
                </c:pt>
                <c:pt idx="3735">
                  <c:v>-0.18990469467000001</c:v>
                </c:pt>
                <c:pt idx="3736">
                  <c:v>-0.1894848271</c:v>
                </c:pt>
                <c:pt idx="3737">
                  <c:v>-0.18921775898500001</c:v>
                </c:pt>
                <c:pt idx="3738">
                  <c:v>-0.18921775898500001</c:v>
                </c:pt>
                <c:pt idx="3739">
                  <c:v>-0.18921775898500001</c:v>
                </c:pt>
                <c:pt idx="3740">
                  <c:v>-0.189503346249</c:v>
                </c:pt>
                <c:pt idx="3741">
                  <c:v>-0.18978873239399999</c:v>
                </c:pt>
                <c:pt idx="3742">
                  <c:v>-0.188951442646</c:v>
                </c:pt>
                <c:pt idx="3743">
                  <c:v>-0.18811533052000001</c:v>
                </c:pt>
                <c:pt idx="3744">
                  <c:v>-0.18811533052000001</c:v>
                </c:pt>
                <c:pt idx="3745">
                  <c:v>-0.18811533052000001</c:v>
                </c:pt>
                <c:pt idx="3746">
                  <c:v>-0.18868587491200001</c:v>
                </c:pt>
                <c:pt idx="3747">
                  <c:v>-0.18897084650500001</c:v>
                </c:pt>
                <c:pt idx="3748">
                  <c:v>-0.18954018953999999</c:v>
                </c:pt>
                <c:pt idx="3749">
                  <c:v>-0.18954018953999999</c:v>
                </c:pt>
                <c:pt idx="3750">
                  <c:v>-0.189407225535</c:v>
                </c:pt>
                <c:pt idx="3751">
                  <c:v>-0.189407225535</c:v>
                </c:pt>
                <c:pt idx="3752">
                  <c:v>-0.18899018232799999</c:v>
                </c:pt>
                <c:pt idx="3753">
                  <c:v>-0.18955851436599999</c:v>
                </c:pt>
                <c:pt idx="3754">
                  <c:v>-0.18914185639200001</c:v>
                </c:pt>
                <c:pt idx="3755">
                  <c:v>-0.18914185639200001</c:v>
                </c:pt>
                <c:pt idx="3756">
                  <c:v>-0.18914185639200001</c:v>
                </c:pt>
                <c:pt idx="3757">
                  <c:v>-0.18942577030800001</c:v>
                </c:pt>
                <c:pt idx="3758">
                  <c:v>-0.189009450473</c:v>
                </c:pt>
                <c:pt idx="3759">
                  <c:v>-0.188593421973</c:v>
                </c:pt>
                <c:pt idx="3760">
                  <c:v>-0.18846153846200001</c:v>
                </c:pt>
                <c:pt idx="3761">
                  <c:v>-0.18874519398799999</c:v>
                </c:pt>
                <c:pt idx="3762">
                  <c:v>-0.18874519398799999</c:v>
                </c:pt>
                <c:pt idx="3763">
                  <c:v>-0.18874519398799999</c:v>
                </c:pt>
                <c:pt idx="3764">
                  <c:v>-0.18874519398799999</c:v>
                </c:pt>
                <c:pt idx="3765">
                  <c:v>-0.18832983927300001</c:v>
                </c:pt>
                <c:pt idx="3766">
                  <c:v>-0.18854748603400001</c:v>
                </c:pt>
                <c:pt idx="3767">
                  <c:v>-0.18883071553200001</c:v>
                </c:pt>
                <c:pt idx="3768">
                  <c:v>-0.18911374738299999</c:v>
                </c:pt>
                <c:pt idx="3769">
                  <c:v>-0.18939658179300001</c:v>
                </c:pt>
                <c:pt idx="3770">
                  <c:v>-0.188981868898</c:v>
                </c:pt>
                <c:pt idx="3771">
                  <c:v>-0.188981868898</c:v>
                </c:pt>
                <c:pt idx="3772">
                  <c:v>-0.18926455210900001</c:v>
                </c:pt>
                <c:pt idx="3773">
                  <c:v>-0.18926455210900001</c:v>
                </c:pt>
                <c:pt idx="3774">
                  <c:v>-0.18885017421600001</c:v>
                </c:pt>
                <c:pt idx="3775">
                  <c:v>-0.18913270637400001</c:v>
                </c:pt>
                <c:pt idx="3776">
                  <c:v>-0.189001044205</c:v>
                </c:pt>
                <c:pt idx="3777">
                  <c:v>-0.189001044205</c:v>
                </c:pt>
                <c:pt idx="3778">
                  <c:v>-0.18886956521699999</c:v>
                </c:pt>
                <c:pt idx="3779">
                  <c:v>-0.18845618915199999</c:v>
                </c:pt>
                <c:pt idx="3780">
                  <c:v>-0.18845618915199999</c:v>
                </c:pt>
                <c:pt idx="3781">
                  <c:v>-0.18804310045200001</c:v>
                </c:pt>
                <c:pt idx="3782">
                  <c:v>-0.18797776233499999</c:v>
                </c:pt>
                <c:pt idx="3783">
                  <c:v>-0.18797776233499999</c:v>
                </c:pt>
                <c:pt idx="3784">
                  <c:v>-0.18825981243500001</c:v>
                </c:pt>
                <c:pt idx="3785">
                  <c:v>-0.18784722222200001</c:v>
                </c:pt>
                <c:pt idx="3786">
                  <c:v>-0.18841082581499999</c:v>
                </c:pt>
                <c:pt idx="3787">
                  <c:v>-0.18841082581499999</c:v>
                </c:pt>
                <c:pt idx="3788">
                  <c:v>-0.18841082581499999</c:v>
                </c:pt>
                <c:pt idx="3789">
                  <c:v>-0.18841082581499999</c:v>
                </c:pt>
                <c:pt idx="3790">
                  <c:v>-0.18869233437399999</c:v>
                </c:pt>
                <c:pt idx="3791">
                  <c:v>-0.18869233437399999</c:v>
                </c:pt>
                <c:pt idx="3792">
                  <c:v>-0.18869233437399999</c:v>
                </c:pt>
                <c:pt idx="3793">
                  <c:v>-0.18897364771200001</c:v>
                </c:pt>
                <c:pt idx="3794">
                  <c:v>-0.188908145581</c:v>
                </c:pt>
                <c:pt idx="3795">
                  <c:v>-0.188496188496</c:v>
                </c:pt>
                <c:pt idx="3796">
                  <c:v>-0.188496188496</c:v>
                </c:pt>
                <c:pt idx="3797">
                  <c:v>-0.18877727745100001</c:v>
                </c:pt>
                <c:pt idx="3798">
                  <c:v>-0.18877727745100001</c:v>
                </c:pt>
                <c:pt idx="3799">
                  <c:v>-0.189058171745</c:v>
                </c:pt>
                <c:pt idx="3800">
                  <c:v>-0.189338871582</c:v>
                </c:pt>
                <c:pt idx="3801">
                  <c:v>-0.18961937716300001</c:v>
                </c:pt>
                <c:pt idx="3802">
                  <c:v>-0.18961937716300001</c:v>
                </c:pt>
                <c:pt idx="3803">
                  <c:v>-0.189207886544</c:v>
                </c:pt>
                <c:pt idx="3804">
                  <c:v>-0.189422744556</c:v>
                </c:pt>
                <c:pt idx="3805">
                  <c:v>-0.189637305699</c:v>
                </c:pt>
                <c:pt idx="3806">
                  <c:v>-0.189637305699</c:v>
                </c:pt>
                <c:pt idx="3807">
                  <c:v>-0.18991712707200001</c:v>
                </c:pt>
                <c:pt idx="3808">
                  <c:v>-0.19019675526400001</c:v>
                </c:pt>
                <c:pt idx="3809">
                  <c:v>-0.18978605935100001</c:v>
                </c:pt>
                <c:pt idx="3810">
                  <c:v>-0.190279214064</c:v>
                </c:pt>
                <c:pt idx="3811">
                  <c:v>-0.190279214064</c:v>
                </c:pt>
                <c:pt idx="3812">
                  <c:v>-0.190279214064</c:v>
                </c:pt>
                <c:pt idx="3813">
                  <c:v>-0.19055823569999999</c:v>
                </c:pt>
                <c:pt idx="3814">
                  <c:v>-0.19083706510500001</c:v>
                </c:pt>
                <c:pt idx="3815">
                  <c:v>-0.19139414802099999</c:v>
                </c:pt>
                <c:pt idx="3816">
                  <c:v>-0.19098417068099999</c:v>
                </c:pt>
                <c:pt idx="3817">
                  <c:v>-0.19098417068099999</c:v>
                </c:pt>
                <c:pt idx="3818">
                  <c:v>-0.19098417068099999</c:v>
                </c:pt>
                <c:pt idx="3819">
                  <c:v>-0.190165061898</c:v>
                </c:pt>
                <c:pt idx="3820">
                  <c:v>-0.189755929873</c:v>
                </c:pt>
                <c:pt idx="3821">
                  <c:v>-0.188938509103</c:v>
                </c:pt>
                <c:pt idx="3822">
                  <c:v>-0.18853021978000001</c:v>
                </c:pt>
                <c:pt idx="3823">
                  <c:v>-0.18853021978000001</c:v>
                </c:pt>
                <c:pt idx="3824">
                  <c:v>-0.18853021978000001</c:v>
                </c:pt>
                <c:pt idx="3825">
                  <c:v>-0.188808788191</c:v>
                </c:pt>
                <c:pt idx="3826">
                  <c:v>-0.18867924528300001</c:v>
                </c:pt>
                <c:pt idx="3827">
                  <c:v>-0.18867924528300001</c:v>
                </c:pt>
                <c:pt idx="3828">
                  <c:v>-0.18895747599500001</c:v>
                </c:pt>
                <c:pt idx="3829">
                  <c:v>-0.18923551594099999</c:v>
                </c:pt>
                <c:pt idx="3830">
                  <c:v>-0.18951336531900001</c:v>
                </c:pt>
                <c:pt idx="3831">
                  <c:v>-0.190068493151</c:v>
                </c:pt>
                <c:pt idx="3832">
                  <c:v>-0.190068493151</c:v>
                </c:pt>
                <c:pt idx="3833">
                  <c:v>-0.18993839835699999</c:v>
                </c:pt>
                <c:pt idx="3834">
                  <c:v>-0.18993839835699999</c:v>
                </c:pt>
                <c:pt idx="3835">
                  <c:v>-0.18993839835699999</c:v>
                </c:pt>
                <c:pt idx="3836">
                  <c:v>-0.19021553198800001</c:v>
                </c:pt>
                <c:pt idx="3837">
                  <c:v>-0.19008547008500001</c:v>
                </c:pt>
                <c:pt idx="3838">
                  <c:v>-0.19036226931</c:v>
                </c:pt>
                <c:pt idx="3839">
                  <c:v>-0.19036226931</c:v>
                </c:pt>
                <c:pt idx="3840">
                  <c:v>-0.19036226931</c:v>
                </c:pt>
                <c:pt idx="3841">
                  <c:v>-0.19063887939900001</c:v>
                </c:pt>
                <c:pt idx="3842">
                  <c:v>-0.191191532946</c:v>
                </c:pt>
                <c:pt idx="3843">
                  <c:v>-0.191191532946</c:v>
                </c:pt>
                <c:pt idx="3844">
                  <c:v>-0.191191532946</c:v>
                </c:pt>
                <c:pt idx="3845">
                  <c:v>-0.191191532946</c:v>
                </c:pt>
                <c:pt idx="3846">
                  <c:v>-0.19099590723099999</c:v>
                </c:pt>
                <c:pt idx="3847">
                  <c:v>-0.191271735424</c:v>
                </c:pt>
                <c:pt idx="3848">
                  <c:v>-0.191271735424</c:v>
                </c:pt>
                <c:pt idx="3849">
                  <c:v>-0.19120654396699999</c:v>
                </c:pt>
                <c:pt idx="3850">
                  <c:v>-0.19080068143100001</c:v>
                </c:pt>
                <c:pt idx="3851">
                  <c:v>-0.18998978549500001</c:v>
                </c:pt>
                <c:pt idx="3852">
                  <c:v>-0.19026548672599999</c:v>
                </c:pt>
                <c:pt idx="3853">
                  <c:v>-0.190816326531</c:v>
                </c:pt>
                <c:pt idx="3854">
                  <c:v>-0.190816326531</c:v>
                </c:pt>
                <c:pt idx="3855">
                  <c:v>-0.19164118246699999</c:v>
                </c:pt>
                <c:pt idx="3856">
                  <c:v>-0.19123641304299999</c:v>
                </c:pt>
                <c:pt idx="3857">
                  <c:v>-0.19083191850600001</c:v>
                </c:pt>
                <c:pt idx="3858">
                  <c:v>-0.19083191850600001</c:v>
                </c:pt>
                <c:pt idx="3859">
                  <c:v>-0.19083191850600001</c:v>
                </c:pt>
                <c:pt idx="3860">
                  <c:v>-0.19083191850600001</c:v>
                </c:pt>
                <c:pt idx="3861">
                  <c:v>-0.19083191850600001</c:v>
                </c:pt>
                <c:pt idx="3862">
                  <c:v>-0.19083191850600001</c:v>
                </c:pt>
                <c:pt idx="3863">
                  <c:v>-0.19042769857399999</c:v>
                </c:pt>
                <c:pt idx="3864">
                  <c:v>-0.19042769857399999</c:v>
                </c:pt>
                <c:pt idx="3865">
                  <c:v>-0.19042769857399999</c:v>
                </c:pt>
                <c:pt idx="3866">
                  <c:v>-0.19042769857399999</c:v>
                </c:pt>
                <c:pt idx="3867">
                  <c:v>-0.19070240923000001</c:v>
                </c:pt>
                <c:pt idx="3868">
                  <c:v>-0.19070240923000001</c:v>
                </c:pt>
                <c:pt idx="3869">
                  <c:v>-0.19023397761999999</c:v>
                </c:pt>
                <c:pt idx="3870">
                  <c:v>-0.18983050847499999</c:v>
                </c:pt>
                <c:pt idx="3871">
                  <c:v>-0.18983050847499999</c:v>
                </c:pt>
                <c:pt idx="3872">
                  <c:v>-0.18983050847499999</c:v>
                </c:pt>
                <c:pt idx="3873">
                  <c:v>-0.18983050847499999</c:v>
                </c:pt>
                <c:pt idx="3874">
                  <c:v>-0.19010504913599999</c:v>
                </c:pt>
                <c:pt idx="3875">
                  <c:v>-0.19037940379400001</c:v>
                </c:pt>
                <c:pt idx="3876">
                  <c:v>-0.19031493396499999</c:v>
                </c:pt>
                <c:pt idx="3877">
                  <c:v>-0.19058903182100001</c:v>
                </c:pt>
                <c:pt idx="3878">
                  <c:v>-0.190862944162</c:v>
                </c:pt>
                <c:pt idx="3879">
                  <c:v>-0.19113667117700001</c:v>
                </c:pt>
                <c:pt idx="3880">
                  <c:v>-0.19073385187700001</c:v>
                </c:pt>
                <c:pt idx="3881">
                  <c:v>-0.190669371197</c:v>
                </c:pt>
                <c:pt idx="3882">
                  <c:v>-0.190266982089</c:v>
                </c:pt>
                <c:pt idx="3883">
                  <c:v>-0.190266982089</c:v>
                </c:pt>
                <c:pt idx="3884">
                  <c:v>-0.190266982089</c:v>
                </c:pt>
                <c:pt idx="3885">
                  <c:v>-0.190266982089</c:v>
                </c:pt>
                <c:pt idx="3886">
                  <c:v>-0.18973666441600001</c:v>
                </c:pt>
                <c:pt idx="3887">
                  <c:v>-0.18973666441600001</c:v>
                </c:pt>
                <c:pt idx="3888">
                  <c:v>-0.18973666441600001</c:v>
                </c:pt>
                <c:pt idx="3889">
                  <c:v>-0.18933513331099999</c:v>
                </c:pt>
                <c:pt idx="3890">
                  <c:v>-0.18933513331099999</c:v>
                </c:pt>
                <c:pt idx="3891">
                  <c:v>-0.189207419899</c:v>
                </c:pt>
                <c:pt idx="3892">
                  <c:v>-0.18948078219799999</c:v>
                </c:pt>
                <c:pt idx="3893">
                  <c:v>-0.18948078219799999</c:v>
                </c:pt>
                <c:pt idx="3894">
                  <c:v>-0.18975396022900001</c:v>
                </c:pt>
                <c:pt idx="3895">
                  <c:v>-0.190026954178</c:v>
                </c:pt>
                <c:pt idx="3896">
                  <c:v>-0.190026954178</c:v>
                </c:pt>
                <c:pt idx="3897">
                  <c:v>-0.19029976423</c:v>
                </c:pt>
                <c:pt idx="3898">
                  <c:v>-0.19057239057200001</c:v>
                </c:pt>
                <c:pt idx="3899">
                  <c:v>-0.19057239057200001</c:v>
                </c:pt>
                <c:pt idx="3900">
                  <c:v>-0.19057239057200001</c:v>
                </c:pt>
                <c:pt idx="3901">
                  <c:v>-0.19050824638200001</c:v>
                </c:pt>
                <c:pt idx="3902">
                  <c:v>-0.19044414535699999</c:v>
                </c:pt>
                <c:pt idx="3903">
                  <c:v>-0.19044414535699999</c:v>
                </c:pt>
                <c:pt idx="3904">
                  <c:v>-0.190716448032</c:v>
                </c:pt>
                <c:pt idx="3905">
                  <c:v>-0.19058823529400001</c:v>
                </c:pt>
                <c:pt idx="3906">
                  <c:v>-0.190860215054</c:v>
                </c:pt>
                <c:pt idx="3907">
                  <c:v>-0.190860215054</c:v>
                </c:pt>
                <c:pt idx="3908">
                  <c:v>-0.190860215054</c:v>
                </c:pt>
                <c:pt idx="3909">
                  <c:v>-0.19113201209299999</c:v>
                </c:pt>
                <c:pt idx="3910">
                  <c:v>-0.191067830759</c:v>
                </c:pt>
                <c:pt idx="3911">
                  <c:v>-0.191610738255</c:v>
                </c:pt>
                <c:pt idx="3912">
                  <c:v>-0.191610738255</c:v>
                </c:pt>
                <c:pt idx="3913">
                  <c:v>-0.191610738255</c:v>
                </c:pt>
                <c:pt idx="3914">
                  <c:v>-0.191610738255</c:v>
                </c:pt>
                <c:pt idx="3915">
                  <c:v>-0.191610738255</c:v>
                </c:pt>
                <c:pt idx="3916">
                  <c:v>-0.191610738255</c:v>
                </c:pt>
                <c:pt idx="3917">
                  <c:v>-0.191610738255</c:v>
                </c:pt>
                <c:pt idx="3918">
                  <c:v>-0.191610738255</c:v>
                </c:pt>
                <c:pt idx="3919">
                  <c:v>-0.19121100301899999</c:v>
                </c:pt>
                <c:pt idx="3920">
                  <c:v>-0.19121100301899999</c:v>
                </c:pt>
                <c:pt idx="3921">
                  <c:v>-0.191082802548</c:v>
                </c:pt>
                <c:pt idx="3922">
                  <c:v>-0.191082802548</c:v>
                </c:pt>
                <c:pt idx="3923">
                  <c:v>-0.19162479062000001</c:v>
                </c:pt>
                <c:pt idx="3924">
                  <c:v>-0.192166052896</c:v>
                </c:pt>
                <c:pt idx="3925">
                  <c:v>-0.191767068273</c:v>
                </c:pt>
                <c:pt idx="3926">
                  <c:v>-0.19230769230799999</c:v>
                </c:pt>
                <c:pt idx="3927">
                  <c:v>-0.19230769230799999</c:v>
                </c:pt>
                <c:pt idx="3928">
                  <c:v>-0.19230769230799999</c:v>
                </c:pt>
                <c:pt idx="3929">
                  <c:v>-0.19257773319999999</c:v>
                </c:pt>
                <c:pt idx="3930">
                  <c:v>-0.19257773319999999</c:v>
                </c:pt>
                <c:pt idx="3931">
                  <c:v>-0.19257773319999999</c:v>
                </c:pt>
                <c:pt idx="3932">
                  <c:v>-0.19257773319999999</c:v>
                </c:pt>
                <c:pt idx="3933">
                  <c:v>-0.19257773319999999</c:v>
                </c:pt>
                <c:pt idx="3934">
                  <c:v>-0.19284759358299999</c:v>
                </c:pt>
                <c:pt idx="3935">
                  <c:v>-0.19284759358299999</c:v>
                </c:pt>
                <c:pt idx="3936">
                  <c:v>-0.19244904777800001</c:v>
                </c:pt>
                <c:pt idx="3937">
                  <c:v>-0.19244904777800001</c:v>
                </c:pt>
                <c:pt idx="3938">
                  <c:v>-0.19244904777800001</c:v>
                </c:pt>
                <c:pt idx="3939">
                  <c:v>-0.192718770875</c:v>
                </c:pt>
                <c:pt idx="3940">
                  <c:v>-0.19285952619300001</c:v>
                </c:pt>
                <c:pt idx="3941">
                  <c:v>-0.19285952619300001</c:v>
                </c:pt>
                <c:pt idx="3942">
                  <c:v>-0.19312875250200001</c:v>
                </c:pt>
                <c:pt idx="3943">
                  <c:v>-0.19339779926600001</c:v>
                </c:pt>
                <c:pt idx="3944">
                  <c:v>-0.193666666667</c:v>
                </c:pt>
                <c:pt idx="3945">
                  <c:v>-0.193666666667</c:v>
                </c:pt>
                <c:pt idx="3946">
                  <c:v>-0.193870752831</c:v>
                </c:pt>
                <c:pt idx="3947">
                  <c:v>-0.19440745672400001</c:v>
                </c:pt>
                <c:pt idx="3948">
                  <c:v>-0.19467554076499999</c:v>
                </c:pt>
                <c:pt idx="3949">
                  <c:v>-0.19467554076499999</c:v>
                </c:pt>
                <c:pt idx="3950">
                  <c:v>-0.19494344644</c:v>
                </c:pt>
                <c:pt idx="3951">
                  <c:v>-0.19454605919500001</c:v>
                </c:pt>
                <c:pt idx="3952">
                  <c:v>-0.19481382978699999</c:v>
                </c:pt>
                <c:pt idx="3953">
                  <c:v>-0.195081422399</c:v>
                </c:pt>
                <c:pt idx="3954">
                  <c:v>-0.19501661129600001</c:v>
                </c:pt>
                <c:pt idx="3955">
                  <c:v>-0.19495184324100001</c:v>
                </c:pt>
                <c:pt idx="3956">
                  <c:v>-0.194158645868</c:v>
                </c:pt>
                <c:pt idx="3957">
                  <c:v>-0.194158645868</c:v>
                </c:pt>
                <c:pt idx="3958">
                  <c:v>-0.194426011944</c:v>
                </c:pt>
                <c:pt idx="3959">
                  <c:v>-0.19456413655900001</c:v>
                </c:pt>
                <c:pt idx="3960">
                  <c:v>-0.19449966865500001</c:v>
                </c:pt>
                <c:pt idx="3961">
                  <c:v>-0.194766478967</c:v>
                </c:pt>
                <c:pt idx="3962">
                  <c:v>-0.19496855345899999</c:v>
                </c:pt>
                <c:pt idx="3963">
                  <c:v>-0.19523494374600001</c:v>
                </c:pt>
                <c:pt idx="3964">
                  <c:v>-0.19523494374600001</c:v>
                </c:pt>
                <c:pt idx="3965">
                  <c:v>-0.19550115778999999</c:v>
                </c:pt>
                <c:pt idx="3966">
                  <c:v>-0.195105820106</c:v>
                </c:pt>
                <c:pt idx="3967">
                  <c:v>-0.19497686715099999</c:v>
                </c:pt>
                <c:pt idx="3968">
                  <c:v>-0.19418758256300001</c:v>
                </c:pt>
                <c:pt idx="3969">
                  <c:v>-0.194453615054</c:v>
                </c:pt>
                <c:pt idx="3970">
                  <c:v>-0.194453615054</c:v>
                </c:pt>
                <c:pt idx="3971">
                  <c:v>-0.194453615054</c:v>
                </c:pt>
                <c:pt idx="3972">
                  <c:v>-0.194453615054</c:v>
                </c:pt>
                <c:pt idx="3973">
                  <c:v>-0.19405940594099999</c:v>
                </c:pt>
                <c:pt idx="3974">
                  <c:v>-0.19405940594099999</c:v>
                </c:pt>
                <c:pt idx="3975">
                  <c:v>-0.19405940594099999</c:v>
                </c:pt>
                <c:pt idx="3976">
                  <c:v>-0.19405940594099999</c:v>
                </c:pt>
                <c:pt idx="3977">
                  <c:v>-0.19405940594099999</c:v>
                </c:pt>
                <c:pt idx="3978">
                  <c:v>-0.19405940594099999</c:v>
                </c:pt>
                <c:pt idx="3979">
                  <c:v>-0.19399538106200001</c:v>
                </c:pt>
                <c:pt idx="3980">
                  <c:v>-0.19426121371999999</c:v>
                </c:pt>
                <c:pt idx="3981">
                  <c:v>-0.19426121371999999</c:v>
                </c:pt>
                <c:pt idx="3982">
                  <c:v>-0.19419716452399999</c:v>
                </c:pt>
                <c:pt idx="3983">
                  <c:v>-0.193803559657</c:v>
                </c:pt>
                <c:pt idx="3984">
                  <c:v>-0.19406919275100001</c:v>
                </c:pt>
                <c:pt idx="3985">
                  <c:v>-0.19406919275100001</c:v>
                </c:pt>
                <c:pt idx="3986">
                  <c:v>-0.193941389529</c:v>
                </c:pt>
                <c:pt idx="3987">
                  <c:v>-0.193941389529</c:v>
                </c:pt>
                <c:pt idx="3988">
                  <c:v>-0.193941389529</c:v>
                </c:pt>
                <c:pt idx="3989">
                  <c:v>-0.193941389529</c:v>
                </c:pt>
                <c:pt idx="3990">
                  <c:v>-0.19354838709700001</c:v>
                </c:pt>
                <c:pt idx="3991">
                  <c:v>-0.19354838709700001</c:v>
                </c:pt>
                <c:pt idx="3992">
                  <c:v>-0.19354838709700001</c:v>
                </c:pt>
                <c:pt idx="3993">
                  <c:v>-0.19342105263199999</c:v>
                </c:pt>
                <c:pt idx="3994">
                  <c:v>-0.19342105263199999</c:v>
                </c:pt>
                <c:pt idx="3995">
                  <c:v>-0.19368628740499999</c:v>
                </c:pt>
                <c:pt idx="3996">
                  <c:v>-0.193951347798</c:v>
                </c:pt>
                <c:pt idx="3997">
                  <c:v>-0.19421623398000001</c:v>
                </c:pt>
                <c:pt idx="3998">
                  <c:v>-0.19448094612399999</c:v>
                </c:pt>
                <c:pt idx="3999">
                  <c:v>-0.19441707717600001</c:v>
                </c:pt>
                <c:pt idx="4000">
                  <c:v>-0.19402495075500001</c:v>
                </c:pt>
                <c:pt idx="4001">
                  <c:v>-0.19402495075500001</c:v>
                </c:pt>
                <c:pt idx="4002">
                  <c:v>-0.19402495075500001</c:v>
                </c:pt>
                <c:pt idx="4003">
                  <c:v>-0.19363308171999999</c:v>
                </c:pt>
                <c:pt idx="4004">
                  <c:v>-0.19363308171999999</c:v>
                </c:pt>
                <c:pt idx="4005">
                  <c:v>-0.19377049180299999</c:v>
                </c:pt>
                <c:pt idx="4006">
                  <c:v>-0.19377049180299999</c:v>
                </c:pt>
                <c:pt idx="4007">
                  <c:v>-0.19377049180299999</c:v>
                </c:pt>
                <c:pt idx="4008">
                  <c:v>-0.19377049180299999</c:v>
                </c:pt>
                <c:pt idx="4009">
                  <c:v>-0.193379219928</c:v>
                </c:pt>
                <c:pt idx="4010">
                  <c:v>-0.193643512451</c:v>
                </c:pt>
                <c:pt idx="4011">
                  <c:v>-0.193907631838</c:v>
                </c:pt>
                <c:pt idx="4012">
                  <c:v>-0.193516699411</c:v>
                </c:pt>
                <c:pt idx="4013">
                  <c:v>-0.193516699411</c:v>
                </c:pt>
                <c:pt idx="4014">
                  <c:v>-0.19273560209400001</c:v>
                </c:pt>
                <c:pt idx="4015">
                  <c:v>-0.19299967288200001</c:v>
                </c:pt>
                <c:pt idx="4016">
                  <c:v>-0.19293655984300001</c:v>
                </c:pt>
                <c:pt idx="4017">
                  <c:v>-0.19254658385100001</c:v>
                </c:pt>
                <c:pt idx="4018">
                  <c:v>-0.19281045751600001</c:v>
                </c:pt>
                <c:pt idx="4019">
                  <c:v>-0.19281045751600001</c:v>
                </c:pt>
                <c:pt idx="4020">
                  <c:v>-0.192420777524</c:v>
                </c:pt>
                <c:pt idx="4021">
                  <c:v>-0.192420777524</c:v>
                </c:pt>
                <c:pt idx="4022">
                  <c:v>-0.192420777524</c:v>
                </c:pt>
                <c:pt idx="4023">
                  <c:v>-0.191253263708</c:v>
                </c:pt>
                <c:pt idx="4024">
                  <c:v>-0.191780821918</c:v>
                </c:pt>
                <c:pt idx="4025">
                  <c:v>-0.19139223997400001</c:v>
                </c:pt>
                <c:pt idx="4026">
                  <c:v>-0.19132985658400001</c:v>
                </c:pt>
                <c:pt idx="4027">
                  <c:v>-0.19132985658400001</c:v>
                </c:pt>
                <c:pt idx="4028">
                  <c:v>-0.19094167481300001</c:v>
                </c:pt>
                <c:pt idx="4029">
                  <c:v>-0.19087947882699999</c:v>
                </c:pt>
                <c:pt idx="4030">
                  <c:v>-0.19114295017899999</c:v>
                </c:pt>
                <c:pt idx="4031">
                  <c:v>-0.19114295017899999</c:v>
                </c:pt>
                <c:pt idx="4032">
                  <c:v>-0.19036771884199999</c:v>
                </c:pt>
                <c:pt idx="4033">
                  <c:v>-0.19036771884199999</c:v>
                </c:pt>
                <c:pt idx="4034">
                  <c:v>-0.19063109954499999</c:v>
                </c:pt>
                <c:pt idx="4035">
                  <c:v>-0.190894308943</c:v>
                </c:pt>
                <c:pt idx="4036">
                  <c:v>-0.190507152146</c:v>
                </c:pt>
                <c:pt idx="4037">
                  <c:v>-0.19012024699399999</c:v>
                </c:pt>
                <c:pt idx="4038">
                  <c:v>-0.19012024699399999</c:v>
                </c:pt>
                <c:pt idx="4039">
                  <c:v>-0.18973359324200001</c:v>
                </c:pt>
                <c:pt idx="4040">
                  <c:v>-0.18973359324200001</c:v>
                </c:pt>
                <c:pt idx="4041">
                  <c:v>-0.18973359324200001</c:v>
                </c:pt>
                <c:pt idx="4042">
                  <c:v>-0.18973359324200001</c:v>
                </c:pt>
                <c:pt idx="4043">
                  <c:v>-0.18999675219199999</c:v>
                </c:pt>
                <c:pt idx="4044">
                  <c:v>-0.18999675219199999</c:v>
                </c:pt>
                <c:pt idx="4045">
                  <c:v>-0.19025974026</c:v>
                </c:pt>
                <c:pt idx="4046">
                  <c:v>-0.19019798766599999</c:v>
                </c:pt>
                <c:pt idx="4047">
                  <c:v>-0.19046073977899999</c:v>
                </c:pt>
                <c:pt idx="4048">
                  <c:v>-0.19046073977899999</c:v>
                </c:pt>
                <c:pt idx="4049">
                  <c:v>-0.19046073977899999</c:v>
                </c:pt>
                <c:pt idx="4050">
                  <c:v>-0.19046073977899999</c:v>
                </c:pt>
                <c:pt idx="4051">
                  <c:v>-0.19072332144000001</c:v>
                </c:pt>
                <c:pt idx="4052">
                  <c:v>-0.19072332144000001</c:v>
                </c:pt>
                <c:pt idx="4053">
                  <c:v>-0.19072332144000001</c:v>
                </c:pt>
                <c:pt idx="4054">
                  <c:v>-0.190985732815</c:v>
                </c:pt>
                <c:pt idx="4055">
                  <c:v>-0.190985732815</c:v>
                </c:pt>
                <c:pt idx="4056">
                  <c:v>-0.19124797406800001</c:v>
                </c:pt>
                <c:pt idx="4057">
                  <c:v>-0.19170984456000001</c:v>
                </c:pt>
                <c:pt idx="4058">
                  <c:v>-0.19170984456000001</c:v>
                </c:pt>
                <c:pt idx="4059">
                  <c:v>-0.19164778245399999</c:v>
                </c:pt>
                <c:pt idx="4060">
                  <c:v>-0.19164778245399999</c:v>
                </c:pt>
                <c:pt idx="4061">
                  <c:v>-0.19164778245399999</c:v>
                </c:pt>
                <c:pt idx="4062">
                  <c:v>-0.19164778245399999</c:v>
                </c:pt>
                <c:pt idx="4063">
                  <c:v>-0.191262135922</c:v>
                </c:pt>
                <c:pt idx="4064">
                  <c:v>-0.19152377871199999</c:v>
                </c:pt>
                <c:pt idx="4065">
                  <c:v>-0.191138421734</c:v>
                </c:pt>
                <c:pt idx="4066">
                  <c:v>-0.19192245557400001</c:v>
                </c:pt>
                <c:pt idx="4067">
                  <c:v>-0.19192245557400001</c:v>
                </c:pt>
                <c:pt idx="4068">
                  <c:v>-0.19153746769999999</c:v>
                </c:pt>
                <c:pt idx="4069">
                  <c:v>-0.19153746769999999</c:v>
                </c:pt>
                <c:pt idx="4070">
                  <c:v>-0.19115272844699999</c:v>
                </c:pt>
                <c:pt idx="4071">
                  <c:v>-0.19115272844699999</c:v>
                </c:pt>
                <c:pt idx="4072">
                  <c:v>-0.19102936431100001</c:v>
                </c:pt>
                <c:pt idx="4073">
                  <c:v>-0.19155111254400001</c:v>
                </c:pt>
                <c:pt idx="4074">
                  <c:v>-0.19116698903900001</c:v>
                </c:pt>
                <c:pt idx="4075">
                  <c:v>-0.19142765066100001</c:v>
                </c:pt>
                <c:pt idx="4076">
                  <c:v>-0.191365979381</c:v>
                </c:pt>
                <c:pt idx="4077">
                  <c:v>-0.19124275595599999</c:v>
                </c:pt>
                <c:pt idx="4078">
                  <c:v>-0.19124275595599999</c:v>
                </c:pt>
                <c:pt idx="4079">
                  <c:v>-0.19124275595599999</c:v>
                </c:pt>
                <c:pt idx="4080">
                  <c:v>-0.190859349855</c:v>
                </c:pt>
                <c:pt idx="4081">
                  <c:v>-0.190996784566</c:v>
                </c:pt>
                <c:pt idx="4082">
                  <c:v>-0.19125683060099999</c:v>
                </c:pt>
                <c:pt idx="4083">
                  <c:v>-0.191011235955</c:v>
                </c:pt>
                <c:pt idx="4084">
                  <c:v>-0.191011235955</c:v>
                </c:pt>
                <c:pt idx="4085">
                  <c:v>-0.19120949631100001</c:v>
                </c:pt>
                <c:pt idx="4086">
                  <c:v>-0.191468890314</c:v>
                </c:pt>
                <c:pt idx="4087">
                  <c:v>-0.19160525472600001</c:v>
                </c:pt>
                <c:pt idx="4088">
                  <c:v>-0.19160525472600001</c:v>
                </c:pt>
                <c:pt idx="4089">
                  <c:v>-0.19084213896900001</c:v>
                </c:pt>
                <c:pt idx="4090">
                  <c:v>-0.19084213896900001</c:v>
                </c:pt>
                <c:pt idx="4091">
                  <c:v>-0.19136</c:v>
                </c:pt>
                <c:pt idx="4092">
                  <c:v>-0.19136</c:v>
                </c:pt>
                <c:pt idx="4093">
                  <c:v>-0.19136</c:v>
                </c:pt>
                <c:pt idx="4094">
                  <c:v>-0.19187719859300001</c:v>
                </c:pt>
                <c:pt idx="4095">
                  <c:v>-0.19187719859300001</c:v>
                </c:pt>
                <c:pt idx="4096">
                  <c:v>-0.192074145094</c:v>
                </c:pt>
                <c:pt idx="4097">
                  <c:v>-0.19157088122599999</c:v>
                </c:pt>
                <c:pt idx="4098">
                  <c:v>-0.19182891797000001</c:v>
                </c:pt>
                <c:pt idx="4099">
                  <c:v>-0.19144862795100001</c:v>
                </c:pt>
                <c:pt idx="4100">
                  <c:v>-0.19144862795100001</c:v>
                </c:pt>
                <c:pt idx="4101">
                  <c:v>-0.19144862795100001</c:v>
                </c:pt>
                <c:pt idx="4102">
                  <c:v>-0.19138755980899999</c:v>
                </c:pt>
                <c:pt idx="4103">
                  <c:v>-0.19126554032500001</c:v>
                </c:pt>
                <c:pt idx="4104">
                  <c:v>-0.19088591459500001</c:v>
                </c:pt>
                <c:pt idx="4105">
                  <c:v>-0.19076433121</c:v>
                </c:pt>
                <c:pt idx="4106">
                  <c:v>-0.19038522763499999</c:v>
                </c:pt>
                <c:pt idx="4107">
                  <c:v>-0.19038522763499999</c:v>
                </c:pt>
                <c:pt idx="4108">
                  <c:v>-0.19038522763499999</c:v>
                </c:pt>
                <c:pt idx="4109">
                  <c:v>-0.19038522763499999</c:v>
                </c:pt>
                <c:pt idx="4110">
                  <c:v>-0.190900413618</c:v>
                </c:pt>
                <c:pt idx="4111">
                  <c:v>-0.19077901430800001</c:v>
                </c:pt>
                <c:pt idx="4112">
                  <c:v>-0.19077901430800001</c:v>
                </c:pt>
                <c:pt idx="4113">
                  <c:v>-0.19077901430800001</c:v>
                </c:pt>
                <c:pt idx="4114">
                  <c:v>-0.190400508582</c:v>
                </c:pt>
                <c:pt idx="4115">
                  <c:v>-0.190657769304</c:v>
                </c:pt>
                <c:pt idx="4116">
                  <c:v>-0.190657769304</c:v>
                </c:pt>
                <c:pt idx="4117">
                  <c:v>-0.190657769304</c:v>
                </c:pt>
                <c:pt idx="4118">
                  <c:v>-0.190854239441</c:v>
                </c:pt>
                <c:pt idx="4119">
                  <c:v>-0.19047619047600001</c:v>
                </c:pt>
                <c:pt idx="4120">
                  <c:v>-0.18997779892200001</c:v>
                </c:pt>
                <c:pt idx="4121">
                  <c:v>-0.18985736925499999</c:v>
                </c:pt>
                <c:pt idx="4122">
                  <c:v>-0.18985736925499999</c:v>
                </c:pt>
                <c:pt idx="4123">
                  <c:v>-0.19062697910099999</c:v>
                </c:pt>
                <c:pt idx="4124">
                  <c:v>-0.19062697910099999</c:v>
                </c:pt>
                <c:pt idx="4125">
                  <c:v>-0.19062697910099999</c:v>
                </c:pt>
                <c:pt idx="4126">
                  <c:v>-0.19062697910099999</c:v>
                </c:pt>
                <c:pt idx="4127">
                  <c:v>-0.19025007913899999</c:v>
                </c:pt>
                <c:pt idx="4128">
                  <c:v>-0.19012970578899999</c:v>
                </c:pt>
                <c:pt idx="4129">
                  <c:v>-0.19012970578899999</c:v>
                </c:pt>
                <c:pt idx="4130">
                  <c:v>-0.19012970578899999</c:v>
                </c:pt>
                <c:pt idx="4131">
                  <c:v>-0.190385831752</c:v>
                </c:pt>
                <c:pt idx="4132">
                  <c:v>-0.19000948466600001</c:v>
                </c:pt>
                <c:pt idx="4133">
                  <c:v>-0.19000948466600001</c:v>
                </c:pt>
                <c:pt idx="4134">
                  <c:v>-0.19026548672599999</c:v>
                </c:pt>
                <c:pt idx="4135">
                  <c:v>-0.189889415482</c:v>
                </c:pt>
                <c:pt idx="4136">
                  <c:v>-0.18951358180700001</c:v>
                </c:pt>
                <c:pt idx="4137">
                  <c:v>-0.18951358180700001</c:v>
                </c:pt>
                <c:pt idx="4138">
                  <c:v>-0.18951358180700001</c:v>
                </c:pt>
                <c:pt idx="4139">
                  <c:v>-0.18951358180700001</c:v>
                </c:pt>
                <c:pt idx="4140">
                  <c:v>-0.18951358180700001</c:v>
                </c:pt>
                <c:pt idx="4141">
                  <c:v>-0.18951358180700001</c:v>
                </c:pt>
                <c:pt idx="4142">
                  <c:v>-0.18951358180700001</c:v>
                </c:pt>
                <c:pt idx="4143">
                  <c:v>-0.18976949794799999</c:v>
                </c:pt>
                <c:pt idx="4144">
                  <c:v>-0.19002525252499999</c:v>
                </c:pt>
                <c:pt idx="4145">
                  <c:v>-0.18990536277600001</c:v>
                </c:pt>
                <c:pt idx="4146">
                  <c:v>-0.18990536277600001</c:v>
                </c:pt>
                <c:pt idx="4147">
                  <c:v>-0.18990536277600001</c:v>
                </c:pt>
                <c:pt idx="4148">
                  <c:v>-0.18990536277600001</c:v>
                </c:pt>
                <c:pt idx="4149">
                  <c:v>-0.190100882724</c:v>
                </c:pt>
                <c:pt idx="4150">
                  <c:v>-0.190100882724</c:v>
                </c:pt>
                <c:pt idx="4151">
                  <c:v>-0.18972581153500001</c:v>
                </c:pt>
                <c:pt idx="4152">
                  <c:v>-0.18972581153500001</c:v>
                </c:pt>
                <c:pt idx="4153">
                  <c:v>-0.18998109640800001</c:v>
                </c:pt>
                <c:pt idx="4154">
                  <c:v>-0.18960629921300001</c:v>
                </c:pt>
                <c:pt idx="4155">
                  <c:v>-0.18923173803500001</c:v>
                </c:pt>
                <c:pt idx="4156">
                  <c:v>-0.18923173803500001</c:v>
                </c:pt>
                <c:pt idx="4157">
                  <c:v>-0.18936772569999999</c:v>
                </c:pt>
                <c:pt idx="4158">
                  <c:v>-0.18936772569999999</c:v>
                </c:pt>
                <c:pt idx="4159">
                  <c:v>-0.18899371069199999</c:v>
                </c:pt>
                <c:pt idx="4160">
                  <c:v>-0.18899371069199999</c:v>
                </c:pt>
                <c:pt idx="4161">
                  <c:v>-0.18924866394199999</c:v>
                </c:pt>
                <c:pt idx="4162">
                  <c:v>-0.18924866394199999</c:v>
                </c:pt>
                <c:pt idx="4163">
                  <c:v>-0.18924866394199999</c:v>
                </c:pt>
                <c:pt idx="4164">
                  <c:v>-0.18924866394199999</c:v>
                </c:pt>
                <c:pt idx="4165">
                  <c:v>-0.18924866394199999</c:v>
                </c:pt>
                <c:pt idx="4166">
                  <c:v>-0.189129751806</c:v>
                </c:pt>
                <c:pt idx="4167">
                  <c:v>-0.189129751806</c:v>
                </c:pt>
                <c:pt idx="4168">
                  <c:v>-0.189070351759</c:v>
                </c:pt>
                <c:pt idx="4169">
                  <c:v>-0.189070351759</c:v>
                </c:pt>
                <c:pt idx="4170">
                  <c:v>-0.189070351759</c:v>
                </c:pt>
                <c:pt idx="4171">
                  <c:v>-0.189070351759</c:v>
                </c:pt>
                <c:pt idx="4172">
                  <c:v>-0.18932496075399999</c:v>
                </c:pt>
                <c:pt idx="4173">
                  <c:v>-0.188951663528</c:v>
                </c:pt>
                <c:pt idx="4174">
                  <c:v>-0.18920614998400001</c:v>
                </c:pt>
                <c:pt idx="4175">
                  <c:v>-0.18920614998400001</c:v>
                </c:pt>
                <c:pt idx="4176">
                  <c:v>-0.18920614998400001</c:v>
                </c:pt>
                <c:pt idx="4177">
                  <c:v>-0.18920614998400001</c:v>
                </c:pt>
                <c:pt idx="4178">
                  <c:v>-0.18920614998400001</c:v>
                </c:pt>
                <c:pt idx="4179">
                  <c:v>-0.18920614998400001</c:v>
                </c:pt>
                <c:pt idx="4180">
                  <c:v>-0.18920614998400001</c:v>
                </c:pt>
                <c:pt idx="4181">
                  <c:v>-0.18946047678799999</c:v>
                </c:pt>
                <c:pt idx="4182">
                  <c:v>-0.18946047678799999</c:v>
                </c:pt>
                <c:pt idx="4183">
                  <c:v>-0.18934169278999999</c:v>
                </c:pt>
                <c:pt idx="4184">
                  <c:v>-0.18934169278999999</c:v>
                </c:pt>
                <c:pt idx="4185">
                  <c:v>-0.18934169278999999</c:v>
                </c:pt>
                <c:pt idx="4186">
                  <c:v>-0.189595738013</c:v>
                </c:pt>
                <c:pt idx="4187">
                  <c:v>-0.189595738013</c:v>
                </c:pt>
                <c:pt idx="4188">
                  <c:v>-0.18947698089600001</c:v>
                </c:pt>
                <c:pt idx="4189">
                  <c:v>-0.18947698089600001</c:v>
                </c:pt>
                <c:pt idx="4190">
                  <c:v>-0.18947698089600001</c:v>
                </c:pt>
                <c:pt idx="4191">
                  <c:v>-0.189730745147</c:v>
                </c:pt>
                <c:pt idx="4192">
                  <c:v>-0.189730745147</c:v>
                </c:pt>
                <c:pt idx="4193">
                  <c:v>-0.19023779724699999</c:v>
                </c:pt>
                <c:pt idx="4194">
                  <c:v>-0.19011882426500001</c:v>
                </c:pt>
                <c:pt idx="4195">
                  <c:v>-0.19011882426500001</c:v>
                </c:pt>
                <c:pt idx="4196">
                  <c:v>-0.19011882426500001</c:v>
                </c:pt>
                <c:pt idx="4197">
                  <c:v>-0.19037199124699999</c:v>
                </c:pt>
                <c:pt idx="4198">
                  <c:v>-0.1903125</c:v>
                </c:pt>
                <c:pt idx="4199">
                  <c:v>-0.1903125</c:v>
                </c:pt>
                <c:pt idx="4200">
                  <c:v>-0.19056544829700001</c:v>
                </c:pt>
                <c:pt idx="4201">
                  <c:v>-0.19056544829700001</c:v>
                </c:pt>
                <c:pt idx="4202">
                  <c:v>-0.19056544829700001</c:v>
                </c:pt>
                <c:pt idx="4203">
                  <c:v>-0.19044645644700001</c:v>
                </c:pt>
                <c:pt idx="4204">
                  <c:v>-0.19069912609199999</c:v>
                </c:pt>
                <c:pt idx="4205">
                  <c:v>-0.19069912609199999</c:v>
                </c:pt>
                <c:pt idx="4206">
                  <c:v>-0.19069912609199999</c:v>
                </c:pt>
                <c:pt idx="4207">
                  <c:v>-0.19095163806599999</c:v>
                </c:pt>
                <c:pt idx="4208">
                  <c:v>-0.191203992514</c:v>
                </c:pt>
                <c:pt idx="4209">
                  <c:v>-0.191203992514</c:v>
                </c:pt>
                <c:pt idx="4210">
                  <c:v>-0.191203992514</c:v>
                </c:pt>
                <c:pt idx="4211">
                  <c:v>-0.19108478803000001</c:v>
                </c:pt>
                <c:pt idx="4212">
                  <c:v>-0.19108478803000001</c:v>
                </c:pt>
                <c:pt idx="4213">
                  <c:v>-0.19108478803000001</c:v>
                </c:pt>
                <c:pt idx="4214">
                  <c:v>-0.19133686506700001</c:v>
                </c:pt>
                <c:pt idx="4215">
                  <c:v>-0.19133686506700001</c:v>
                </c:pt>
                <c:pt idx="4216">
                  <c:v>-0.19133686506700001</c:v>
                </c:pt>
                <c:pt idx="4217">
                  <c:v>-0.19096573208699999</c:v>
                </c:pt>
                <c:pt idx="4218">
                  <c:v>-0.19096573208699999</c:v>
                </c:pt>
                <c:pt idx="4219">
                  <c:v>-0.191217689193</c:v>
                </c:pt>
                <c:pt idx="4220">
                  <c:v>-0.191158156912</c:v>
                </c:pt>
                <c:pt idx="4221">
                  <c:v>-0.191409897292</c:v>
                </c:pt>
                <c:pt idx="4222">
                  <c:v>-0.191409897292</c:v>
                </c:pt>
                <c:pt idx="4223">
                  <c:v>-0.191409897292</c:v>
                </c:pt>
                <c:pt idx="4224">
                  <c:v>-0.191661481021</c:v>
                </c:pt>
                <c:pt idx="4225">
                  <c:v>-0.19154228855700001</c:v>
                </c:pt>
                <c:pt idx="4226">
                  <c:v>-0.19204474829099999</c:v>
                </c:pt>
                <c:pt idx="4227">
                  <c:v>-0.19204474829099999</c:v>
                </c:pt>
                <c:pt idx="4228">
                  <c:v>-0.19155541757200001</c:v>
                </c:pt>
                <c:pt idx="4229">
                  <c:v>-0.19155541757200001</c:v>
                </c:pt>
                <c:pt idx="4230">
                  <c:v>-0.192057089668</c:v>
                </c:pt>
                <c:pt idx="4231">
                  <c:v>-0.19218846869199999</c:v>
                </c:pt>
                <c:pt idx="4232">
                  <c:v>-0.19218846869199999</c:v>
                </c:pt>
                <c:pt idx="4233">
                  <c:v>-0.19218846869199999</c:v>
                </c:pt>
                <c:pt idx="4234">
                  <c:v>-0.19218846869199999</c:v>
                </c:pt>
                <c:pt idx="4235">
                  <c:v>-0.19218846869199999</c:v>
                </c:pt>
                <c:pt idx="4236">
                  <c:v>-0.19243879764499999</c:v>
                </c:pt>
                <c:pt idx="4237">
                  <c:v>-0.19243879764499999</c:v>
                </c:pt>
                <c:pt idx="4238">
                  <c:v>-0.19243879764499999</c:v>
                </c:pt>
                <c:pt idx="4239">
                  <c:v>-0.19243879764499999</c:v>
                </c:pt>
                <c:pt idx="4240">
                  <c:v>-0.19243879764499999</c:v>
                </c:pt>
                <c:pt idx="4241">
                  <c:v>-0.192379182156</c:v>
                </c:pt>
                <c:pt idx="4242">
                  <c:v>-0.192379182156</c:v>
                </c:pt>
                <c:pt idx="4243">
                  <c:v>-0.192379182156</c:v>
                </c:pt>
                <c:pt idx="4244">
                  <c:v>-0.192379182156</c:v>
                </c:pt>
                <c:pt idx="4245">
                  <c:v>-0.19262929699600001</c:v>
                </c:pt>
                <c:pt idx="4246">
                  <c:v>-0.19262929699600001</c:v>
                </c:pt>
                <c:pt idx="4247">
                  <c:v>-0.192569659443</c:v>
                </c:pt>
                <c:pt idx="4248">
                  <c:v>-0.192510058805</c:v>
                </c:pt>
                <c:pt idx="4249">
                  <c:v>-0.19300958861699999</c:v>
                </c:pt>
                <c:pt idx="4250">
                  <c:v>-0.193508500773</c:v>
                </c:pt>
                <c:pt idx="4251">
                  <c:v>-0.19313967861600001</c:v>
                </c:pt>
                <c:pt idx="4252">
                  <c:v>-0.19277108433699999</c:v>
                </c:pt>
                <c:pt idx="4253">
                  <c:v>-0.193020382952</c:v>
                </c:pt>
                <c:pt idx="4254">
                  <c:v>-0.193020382952</c:v>
                </c:pt>
                <c:pt idx="4255">
                  <c:v>-0.193269527632</c:v>
                </c:pt>
                <c:pt idx="4256">
                  <c:v>-0.19290123456800001</c:v>
                </c:pt>
                <c:pt idx="4257">
                  <c:v>-0.193090684762</c:v>
                </c:pt>
                <c:pt idx="4258">
                  <c:v>-0.193090684762</c:v>
                </c:pt>
                <c:pt idx="4259">
                  <c:v>-0.193090684762</c:v>
                </c:pt>
                <c:pt idx="4260">
                  <c:v>-0.192971639951</c:v>
                </c:pt>
                <c:pt idx="4261">
                  <c:v>-0.192604006163</c:v>
                </c:pt>
                <c:pt idx="4262">
                  <c:v>-0.192604006163</c:v>
                </c:pt>
                <c:pt idx="4263">
                  <c:v>-0.192604006163</c:v>
                </c:pt>
                <c:pt idx="4264">
                  <c:v>-0.192604006163</c:v>
                </c:pt>
                <c:pt idx="4265">
                  <c:v>-0.19242610837400001</c:v>
                </c:pt>
                <c:pt idx="4266">
                  <c:v>-0.192674669129</c:v>
                </c:pt>
                <c:pt idx="4267">
                  <c:v>-0.19286373423600001</c:v>
                </c:pt>
                <c:pt idx="4268">
                  <c:v>-0.19249692496900001</c:v>
                </c:pt>
                <c:pt idx="4269">
                  <c:v>-0.19249692496900001</c:v>
                </c:pt>
                <c:pt idx="4270">
                  <c:v>-0.19243774976899999</c:v>
                </c:pt>
                <c:pt idx="4271">
                  <c:v>-0.19312250537299999</c:v>
                </c:pt>
                <c:pt idx="4272">
                  <c:v>-0.19312250537299999</c:v>
                </c:pt>
                <c:pt idx="4273">
                  <c:v>-0.192885617909</c:v>
                </c:pt>
                <c:pt idx="4274">
                  <c:v>-0.192885617909</c:v>
                </c:pt>
                <c:pt idx="4275">
                  <c:v>-0.192885617909</c:v>
                </c:pt>
                <c:pt idx="4276">
                  <c:v>-0.192885617909</c:v>
                </c:pt>
                <c:pt idx="4277">
                  <c:v>-0.192885617909</c:v>
                </c:pt>
                <c:pt idx="4278">
                  <c:v>-0.19276739197100001</c:v>
                </c:pt>
                <c:pt idx="4279">
                  <c:v>-0.19276739197100001</c:v>
                </c:pt>
                <c:pt idx="4280">
                  <c:v>-0.19295558958699999</c:v>
                </c:pt>
                <c:pt idx="4281">
                  <c:v>-0.193449647995</c:v>
                </c:pt>
                <c:pt idx="4282">
                  <c:v>-0.19333129397400001</c:v>
                </c:pt>
                <c:pt idx="4283">
                  <c:v>-0.19333129397400001</c:v>
                </c:pt>
                <c:pt idx="4284">
                  <c:v>-0.19357798165099999</c:v>
                </c:pt>
                <c:pt idx="4285">
                  <c:v>-0.19382451849599999</c:v>
                </c:pt>
                <c:pt idx="4286">
                  <c:v>-0.19407090464499999</c:v>
                </c:pt>
                <c:pt idx="4287">
                  <c:v>-0.19407090464499999</c:v>
                </c:pt>
                <c:pt idx="4288">
                  <c:v>-0.19407090464499999</c:v>
                </c:pt>
                <c:pt idx="4289">
                  <c:v>-0.19407090464499999</c:v>
                </c:pt>
                <c:pt idx="4290">
                  <c:v>-0.19431714023800001</c:v>
                </c:pt>
                <c:pt idx="4291">
                  <c:v>-0.194563225412</c:v>
                </c:pt>
                <c:pt idx="4292">
                  <c:v>-0.194563225412</c:v>
                </c:pt>
                <c:pt idx="4293">
                  <c:v>-0.194563225412</c:v>
                </c:pt>
                <c:pt idx="4294">
                  <c:v>-0.194563225412</c:v>
                </c:pt>
                <c:pt idx="4295">
                  <c:v>-0.19480916030500001</c:v>
                </c:pt>
                <c:pt idx="4296">
                  <c:v>-0.19505494505500001</c:v>
                </c:pt>
                <c:pt idx="4297">
                  <c:v>-0.19505494505500001</c:v>
                </c:pt>
                <c:pt idx="4298">
                  <c:v>-0.19505494505500001</c:v>
                </c:pt>
                <c:pt idx="4299">
                  <c:v>-0.194690265487</c:v>
                </c:pt>
                <c:pt idx="4300">
                  <c:v>-0.19487648673399999</c:v>
                </c:pt>
                <c:pt idx="4301">
                  <c:v>-0.19487648673399999</c:v>
                </c:pt>
                <c:pt idx="4302">
                  <c:v>-0.19487648673399999</c:v>
                </c:pt>
                <c:pt idx="4303">
                  <c:v>-0.194817073171</c:v>
                </c:pt>
                <c:pt idx="4304">
                  <c:v>-0.19506248095100001</c:v>
                </c:pt>
                <c:pt idx="4305">
                  <c:v>-0.19506248095100001</c:v>
                </c:pt>
                <c:pt idx="4306">
                  <c:v>-0.19506248095100001</c:v>
                </c:pt>
                <c:pt idx="4307">
                  <c:v>-0.19457978075499999</c:v>
                </c:pt>
                <c:pt idx="4308">
                  <c:v>-0.19476567254999999</c:v>
                </c:pt>
                <c:pt idx="4309">
                  <c:v>-0.19476567254999999</c:v>
                </c:pt>
                <c:pt idx="4310">
                  <c:v>-0.19470641922699999</c:v>
                </c:pt>
                <c:pt idx="4311">
                  <c:v>-0.19464720194599999</c:v>
                </c:pt>
                <c:pt idx="4312">
                  <c:v>-0.194283976893</c:v>
                </c:pt>
                <c:pt idx="4313">
                  <c:v>-0.194773625038</c:v>
                </c:pt>
                <c:pt idx="4314">
                  <c:v>-0.194773625038</c:v>
                </c:pt>
                <c:pt idx="4315">
                  <c:v>-0.194773625038</c:v>
                </c:pt>
                <c:pt idx="4316">
                  <c:v>-0.195018226002</c:v>
                </c:pt>
                <c:pt idx="4317">
                  <c:v>-0.194899817851</c:v>
                </c:pt>
                <c:pt idx="4318">
                  <c:v>-0.195144157815</c:v>
                </c:pt>
                <c:pt idx="4319">
                  <c:v>-0.195388349515</c:v>
                </c:pt>
                <c:pt idx="4320">
                  <c:v>-0.195388349515</c:v>
                </c:pt>
                <c:pt idx="4321">
                  <c:v>-0.195025781013</c:v>
                </c:pt>
                <c:pt idx="4322">
                  <c:v>-0.195025781013</c:v>
                </c:pt>
                <c:pt idx="4323">
                  <c:v>-0.195025781013</c:v>
                </c:pt>
                <c:pt idx="4324">
                  <c:v>-0.194907547742</c:v>
                </c:pt>
                <c:pt idx="4325">
                  <c:v>-0.19478945774</c:v>
                </c:pt>
                <c:pt idx="4326">
                  <c:v>-0.19467151074799999</c:v>
                </c:pt>
                <c:pt idx="4327">
                  <c:v>-0.195158850227</c:v>
                </c:pt>
                <c:pt idx="4328">
                  <c:v>-0.19540229885099999</c:v>
                </c:pt>
                <c:pt idx="4329">
                  <c:v>-0.19558645707399999</c:v>
                </c:pt>
                <c:pt idx="4330">
                  <c:v>-0.194864048338</c:v>
                </c:pt>
                <c:pt idx="4331">
                  <c:v>-0.19474637681199999</c:v>
                </c:pt>
                <c:pt idx="4332">
                  <c:v>-0.19474637681199999</c:v>
                </c:pt>
                <c:pt idx="4333">
                  <c:v>-0.19474637681199999</c:v>
                </c:pt>
                <c:pt idx="4334">
                  <c:v>-0.19474637681199999</c:v>
                </c:pt>
                <c:pt idx="4335">
                  <c:v>-0.19498943555699999</c:v>
                </c:pt>
                <c:pt idx="4336">
                  <c:v>-0.19462884731399999</c:v>
                </c:pt>
                <c:pt idx="4337">
                  <c:v>-0.194268476621</c:v>
                </c:pt>
                <c:pt idx="4338">
                  <c:v>-0.194268476621</c:v>
                </c:pt>
                <c:pt idx="4339">
                  <c:v>-0.194268476621</c:v>
                </c:pt>
                <c:pt idx="4340">
                  <c:v>-0.194268476621</c:v>
                </c:pt>
                <c:pt idx="4341">
                  <c:v>-0.19463693883700001</c:v>
                </c:pt>
                <c:pt idx="4342">
                  <c:v>-0.194519722975</c:v>
                </c:pt>
                <c:pt idx="4343">
                  <c:v>-0.194519722975</c:v>
                </c:pt>
                <c:pt idx="4344">
                  <c:v>-0.19500451399300001</c:v>
                </c:pt>
                <c:pt idx="4345">
                  <c:v>-0.19500451399300001</c:v>
                </c:pt>
                <c:pt idx="4346">
                  <c:v>-0.19464500601699999</c:v>
                </c:pt>
                <c:pt idx="4347">
                  <c:v>-0.19464500601699999</c:v>
                </c:pt>
                <c:pt idx="4348">
                  <c:v>-0.19464500601699999</c:v>
                </c:pt>
                <c:pt idx="4349">
                  <c:v>-0.194285714286</c:v>
                </c:pt>
                <c:pt idx="4350">
                  <c:v>-0.194285714286</c:v>
                </c:pt>
                <c:pt idx="4351">
                  <c:v>-0.19477006312</c:v>
                </c:pt>
                <c:pt idx="4352">
                  <c:v>-0.19501201923100001</c:v>
                </c:pt>
                <c:pt idx="4353">
                  <c:v>-0.19501201923100001</c:v>
                </c:pt>
                <c:pt idx="4354">
                  <c:v>-0.19501201923100001</c:v>
                </c:pt>
                <c:pt idx="4355">
                  <c:v>-0.19525382997900001</c:v>
                </c:pt>
                <c:pt idx="4356">
                  <c:v>-0.19525382997900001</c:v>
                </c:pt>
                <c:pt idx="4357">
                  <c:v>-0.19483638547000001</c:v>
                </c:pt>
                <c:pt idx="4358">
                  <c:v>-0.19483638547000001</c:v>
                </c:pt>
                <c:pt idx="4359">
                  <c:v>-0.19507803121200001</c:v>
                </c:pt>
                <c:pt idx="4360">
                  <c:v>-0.19507803121200001</c:v>
                </c:pt>
                <c:pt idx="4361">
                  <c:v>-0.19507803121200001</c:v>
                </c:pt>
                <c:pt idx="4362">
                  <c:v>-0.19507803121200001</c:v>
                </c:pt>
                <c:pt idx="4363">
                  <c:v>-0.19507803121200001</c:v>
                </c:pt>
                <c:pt idx="4364">
                  <c:v>-0.19507803121200001</c:v>
                </c:pt>
                <c:pt idx="4365">
                  <c:v>-0.195319531953</c:v>
                </c:pt>
                <c:pt idx="4366">
                  <c:v>-0.195319531953</c:v>
                </c:pt>
                <c:pt idx="4367">
                  <c:v>-0.195319531953</c:v>
                </c:pt>
                <c:pt idx="4368">
                  <c:v>-0.19556088782200001</c:v>
                </c:pt>
                <c:pt idx="4369">
                  <c:v>-0.19580209895100001</c:v>
                </c:pt>
                <c:pt idx="4370">
                  <c:v>-0.19604316546799999</c:v>
                </c:pt>
                <c:pt idx="4371">
                  <c:v>-0.19598441714100001</c:v>
                </c:pt>
                <c:pt idx="4372">
                  <c:v>-0.19556753519</c:v>
                </c:pt>
                <c:pt idx="4373">
                  <c:v>-0.19550898203600001</c:v>
                </c:pt>
                <c:pt idx="4374">
                  <c:v>-0.19550898203600001</c:v>
                </c:pt>
                <c:pt idx="4375">
                  <c:v>-0.19574977551600001</c:v>
                </c:pt>
                <c:pt idx="4376">
                  <c:v>-0.19539198085000001</c:v>
                </c:pt>
                <c:pt idx="4377">
                  <c:v>-0.19563266527100001</c:v>
                </c:pt>
                <c:pt idx="4378">
                  <c:v>-0.19587320574200001</c:v>
                </c:pt>
                <c:pt idx="4379">
                  <c:v>-0.19581464872900001</c:v>
                </c:pt>
                <c:pt idx="4380">
                  <c:v>-0.196295189722</c:v>
                </c:pt>
                <c:pt idx="4381">
                  <c:v>-0.196295189722</c:v>
                </c:pt>
                <c:pt idx="4382">
                  <c:v>-0.196295189722</c:v>
                </c:pt>
                <c:pt idx="4383">
                  <c:v>-0.195937873357</c:v>
                </c:pt>
                <c:pt idx="4384">
                  <c:v>-0.19617796357100001</c:v>
                </c:pt>
                <c:pt idx="4385">
                  <c:v>-0.19582089552199999</c:v>
                </c:pt>
                <c:pt idx="4386">
                  <c:v>-0.19582089552199999</c:v>
                </c:pt>
                <c:pt idx="4387">
                  <c:v>-0.19606087735</c:v>
                </c:pt>
                <c:pt idx="4388">
                  <c:v>-0.19606087735</c:v>
                </c:pt>
                <c:pt idx="4389">
                  <c:v>-0.19606087735</c:v>
                </c:pt>
                <c:pt idx="4390">
                  <c:v>-0.19630071599000001</c:v>
                </c:pt>
                <c:pt idx="4391">
                  <c:v>-0.196540411572</c:v>
                </c:pt>
                <c:pt idx="4392">
                  <c:v>-0.196540411572</c:v>
                </c:pt>
                <c:pt idx="4393">
                  <c:v>-0.19618366130000001</c:v>
                </c:pt>
                <c:pt idx="4394">
                  <c:v>-0.19618366130000001</c:v>
                </c:pt>
                <c:pt idx="4395">
                  <c:v>-0.196423248882</c:v>
                </c:pt>
                <c:pt idx="4396">
                  <c:v>-0.196423248882</c:v>
                </c:pt>
                <c:pt idx="4397">
                  <c:v>-0.19636471990500001</c:v>
                </c:pt>
                <c:pt idx="4398">
                  <c:v>-0.19630622579699999</c:v>
                </c:pt>
                <c:pt idx="4399">
                  <c:v>-0.196189342066</c:v>
                </c:pt>
                <c:pt idx="4400">
                  <c:v>-0.196189342066</c:v>
                </c:pt>
                <c:pt idx="4401">
                  <c:v>-0.196189342066</c:v>
                </c:pt>
                <c:pt idx="4402">
                  <c:v>-0.19637012793799999</c:v>
                </c:pt>
                <c:pt idx="4403">
                  <c:v>-0.19637012793799999</c:v>
                </c:pt>
                <c:pt idx="4404">
                  <c:v>-0.19637012793799999</c:v>
                </c:pt>
                <c:pt idx="4405">
                  <c:v>-0.19660916121399999</c:v>
                </c:pt>
                <c:pt idx="4406">
                  <c:v>-0.19684805233399999</c:v>
                </c:pt>
                <c:pt idx="4407">
                  <c:v>-0.19684805233399999</c:v>
                </c:pt>
                <c:pt idx="4408">
                  <c:v>-0.19684805233399999</c:v>
                </c:pt>
                <c:pt idx="4409">
                  <c:v>-0.19684805233399999</c:v>
                </c:pt>
                <c:pt idx="4410">
                  <c:v>-0.19684805233399999</c:v>
                </c:pt>
                <c:pt idx="4411">
                  <c:v>-0.19684805233399999</c:v>
                </c:pt>
                <c:pt idx="4412">
                  <c:v>-0.19684805233399999</c:v>
                </c:pt>
                <c:pt idx="4413">
                  <c:v>-0.19684805233399999</c:v>
                </c:pt>
                <c:pt idx="4414">
                  <c:v>-0.19684805233399999</c:v>
                </c:pt>
                <c:pt idx="4415">
                  <c:v>-0.196731054978</c:v>
                </c:pt>
                <c:pt idx="4416">
                  <c:v>-0.196731054978</c:v>
                </c:pt>
                <c:pt idx="4417">
                  <c:v>-0.19696969697</c:v>
                </c:pt>
                <c:pt idx="4418">
                  <c:v>-0.19696969697</c:v>
                </c:pt>
                <c:pt idx="4419">
                  <c:v>-0.19696969697</c:v>
                </c:pt>
                <c:pt idx="4420">
                  <c:v>-0.19696969697</c:v>
                </c:pt>
                <c:pt idx="4421">
                  <c:v>-0.19661419661400001</c:v>
                </c:pt>
                <c:pt idx="4422">
                  <c:v>-0.19661419661400001</c:v>
                </c:pt>
                <c:pt idx="4423">
                  <c:v>-0.196852731591</c:v>
                </c:pt>
                <c:pt idx="4424">
                  <c:v>-0.19649747699600001</c:v>
                </c:pt>
                <c:pt idx="4425">
                  <c:v>-0.19673590504499999</c:v>
                </c:pt>
                <c:pt idx="4426">
                  <c:v>-0.19673590504499999</c:v>
                </c:pt>
                <c:pt idx="4427">
                  <c:v>-0.19697419163499999</c:v>
                </c:pt>
                <c:pt idx="4428">
                  <c:v>-0.19697419163499999</c:v>
                </c:pt>
                <c:pt idx="4429">
                  <c:v>-0.19697419163499999</c:v>
                </c:pt>
                <c:pt idx="4430">
                  <c:v>-0.196915776987</c:v>
                </c:pt>
                <c:pt idx="4431">
                  <c:v>-0.196915776987</c:v>
                </c:pt>
                <c:pt idx="4432">
                  <c:v>-0.19656092499300001</c:v>
                </c:pt>
                <c:pt idx="4433">
                  <c:v>-0.19656092499300001</c:v>
                </c:pt>
                <c:pt idx="4434">
                  <c:v>-0.19656092499300001</c:v>
                </c:pt>
                <c:pt idx="4435">
                  <c:v>-0.19656092499300001</c:v>
                </c:pt>
                <c:pt idx="4436">
                  <c:v>-0.196444444444</c:v>
                </c:pt>
                <c:pt idx="4437">
                  <c:v>-0.196444444444</c:v>
                </c:pt>
                <c:pt idx="4438">
                  <c:v>-0.196444444444</c:v>
                </c:pt>
                <c:pt idx="4439">
                  <c:v>-0.196444444444</c:v>
                </c:pt>
                <c:pt idx="4440">
                  <c:v>-0.196444444444</c:v>
                </c:pt>
                <c:pt idx="4441">
                  <c:v>-0.19603198104799999</c:v>
                </c:pt>
                <c:pt idx="4442">
                  <c:v>-0.196211897011</c:v>
                </c:pt>
                <c:pt idx="4443">
                  <c:v>-0.196449704142</c:v>
                </c:pt>
                <c:pt idx="4444">
                  <c:v>-0.19668737059999999</c:v>
                </c:pt>
                <c:pt idx="4445">
                  <c:v>-0.19668737059999999</c:v>
                </c:pt>
                <c:pt idx="4446">
                  <c:v>-0.19668737059999999</c:v>
                </c:pt>
                <c:pt idx="4447">
                  <c:v>-0.19668737059999999</c:v>
                </c:pt>
                <c:pt idx="4448">
                  <c:v>-0.19668737059999999</c:v>
                </c:pt>
                <c:pt idx="4449">
                  <c:v>-0.19692489651100001</c:v>
                </c:pt>
                <c:pt idx="4450">
                  <c:v>-0.19692489651100001</c:v>
                </c:pt>
                <c:pt idx="4451">
                  <c:v>-0.19692489651100001</c:v>
                </c:pt>
                <c:pt idx="4452">
                  <c:v>-0.19716228199800001</c:v>
                </c:pt>
                <c:pt idx="4453">
                  <c:v>-0.19716228199800001</c:v>
                </c:pt>
                <c:pt idx="4454">
                  <c:v>-0.197045790251</c:v>
                </c:pt>
                <c:pt idx="4455">
                  <c:v>-0.19669226225600001</c:v>
                </c:pt>
                <c:pt idx="4456">
                  <c:v>-0.19669226225600001</c:v>
                </c:pt>
                <c:pt idx="4457">
                  <c:v>-0.19669226225600001</c:v>
                </c:pt>
                <c:pt idx="4458">
                  <c:v>-0.19669226225600001</c:v>
                </c:pt>
                <c:pt idx="4459">
                  <c:v>-0.19669226225600001</c:v>
                </c:pt>
                <c:pt idx="4460">
                  <c:v>-0.196576151122</c:v>
                </c:pt>
                <c:pt idx="4461">
                  <c:v>-0.19646017699099999</c:v>
                </c:pt>
                <c:pt idx="4462">
                  <c:v>-0.19669713948699999</c:v>
                </c:pt>
                <c:pt idx="4463">
                  <c:v>-0.19669713948699999</c:v>
                </c:pt>
                <c:pt idx="4464">
                  <c:v>-0.19669713948699999</c:v>
                </c:pt>
                <c:pt idx="4465">
                  <c:v>-0.197170645447</c:v>
                </c:pt>
                <c:pt idx="4466">
                  <c:v>-0.197170645447</c:v>
                </c:pt>
                <c:pt idx="4467">
                  <c:v>-0.197170645447</c:v>
                </c:pt>
                <c:pt idx="4468">
                  <c:v>-0.19740718915700001</c:v>
                </c:pt>
                <c:pt idx="4469">
                  <c:v>-0.19705449189999999</c:v>
                </c:pt>
                <c:pt idx="4470">
                  <c:v>-0.19693847512500001</c:v>
                </c:pt>
                <c:pt idx="4471">
                  <c:v>-0.19688051795200001</c:v>
                </c:pt>
                <c:pt idx="4472">
                  <c:v>-0.19652839070299999</c:v>
                </c:pt>
                <c:pt idx="4473">
                  <c:v>-0.19652839070299999</c:v>
                </c:pt>
                <c:pt idx="4474">
                  <c:v>-0.19676470588200001</c:v>
                </c:pt>
                <c:pt idx="4475">
                  <c:v>-0.19676470588200001</c:v>
                </c:pt>
                <c:pt idx="4476">
                  <c:v>-0.19700088209399999</c:v>
                </c:pt>
                <c:pt idx="4477">
                  <c:v>-0.19688510138099999</c:v>
                </c:pt>
                <c:pt idx="4478">
                  <c:v>-0.196418085731</c:v>
                </c:pt>
                <c:pt idx="4479">
                  <c:v>-0.19630281690099999</c:v>
                </c:pt>
                <c:pt idx="4480">
                  <c:v>-0.19653857436200001</c:v>
                </c:pt>
                <c:pt idx="4481">
                  <c:v>-0.19648093841600001</c:v>
                </c:pt>
                <c:pt idx="4482">
                  <c:v>-0.19671650542399999</c:v>
                </c:pt>
                <c:pt idx="4483">
                  <c:v>-0.19671650542399999</c:v>
                </c:pt>
                <c:pt idx="4484">
                  <c:v>-0.19671650542399999</c:v>
                </c:pt>
                <c:pt idx="4485">
                  <c:v>-0.19671650542399999</c:v>
                </c:pt>
                <c:pt idx="4486">
                  <c:v>-0.19695193434899999</c:v>
                </c:pt>
                <c:pt idx="4487">
                  <c:v>-0.197422378442</c:v>
                </c:pt>
                <c:pt idx="4488">
                  <c:v>-0.197422378442</c:v>
                </c:pt>
                <c:pt idx="4489">
                  <c:v>-0.197422378442</c:v>
                </c:pt>
                <c:pt idx="4490">
                  <c:v>-0.19707174231300001</c:v>
                </c:pt>
                <c:pt idx="4491">
                  <c:v>-0.197306791569</c:v>
                </c:pt>
                <c:pt idx="4492">
                  <c:v>-0.19724904887299999</c:v>
                </c:pt>
                <c:pt idx="4493">
                  <c:v>-0.19748390871900001</c:v>
                </c:pt>
                <c:pt idx="4494">
                  <c:v>-0.19771863117899999</c:v>
                </c:pt>
                <c:pt idx="4495">
                  <c:v>-0.19701841566799999</c:v>
                </c:pt>
                <c:pt idx="4496">
                  <c:v>-0.19725306838100001</c:v>
                </c:pt>
                <c:pt idx="4497">
                  <c:v>-0.19725306838100001</c:v>
                </c:pt>
                <c:pt idx="4498">
                  <c:v>-0.19684579439300001</c:v>
                </c:pt>
                <c:pt idx="4499">
                  <c:v>-0.19708029197099999</c:v>
                </c:pt>
                <c:pt idx="4500">
                  <c:v>-0.19702276707499999</c:v>
                </c:pt>
                <c:pt idx="4501">
                  <c:v>-0.19702276707499999</c:v>
                </c:pt>
                <c:pt idx="4502">
                  <c:v>-0.19702276707499999</c:v>
                </c:pt>
                <c:pt idx="4503">
                  <c:v>-0.19696527575100001</c:v>
                </c:pt>
                <c:pt idx="4504">
                  <c:v>-0.19696527575100001</c:v>
                </c:pt>
                <c:pt idx="4505">
                  <c:v>-0.19719953325600001</c:v>
                </c:pt>
                <c:pt idx="4506">
                  <c:v>-0.19719953325600001</c:v>
                </c:pt>
                <c:pt idx="4507">
                  <c:v>-0.19719953325600001</c:v>
                </c:pt>
                <c:pt idx="4508">
                  <c:v>-0.19719953325600001</c:v>
                </c:pt>
                <c:pt idx="4509">
                  <c:v>-0.19719953325600001</c:v>
                </c:pt>
                <c:pt idx="4510">
                  <c:v>-0.19743365412700001</c:v>
                </c:pt>
                <c:pt idx="4511">
                  <c:v>-0.19743365412700001</c:v>
                </c:pt>
                <c:pt idx="4512">
                  <c:v>-0.196735645584</c:v>
                </c:pt>
                <c:pt idx="4513">
                  <c:v>-0.19696969697</c:v>
                </c:pt>
                <c:pt idx="4514">
                  <c:v>-0.19696969697</c:v>
                </c:pt>
                <c:pt idx="4515">
                  <c:v>-0.19696969697</c:v>
                </c:pt>
                <c:pt idx="4516">
                  <c:v>-0.19691232158499999</c:v>
                </c:pt>
                <c:pt idx="4517">
                  <c:v>-0.197146185207</c:v>
                </c:pt>
                <c:pt idx="4518">
                  <c:v>-0.19639220250200001</c:v>
                </c:pt>
                <c:pt idx="4519">
                  <c:v>-0.19662594531700001</c:v>
                </c:pt>
                <c:pt idx="4520">
                  <c:v>-0.19662594531700001</c:v>
                </c:pt>
                <c:pt idx="4521">
                  <c:v>-0.19662594531700001</c:v>
                </c:pt>
                <c:pt idx="4522">
                  <c:v>-0.19593023255799999</c:v>
                </c:pt>
                <c:pt idx="4523">
                  <c:v>-0.19558267945400001</c:v>
                </c:pt>
                <c:pt idx="4524">
                  <c:v>-0.19558267945400001</c:v>
                </c:pt>
                <c:pt idx="4525">
                  <c:v>-0.19558267945400001</c:v>
                </c:pt>
                <c:pt idx="4526">
                  <c:v>-0.19581638582200001</c:v>
                </c:pt>
                <c:pt idx="4527">
                  <c:v>-0.19581638582200001</c:v>
                </c:pt>
                <c:pt idx="4528">
                  <c:v>-0.19581638582200001</c:v>
                </c:pt>
                <c:pt idx="4529">
                  <c:v>-0.19581638582200001</c:v>
                </c:pt>
                <c:pt idx="4530">
                  <c:v>-0.195702671312</c:v>
                </c:pt>
                <c:pt idx="4531">
                  <c:v>-0.195702671312</c:v>
                </c:pt>
                <c:pt idx="4532">
                  <c:v>-0.195702671312</c:v>
                </c:pt>
                <c:pt idx="4533">
                  <c:v>-0.19500870574599999</c:v>
                </c:pt>
                <c:pt idx="4534">
                  <c:v>-0.19500870574599999</c:v>
                </c:pt>
                <c:pt idx="4535">
                  <c:v>-0.195242239629</c:v>
                </c:pt>
                <c:pt idx="4536">
                  <c:v>-0.195242239629</c:v>
                </c:pt>
                <c:pt idx="4537">
                  <c:v>-0.195242239629</c:v>
                </c:pt>
                <c:pt idx="4538">
                  <c:v>-0.195242239629</c:v>
                </c:pt>
                <c:pt idx="4539">
                  <c:v>-0.19570890113100001</c:v>
                </c:pt>
                <c:pt idx="4540">
                  <c:v>-0.19594202898599999</c:v>
                </c:pt>
                <c:pt idx="4541">
                  <c:v>-0.19559547957100001</c:v>
                </c:pt>
                <c:pt idx="4542">
                  <c:v>-0.19559547957100001</c:v>
                </c:pt>
                <c:pt idx="4543">
                  <c:v>-0.19559547957100001</c:v>
                </c:pt>
                <c:pt idx="4544">
                  <c:v>-0.19559547957100001</c:v>
                </c:pt>
                <c:pt idx="4545">
                  <c:v>-0.195192586157</c:v>
                </c:pt>
                <c:pt idx="4546">
                  <c:v>-0.194500723589</c:v>
                </c:pt>
                <c:pt idx="4547">
                  <c:v>-0.194500723589</c:v>
                </c:pt>
                <c:pt idx="4548">
                  <c:v>-0.194500723589</c:v>
                </c:pt>
                <c:pt idx="4549">
                  <c:v>-0.19415509259300001</c:v>
                </c:pt>
                <c:pt idx="4550">
                  <c:v>-0.19380966155599999</c:v>
                </c:pt>
                <c:pt idx="4551">
                  <c:v>-0.19427580225499999</c:v>
                </c:pt>
                <c:pt idx="4552">
                  <c:v>-0.19405140052</c:v>
                </c:pt>
                <c:pt idx="4553">
                  <c:v>-0.19428406466500001</c:v>
                </c:pt>
                <c:pt idx="4554">
                  <c:v>-0.19417195614499999</c:v>
                </c:pt>
                <c:pt idx="4555">
                  <c:v>-0.194059976932</c:v>
                </c:pt>
                <c:pt idx="4556">
                  <c:v>-0.19394812680099999</c:v>
                </c:pt>
                <c:pt idx="4557">
                  <c:v>-0.194412442396</c:v>
                </c:pt>
                <c:pt idx="4558">
                  <c:v>-0.19464439965399999</c:v>
                </c:pt>
                <c:pt idx="4559">
                  <c:v>-0.19510791366899999</c:v>
                </c:pt>
                <c:pt idx="4560">
                  <c:v>-0.194420477423</c:v>
                </c:pt>
                <c:pt idx="4561">
                  <c:v>-0.194364577343</c:v>
                </c:pt>
                <c:pt idx="4562">
                  <c:v>-0.194308709399</c:v>
                </c:pt>
                <c:pt idx="4563">
                  <c:v>-0.194308709399</c:v>
                </c:pt>
                <c:pt idx="4564">
                  <c:v>-0.194308709399</c:v>
                </c:pt>
                <c:pt idx="4565">
                  <c:v>-0.194308709399</c:v>
                </c:pt>
                <c:pt idx="4566">
                  <c:v>-0.193965517241</c:v>
                </c:pt>
                <c:pt idx="4567">
                  <c:v>-0.19385410683500001</c:v>
                </c:pt>
                <c:pt idx="4568">
                  <c:v>-0.19408555842700001</c:v>
                </c:pt>
                <c:pt idx="4569">
                  <c:v>-0.194316877153</c:v>
                </c:pt>
                <c:pt idx="4570">
                  <c:v>-0.194316877153</c:v>
                </c:pt>
                <c:pt idx="4571">
                  <c:v>-0.194316877153</c:v>
                </c:pt>
                <c:pt idx="4572">
                  <c:v>-0.194316877153</c:v>
                </c:pt>
                <c:pt idx="4573">
                  <c:v>-0.194492254733</c:v>
                </c:pt>
                <c:pt idx="4574">
                  <c:v>-0.19340974212000001</c:v>
                </c:pt>
                <c:pt idx="4575">
                  <c:v>-0.19340974212000001</c:v>
                </c:pt>
                <c:pt idx="4576">
                  <c:v>-0.19340974212000001</c:v>
                </c:pt>
                <c:pt idx="4577">
                  <c:v>-0.193298969072</c:v>
                </c:pt>
                <c:pt idx="4578">
                  <c:v>-0.193298969072</c:v>
                </c:pt>
                <c:pt idx="4579">
                  <c:v>-0.193298969072</c:v>
                </c:pt>
                <c:pt idx="4580">
                  <c:v>-0.193529916977</c:v>
                </c:pt>
                <c:pt idx="4581">
                  <c:v>-0.19376073268499999</c:v>
                </c:pt>
                <c:pt idx="4582">
                  <c:v>-0.19376073268499999</c:v>
                </c:pt>
                <c:pt idx="4583">
                  <c:v>-0.19376073268499999</c:v>
                </c:pt>
                <c:pt idx="4584">
                  <c:v>-0.19376073268499999</c:v>
                </c:pt>
                <c:pt idx="4585">
                  <c:v>-0.19399141630899999</c:v>
                </c:pt>
                <c:pt idx="4586">
                  <c:v>-0.19399141630899999</c:v>
                </c:pt>
                <c:pt idx="4587">
                  <c:v>-0.19416642836699999</c:v>
                </c:pt>
                <c:pt idx="4588">
                  <c:v>-0.19416642836699999</c:v>
                </c:pt>
                <c:pt idx="4589">
                  <c:v>-0.19416642836699999</c:v>
                </c:pt>
                <c:pt idx="4590">
                  <c:v>-0.193825042882</c:v>
                </c:pt>
                <c:pt idx="4591">
                  <c:v>-0.19405544441299999</c:v>
                </c:pt>
                <c:pt idx="4592">
                  <c:v>-0.19405544441299999</c:v>
                </c:pt>
                <c:pt idx="4593">
                  <c:v>-0.19405544441299999</c:v>
                </c:pt>
                <c:pt idx="4594">
                  <c:v>-0.19405544441299999</c:v>
                </c:pt>
                <c:pt idx="4595">
                  <c:v>-0.19405544441299999</c:v>
                </c:pt>
                <c:pt idx="4596">
                  <c:v>-0.19405544441299999</c:v>
                </c:pt>
                <c:pt idx="4597">
                  <c:v>-0.19405544441299999</c:v>
                </c:pt>
                <c:pt idx="4598">
                  <c:v>-0.19405544441299999</c:v>
                </c:pt>
                <c:pt idx="4599">
                  <c:v>-0.193944587261</c:v>
                </c:pt>
                <c:pt idx="4600">
                  <c:v>-0.193944587261</c:v>
                </c:pt>
                <c:pt idx="4601">
                  <c:v>-0.19360365505400001</c:v>
                </c:pt>
                <c:pt idx="4602">
                  <c:v>-0.19320776255700001</c:v>
                </c:pt>
                <c:pt idx="4603">
                  <c:v>-0.19320776255700001</c:v>
                </c:pt>
                <c:pt idx="4604">
                  <c:v>-0.19320776255700001</c:v>
                </c:pt>
                <c:pt idx="4605">
                  <c:v>-0.19320776255700001</c:v>
                </c:pt>
                <c:pt idx="4606">
                  <c:v>-0.19320776255700001</c:v>
                </c:pt>
                <c:pt idx="4607">
                  <c:v>-0.19343794579199999</c:v>
                </c:pt>
                <c:pt idx="4608">
                  <c:v>-0.193327630453</c:v>
                </c:pt>
                <c:pt idx="4609">
                  <c:v>-0.19316239316200001</c:v>
                </c:pt>
                <c:pt idx="4610">
                  <c:v>-0.19339219595599999</c:v>
                </c:pt>
                <c:pt idx="4611">
                  <c:v>-0.193621867882</c:v>
                </c:pt>
                <c:pt idx="4612">
                  <c:v>-0.19356675206400001</c:v>
                </c:pt>
                <c:pt idx="4613">
                  <c:v>-0.19402560455199999</c:v>
                </c:pt>
                <c:pt idx="4614">
                  <c:v>-0.19425483503999999</c:v>
                </c:pt>
                <c:pt idx="4615">
                  <c:v>-0.19425483503999999</c:v>
                </c:pt>
                <c:pt idx="4616">
                  <c:v>-0.19471290506</c:v>
                </c:pt>
                <c:pt idx="4617">
                  <c:v>-0.19517045454500001</c:v>
                </c:pt>
                <c:pt idx="4618">
                  <c:v>-0.194831013917</c:v>
                </c:pt>
                <c:pt idx="4619">
                  <c:v>-0.194831013917</c:v>
                </c:pt>
                <c:pt idx="4620">
                  <c:v>-0.194831013917</c:v>
                </c:pt>
                <c:pt idx="4621">
                  <c:v>-0.194831013917</c:v>
                </c:pt>
                <c:pt idx="4622">
                  <c:v>-0.19472040874300001</c:v>
                </c:pt>
                <c:pt idx="4623">
                  <c:v>-0.194665153235</c:v>
                </c:pt>
                <c:pt idx="4624">
                  <c:v>-0.194665153235</c:v>
                </c:pt>
                <c:pt idx="4625">
                  <c:v>-0.194665153235</c:v>
                </c:pt>
                <c:pt idx="4626">
                  <c:v>-0.194665153235</c:v>
                </c:pt>
                <c:pt idx="4627">
                  <c:v>-0.194554736245</c:v>
                </c:pt>
                <c:pt idx="4628">
                  <c:v>-0.19421604763299999</c:v>
                </c:pt>
                <c:pt idx="4629">
                  <c:v>-0.19467271181599999</c:v>
                </c:pt>
                <c:pt idx="4630">
                  <c:v>-0.19490084985799999</c:v>
                </c:pt>
                <c:pt idx="4631">
                  <c:v>-0.19490084985799999</c:v>
                </c:pt>
                <c:pt idx="4632">
                  <c:v>-0.19456244689900001</c:v>
                </c:pt>
                <c:pt idx="4633">
                  <c:v>-0.19479048697599999</c:v>
                </c:pt>
                <c:pt idx="4634">
                  <c:v>-0.19479048697599999</c:v>
                </c:pt>
                <c:pt idx="4635">
                  <c:v>-0.19445230682100001</c:v>
                </c:pt>
                <c:pt idx="4636">
                  <c:v>-0.194397283531</c:v>
                </c:pt>
                <c:pt idx="4637">
                  <c:v>-0.19434229137199999</c:v>
                </c:pt>
                <c:pt idx="4638">
                  <c:v>-0.19434229137199999</c:v>
                </c:pt>
                <c:pt idx="4639">
                  <c:v>-0.19457013574699999</c:v>
                </c:pt>
                <c:pt idx="4640">
                  <c:v>-0.19451512581300001</c:v>
                </c:pt>
                <c:pt idx="4641">
                  <c:v>-0.194177501413</c:v>
                </c:pt>
                <c:pt idx="4642">
                  <c:v>-0.19440519920900001</c:v>
                </c:pt>
                <c:pt idx="4643">
                  <c:v>-0.194632768362</c:v>
                </c:pt>
                <c:pt idx="4644">
                  <c:v>-0.19457780288099999</c:v>
                </c:pt>
                <c:pt idx="4645">
                  <c:v>-0.194805194805</c:v>
                </c:pt>
                <c:pt idx="4646">
                  <c:v>-0.194805194805</c:v>
                </c:pt>
                <c:pt idx="4647">
                  <c:v>-0.194805194805</c:v>
                </c:pt>
                <c:pt idx="4648">
                  <c:v>-0.19503245836899999</c:v>
                </c:pt>
                <c:pt idx="4649">
                  <c:v>-0.19503245836899999</c:v>
                </c:pt>
                <c:pt idx="4650">
                  <c:v>-0.19503245836899999</c:v>
                </c:pt>
                <c:pt idx="4651">
                  <c:v>-0.19503245836899999</c:v>
                </c:pt>
                <c:pt idx="4652">
                  <c:v>-0.19503245836899999</c:v>
                </c:pt>
                <c:pt idx="4653">
                  <c:v>-0.19503245836899999</c:v>
                </c:pt>
                <c:pt idx="4654">
                  <c:v>-0.19492242595199999</c:v>
                </c:pt>
                <c:pt idx="4655">
                  <c:v>-0.19492242595199999</c:v>
                </c:pt>
                <c:pt idx="4656">
                  <c:v>-0.19458544839299999</c:v>
                </c:pt>
                <c:pt idx="4657">
                  <c:v>-0.19481251762099999</c:v>
                </c:pt>
                <c:pt idx="4658">
                  <c:v>-0.19503945885000001</c:v>
                </c:pt>
                <c:pt idx="4659">
                  <c:v>-0.19503945885000001</c:v>
                </c:pt>
                <c:pt idx="4660">
                  <c:v>-0.19498450267699999</c:v>
                </c:pt>
                <c:pt idx="4661">
                  <c:v>-0.19498450267699999</c:v>
                </c:pt>
                <c:pt idx="4662">
                  <c:v>-0.19498450267699999</c:v>
                </c:pt>
                <c:pt idx="4663">
                  <c:v>-0.19498450267699999</c:v>
                </c:pt>
                <c:pt idx="4664">
                  <c:v>-0.19543790481600001</c:v>
                </c:pt>
                <c:pt idx="4665">
                  <c:v>-0.19543790481600001</c:v>
                </c:pt>
                <c:pt idx="4666">
                  <c:v>-0.19510135135100001</c:v>
                </c:pt>
                <c:pt idx="4667">
                  <c:v>-0.19532789192200001</c:v>
                </c:pt>
                <c:pt idx="4668">
                  <c:v>-0.195554305008</c:v>
                </c:pt>
                <c:pt idx="4669">
                  <c:v>-0.195554305008</c:v>
                </c:pt>
                <c:pt idx="4670">
                  <c:v>-0.194545965701</c:v>
                </c:pt>
                <c:pt idx="4671">
                  <c:v>-0.194545965701</c:v>
                </c:pt>
                <c:pt idx="4672">
                  <c:v>-0.194545965701</c:v>
                </c:pt>
                <c:pt idx="4673">
                  <c:v>-0.19421023046700001</c:v>
                </c:pt>
                <c:pt idx="4674">
                  <c:v>-0.19443663950500001</c:v>
                </c:pt>
                <c:pt idx="4675">
                  <c:v>-0.19455362156100001</c:v>
                </c:pt>
                <c:pt idx="4676">
                  <c:v>-0.19455362156100001</c:v>
                </c:pt>
                <c:pt idx="4677">
                  <c:v>-0.194218355319</c:v>
                </c:pt>
                <c:pt idx="4678">
                  <c:v>-0.194218355319</c:v>
                </c:pt>
                <c:pt idx="4679">
                  <c:v>-0.19388327721699999</c:v>
                </c:pt>
                <c:pt idx="4680">
                  <c:v>-0.19388327721699999</c:v>
                </c:pt>
                <c:pt idx="4681">
                  <c:v>-0.19388327721699999</c:v>
                </c:pt>
                <c:pt idx="4682">
                  <c:v>-0.19388327721699999</c:v>
                </c:pt>
                <c:pt idx="4683">
                  <c:v>-0.19433538979199999</c:v>
                </c:pt>
                <c:pt idx="4684">
                  <c:v>-0.19433538979199999</c:v>
                </c:pt>
                <c:pt idx="4685">
                  <c:v>-0.19433538979199999</c:v>
                </c:pt>
                <c:pt idx="4686">
                  <c:v>-0.19433538979199999</c:v>
                </c:pt>
                <c:pt idx="4687">
                  <c:v>-0.19422645739899999</c:v>
                </c:pt>
                <c:pt idx="4688">
                  <c:v>-0.19389184645599999</c:v>
                </c:pt>
                <c:pt idx="4689">
                  <c:v>-0.19389184645599999</c:v>
                </c:pt>
                <c:pt idx="4690">
                  <c:v>-0.19389184645599999</c:v>
                </c:pt>
                <c:pt idx="4691">
                  <c:v>-0.194117647059</c:v>
                </c:pt>
                <c:pt idx="4692">
                  <c:v>-0.194117647059</c:v>
                </c:pt>
                <c:pt idx="4693">
                  <c:v>-0.194117647059</c:v>
                </c:pt>
                <c:pt idx="4694">
                  <c:v>-0.19400895856700001</c:v>
                </c:pt>
                <c:pt idx="4695">
                  <c:v>-0.19400895856700001</c:v>
                </c:pt>
                <c:pt idx="4696">
                  <c:v>-0.19400895856700001</c:v>
                </c:pt>
                <c:pt idx="4697">
                  <c:v>-0.19400895856700001</c:v>
                </c:pt>
                <c:pt idx="4698">
                  <c:v>-0.19400895856700001</c:v>
                </c:pt>
                <c:pt idx="4699">
                  <c:v>-0.194459988808</c:v>
                </c:pt>
                <c:pt idx="4700">
                  <c:v>-0.19412587412599999</c:v>
                </c:pt>
                <c:pt idx="4701">
                  <c:v>-0.19379194630900001</c:v>
                </c:pt>
                <c:pt idx="4702">
                  <c:v>-0.19379194630900001</c:v>
                </c:pt>
                <c:pt idx="4703">
                  <c:v>-0.19401733296099999</c:v>
                </c:pt>
                <c:pt idx="4704">
                  <c:v>-0.193854748603</c:v>
                </c:pt>
                <c:pt idx="4705">
                  <c:v>-0.19407986595900001</c:v>
                </c:pt>
                <c:pt idx="4706">
                  <c:v>-0.19407986595900001</c:v>
                </c:pt>
                <c:pt idx="4707">
                  <c:v>-0.194304857621</c:v>
                </c:pt>
                <c:pt idx="4708">
                  <c:v>-0.193971532236</c:v>
                </c:pt>
                <c:pt idx="4709">
                  <c:v>-0.193971532236</c:v>
                </c:pt>
                <c:pt idx="4710">
                  <c:v>-0.193971532236</c:v>
                </c:pt>
                <c:pt idx="4711">
                  <c:v>-0.19386331938599999</c:v>
                </c:pt>
                <c:pt idx="4712">
                  <c:v>-0.194088120468</c:v>
                </c:pt>
                <c:pt idx="4713">
                  <c:v>-0.194088120468</c:v>
                </c:pt>
                <c:pt idx="4714">
                  <c:v>-0.19397993311</c:v>
                </c:pt>
                <c:pt idx="4715">
                  <c:v>-0.19364725550299999</c:v>
                </c:pt>
                <c:pt idx="4716">
                  <c:v>-0.19364725550299999</c:v>
                </c:pt>
                <c:pt idx="4717">
                  <c:v>-0.19364725550299999</c:v>
                </c:pt>
                <c:pt idx="4718">
                  <c:v>-0.193871866295</c:v>
                </c:pt>
                <c:pt idx="4719">
                  <c:v>-0.193871866295</c:v>
                </c:pt>
                <c:pt idx="4720">
                  <c:v>-0.19432071269500001</c:v>
                </c:pt>
                <c:pt idx="4721">
                  <c:v>-0.19454494851099999</c:v>
                </c:pt>
                <c:pt idx="4722">
                  <c:v>-0.19471488177999999</c:v>
                </c:pt>
                <c:pt idx="4723">
                  <c:v>-0.19488462607699999</c:v>
                </c:pt>
                <c:pt idx="4724">
                  <c:v>-0.19449847179800001</c:v>
                </c:pt>
                <c:pt idx="4725">
                  <c:v>-0.19449847179800001</c:v>
                </c:pt>
                <c:pt idx="4726">
                  <c:v>-0.194722222222</c:v>
                </c:pt>
                <c:pt idx="4727">
                  <c:v>-0.194722222222</c:v>
                </c:pt>
                <c:pt idx="4728">
                  <c:v>-0.19461410327600001</c:v>
                </c:pt>
                <c:pt idx="4729">
                  <c:v>-0.19461410327600001</c:v>
                </c:pt>
                <c:pt idx="4730">
                  <c:v>-0.194837635304</c:v>
                </c:pt>
                <c:pt idx="4731">
                  <c:v>-0.19506104328500001</c:v>
                </c:pt>
                <c:pt idx="4732">
                  <c:v>-0.19472954230200001</c:v>
                </c:pt>
                <c:pt idx="4733">
                  <c:v>-0.19472954230200001</c:v>
                </c:pt>
                <c:pt idx="4734">
                  <c:v>-0.19472954230200001</c:v>
                </c:pt>
                <c:pt idx="4735">
                  <c:v>-0.19495285635099999</c:v>
                </c:pt>
                <c:pt idx="4736">
                  <c:v>-0.19517604657599999</c:v>
                </c:pt>
                <c:pt idx="4737">
                  <c:v>-0.195399113082</c:v>
                </c:pt>
                <c:pt idx="4738">
                  <c:v>-0.195399113082</c:v>
                </c:pt>
                <c:pt idx="4739">
                  <c:v>-0.19562205597099999</c:v>
                </c:pt>
                <c:pt idx="4740">
                  <c:v>-0.19562205597099999</c:v>
                </c:pt>
                <c:pt idx="4741">
                  <c:v>-0.19529085872599999</c:v>
                </c:pt>
                <c:pt idx="4742">
                  <c:v>-0.19529085872599999</c:v>
                </c:pt>
                <c:pt idx="4743">
                  <c:v>-0.194959844918</c:v>
                </c:pt>
                <c:pt idx="4744">
                  <c:v>-0.194959844918</c:v>
                </c:pt>
                <c:pt idx="4745">
                  <c:v>-0.19540548021000001</c:v>
                </c:pt>
                <c:pt idx="4746">
                  <c:v>-0.19562811289400001</c:v>
                </c:pt>
                <c:pt idx="4747">
                  <c:v>-0.19562811289400001</c:v>
                </c:pt>
                <c:pt idx="4748">
                  <c:v>-0.19562811289400001</c:v>
                </c:pt>
                <c:pt idx="4749">
                  <c:v>-0.19529737206100001</c:v>
                </c:pt>
                <c:pt idx="4750">
                  <c:v>-0.195243362832</c:v>
                </c:pt>
                <c:pt idx="4751">
                  <c:v>-0.195135433941</c:v>
                </c:pt>
                <c:pt idx="4752">
                  <c:v>-0.195135433941</c:v>
                </c:pt>
                <c:pt idx="4753">
                  <c:v>-0.195135433941</c:v>
                </c:pt>
                <c:pt idx="4754">
                  <c:v>-0.195135433941</c:v>
                </c:pt>
                <c:pt idx="4755">
                  <c:v>-0.19535783365600001</c:v>
                </c:pt>
                <c:pt idx="4756">
                  <c:v>-0.19535783365600001</c:v>
                </c:pt>
                <c:pt idx="4757">
                  <c:v>-0.195027624309</c:v>
                </c:pt>
                <c:pt idx="4758">
                  <c:v>-0.19491993373800001</c:v>
                </c:pt>
                <c:pt idx="4759">
                  <c:v>-0.19486613303899999</c:v>
                </c:pt>
                <c:pt idx="4760">
                  <c:v>-0.19486613303899999</c:v>
                </c:pt>
                <c:pt idx="4761">
                  <c:v>-0.19475862068999999</c:v>
                </c:pt>
                <c:pt idx="4762">
                  <c:v>-0.19475862068999999</c:v>
                </c:pt>
                <c:pt idx="4763">
                  <c:v>-0.195202646816</c:v>
                </c:pt>
                <c:pt idx="4764">
                  <c:v>-0.195646183522</c:v>
                </c:pt>
                <c:pt idx="4765">
                  <c:v>-0.19520925110099999</c:v>
                </c:pt>
                <c:pt idx="4766">
                  <c:v>-0.19488026424400001</c:v>
                </c:pt>
                <c:pt idx="4767">
                  <c:v>-0.195101816181</c:v>
                </c:pt>
                <c:pt idx="4768">
                  <c:v>-0.19477303989</c:v>
                </c:pt>
                <c:pt idx="4769">
                  <c:v>-0.19499449945</c:v>
                </c:pt>
                <c:pt idx="4770">
                  <c:v>-0.195437053326</c:v>
                </c:pt>
                <c:pt idx="4771">
                  <c:v>-0.19532967033000001</c:v>
                </c:pt>
                <c:pt idx="4772">
                  <c:v>-0.19549697968099999</c:v>
                </c:pt>
                <c:pt idx="4773">
                  <c:v>-0.19549697968099999</c:v>
                </c:pt>
                <c:pt idx="4774">
                  <c:v>-0.19549697968099999</c:v>
                </c:pt>
                <c:pt idx="4775">
                  <c:v>-0.19500822819499999</c:v>
                </c:pt>
                <c:pt idx="4776">
                  <c:v>-0.19522895530600001</c:v>
                </c:pt>
                <c:pt idx="4777">
                  <c:v>-0.19544956140399999</c:v>
                </c:pt>
                <c:pt idx="4778">
                  <c:v>-0.195395998904</c:v>
                </c:pt>
                <c:pt idx="4779">
                  <c:v>-0.195068493151</c:v>
                </c:pt>
                <c:pt idx="4780">
                  <c:v>-0.195068493151</c:v>
                </c:pt>
                <c:pt idx="4781">
                  <c:v>-0.19528896192799999</c:v>
                </c:pt>
                <c:pt idx="4782">
                  <c:v>-0.19528896192799999</c:v>
                </c:pt>
                <c:pt idx="4783">
                  <c:v>-0.19528896192799999</c:v>
                </c:pt>
                <c:pt idx="4784">
                  <c:v>-0.195509309967</c:v>
                </c:pt>
                <c:pt idx="4785">
                  <c:v>-0.195509309967</c:v>
                </c:pt>
                <c:pt idx="4786">
                  <c:v>-0.19572953736699999</c:v>
                </c:pt>
                <c:pt idx="4787">
                  <c:v>-0.19572953736699999</c:v>
                </c:pt>
                <c:pt idx="4788">
                  <c:v>-0.19567597153800001</c:v>
                </c:pt>
                <c:pt idx="4789">
                  <c:v>-0.19567597153800001</c:v>
                </c:pt>
                <c:pt idx="4790">
                  <c:v>-0.19567597153800001</c:v>
                </c:pt>
                <c:pt idx="4791">
                  <c:v>-0.19589603283199999</c:v>
                </c:pt>
                <c:pt idx="4792">
                  <c:v>-0.19589603283199999</c:v>
                </c:pt>
                <c:pt idx="4793">
                  <c:v>-0.19556892779000001</c:v>
                </c:pt>
                <c:pt idx="4794">
                  <c:v>-0.19556892779000001</c:v>
                </c:pt>
                <c:pt idx="4795">
                  <c:v>-0.19600874795000001</c:v>
                </c:pt>
                <c:pt idx="4796">
                  <c:v>-0.195681880295</c:v>
                </c:pt>
                <c:pt idx="4797">
                  <c:v>-0.195681880295</c:v>
                </c:pt>
                <c:pt idx="4798">
                  <c:v>-0.195681880295</c:v>
                </c:pt>
                <c:pt idx="4799">
                  <c:v>-0.195681880295</c:v>
                </c:pt>
                <c:pt idx="4800">
                  <c:v>-0.195681880295</c:v>
                </c:pt>
                <c:pt idx="4801">
                  <c:v>-0.19590163934400001</c:v>
                </c:pt>
                <c:pt idx="4802">
                  <c:v>-0.196121278339</c:v>
                </c:pt>
                <c:pt idx="4803">
                  <c:v>-0.196121278339</c:v>
                </c:pt>
                <c:pt idx="4804">
                  <c:v>-0.196121278339</c:v>
                </c:pt>
                <c:pt idx="4805">
                  <c:v>-0.19656019656000001</c:v>
                </c:pt>
                <c:pt idx="4806">
                  <c:v>-0.19650655021800001</c:v>
                </c:pt>
                <c:pt idx="4807">
                  <c:v>-0.19672578444700001</c:v>
                </c:pt>
                <c:pt idx="4808">
                  <c:v>-0.19672578444700001</c:v>
                </c:pt>
                <c:pt idx="4809">
                  <c:v>-0.19672578444700001</c:v>
                </c:pt>
                <c:pt idx="4810">
                  <c:v>-0.19672578444700001</c:v>
                </c:pt>
                <c:pt idx="4811">
                  <c:v>-0.19661848922799999</c:v>
                </c:pt>
                <c:pt idx="4812">
                  <c:v>-0.19661848922799999</c:v>
                </c:pt>
                <c:pt idx="4813">
                  <c:v>-0.19656488549600001</c:v>
                </c:pt>
                <c:pt idx="4814">
                  <c:v>-0.19656488549600001</c:v>
                </c:pt>
                <c:pt idx="4815">
                  <c:v>-0.196238757155</c:v>
                </c:pt>
                <c:pt idx="4816">
                  <c:v>-0.19613184418400001</c:v>
                </c:pt>
                <c:pt idx="4817">
                  <c:v>-0.19580610021799999</c:v>
                </c:pt>
                <c:pt idx="4818">
                  <c:v>-0.19602504764500001</c:v>
                </c:pt>
                <c:pt idx="4819">
                  <c:v>-0.19646258503399999</c:v>
                </c:pt>
                <c:pt idx="4820">
                  <c:v>-0.19646258503399999</c:v>
                </c:pt>
                <c:pt idx="4821">
                  <c:v>-0.19646258503399999</c:v>
                </c:pt>
                <c:pt idx="4822">
                  <c:v>-0.19613710555</c:v>
                </c:pt>
                <c:pt idx="4823">
                  <c:v>-0.19613710555</c:v>
                </c:pt>
                <c:pt idx="4824">
                  <c:v>-0.19581180309999999</c:v>
                </c:pt>
                <c:pt idx="4825">
                  <c:v>-0.195486677542</c:v>
                </c:pt>
                <c:pt idx="4826">
                  <c:v>-0.195486677542</c:v>
                </c:pt>
                <c:pt idx="4827">
                  <c:v>-0.195486677542</c:v>
                </c:pt>
                <c:pt idx="4828">
                  <c:v>-0.195923913043</c:v>
                </c:pt>
                <c:pt idx="4829">
                  <c:v>-0.196142352622</c:v>
                </c:pt>
                <c:pt idx="4830">
                  <c:v>-0.19603584034800001</c:v>
                </c:pt>
                <c:pt idx="4831">
                  <c:v>-0.19625407166100001</c:v>
                </c:pt>
                <c:pt idx="4832">
                  <c:v>-0.19625407166100001</c:v>
                </c:pt>
                <c:pt idx="4833">
                  <c:v>-0.19609438567900001</c:v>
                </c:pt>
                <c:pt idx="4834">
                  <c:v>-0.196312364425</c:v>
                </c:pt>
                <c:pt idx="4835">
                  <c:v>-0.196312364425</c:v>
                </c:pt>
                <c:pt idx="4836">
                  <c:v>-0.196312364425</c:v>
                </c:pt>
                <c:pt idx="4837">
                  <c:v>-0.196312364425</c:v>
                </c:pt>
                <c:pt idx="4838">
                  <c:v>-0.19653022499299999</c:v>
                </c:pt>
                <c:pt idx="4839">
                  <c:v>-0.19674796748000001</c:v>
                </c:pt>
                <c:pt idx="4840">
                  <c:v>-0.19740048740899999</c:v>
                </c:pt>
                <c:pt idx="4841">
                  <c:v>-0.19740048740899999</c:v>
                </c:pt>
                <c:pt idx="4842">
                  <c:v>-0.197617758527</c:v>
                </c:pt>
                <c:pt idx="4843">
                  <c:v>-0.197617758527</c:v>
                </c:pt>
                <c:pt idx="4844">
                  <c:v>-0.19783491204299999</c:v>
                </c:pt>
                <c:pt idx="4845">
                  <c:v>-0.19805194805199999</c:v>
                </c:pt>
                <c:pt idx="4846">
                  <c:v>-0.19805194805199999</c:v>
                </c:pt>
                <c:pt idx="4847">
                  <c:v>-0.19772788747600001</c:v>
                </c:pt>
                <c:pt idx="4848">
                  <c:v>-0.19762097864299999</c:v>
                </c:pt>
                <c:pt idx="4849">
                  <c:v>-0.19762097864299999</c:v>
                </c:pt>
                <c:pt idx="4850">
                  <c:v>-0.19762097864299999</c:v>
                </c:pt>
                <c:pt idx="4851">
                  <c:v>-0.197784382599</c:v>
                </c:pt>
                <c:pt idx="4852">
                  <c:v>-0.197784382599</c:v>
                </c:pt>
                <c:pt idx="4853">
                  <c:v>-0.197784382599</c:v>
                </c:pt>
                <c:pt idx="4854">
                  <c:v>-0.197784382599</c:v>
                </c:pt>
                <c:pt idx="4855">
                  <c:v>-0.197784382599</c:v>
                </c:pt>
                <c:pt idx="4856">
                  <c:v>-0.197784382599</c:v>
                </c:pt>
                <c:pt idx="4857">
                  <c:v>-0.19746083198299999</c:v>
                </c:pt>
                <c:pt idx="4858">
                  <c:v>-0.19767755873599999</c:v>
                </c:pt>
                <c:pt idx="4859">
                  <c:v>-0.19767755873599999</c:v>
                </c:pt>
                <c:pt idx="4860">
                  <c:v>-0.197300944669</c:v>
                </c:pt>
                <c:pt idx="4861">
                  <c:v>-0.19751753912600001</c:v>
                </c:pt>
                <c:pt idx="4862">
                  <c:v>-0.19762739282799999</c:v>
                </c:pt>
                <c:pt idx="4863">
                  <c:v>-0.19762739282799999</c:v>
                </c:pt>
                <c:pt idx="4864">
                  <c:v>-0.19762739282799999</c:v>
                </c:pt>
                <c:pt idx="4865">
                  <c:v>-0.197843665768</c:v>
                </c:pt>
                <c:pt idx="4866">
                  <c:v>-0.19752088385899999</c:v>
                </c:pt>
                <c:pt idx="4867">
                  <c:v>-0.19752088385899999</c:v>
                </c:pt>
                <c:pt idx="4868">
                  <c:v>-0.19752088385899999</c:v>
                </c:pt>
                <c:pt idx="4869">
                  <c:v>-0.197953137625</c:v>
                </c:pt>
                <c:pt idx="4870">
                  <c:v>-0.197953137625</c:v>
                </c:pt>
                <c:pt idx="4871">
                  <c:v>-0.19838492597599999</c:v>
                </c:pt>
                <c:pt idx="4872">
                  <c:v>-0.19838492597599999</c:v>
                </c:pt>
                <c:pt idx="4873">
                  <c:v>-0.19800914716199999</c:v>
                </c:pt>
                <c:pt idx="4874">
                  <c:v>-0.19822485207099999</c:v>
                </c:pt>
                <c:pt idx="4875">
                  <c:v>-0.19790266200600001</c:v>
                </c:pt>
                <c:pt idx="4876">
                  <c:v>-0.19790266200600001</c:v>
                </c:pt>
                <c:pt idx="4877">
                  <c:v>-0.198065036281</c:v>
                </c:pt>
                <c:pt idx="4878">
                  <c:v>-0.19828049435799999</c:v>
                </c:pt>
                <c:pt idx="4879">
                  <c:v>-0.19828049435799999</c:v>
                </c:pt>
                <c:pt idx="4880">
                  <c:v>-0.19828049435799999</c:v>
                </c:pt>
                <c:pt idx="4881">
                  <c:v>-0.19849583669099999</c:v>
                </c:pt>
                <c:pt idx="4882">
                  <c:v>-0.19849583669099999</c:v>
                </c:pt>
                <c:pt idx="4883">
                  <c:v>-0.19849583669099999</c:v>
                </c:pt>
                <c:pt idx="4884">
                  <c:v>-0.19849583669099999</c:v>
                </c:pt>
                <c:pt idx="4885">
                  <c:v>-0.19849583669099999</c:v>
                </c:pt>
                <c:pt idx="4886">
                  <c:v>-0.19871106337300001</c:v>
                </c:pt>
                <c:pt idx="4887">
                  <c:v>-0.19860440150299999</c:v>
                </c:pt>
                <c:pt idx="4888">
                  <c:v>-0.19881942581199999</c:v>
                </c:pt>
                <c:pt idx="4889">
                  <c:v>-0.19881942581199999</c:v>
                </c:pt>
                <c:pt idx="4890">
                  <c:v>-0.19881942581199999</c:v>
                </c:pt>
                <c:pt idx="4891">
                  <c:v>-0.19849785407699999</c:v>
                </c:pt>
                <c:pt idx="4892">
                  <c:v>-0.19839142091199999</c:v>
                </c:pt>
                <c:pt idx="4893">
                  <c:v>-0.19828510182199999</c:v>
                </c:pt>
                <c:pt idx="4894">
                  <c:v>-0.19828510182199999</c:v>
                </c:pt>
                <c:pt idx="4895">
                  <c:v>-0.198499866059</c:v>
                </c:pt>
                <c:pt idx="4896">
                  <c:v>-0.198714515265</c:v>
                </c:pt>
                <c:pt idx="4897">
                  <c:v>-0.19860813704499999</c:v>
                </c:pt>
                <c:pt idx="4898">
                  <c:v>-0.19860813704499999</c:v>
                </c:pt>
                <c:pt idx="4899">
                  <c:v>-0.19860813704499999</c:v>
                </c:pt>
                <c:pt idx="4900">
                  <c:v>-0.19860813704499999</c:v>
                </c:pt>
                <c:pt idx="4901">
                  <c:v>-0.198822584961</c:v>
                </c:pt>
                <c:pt idx="4902">
                  <c:v>-0.198822584961</c:v>
                </c:pt>
                <c:pt idx="4903">
                  <c:v>-0.19903691813800001</c:v>
                </c:pt>
                <c:pt idx="4904">
                  <c:v>-0.19903691813800001</c:v>
                </c:pt>
                <c:pt idx="4905">
                  <c:v>-0.19903691813800001</c:v>
                </c:pt>
                <c:pt idx="4906">
                  <c:v>-0.198716234287</c:v>
                </c:pt>
                <c:pt idx="4907">
                  <c:v>-0.198930481283</c:v>
                </c:pt>
                <c:pt idx="4908">
                  <c:v>-0.199358631748</c:v>
                </c:pt>
                <c:pt idx="4909">
                  <c:v>-0.198664886515</c:v>
                </c:pt>
                <c:pt idx="4910">
                  <c:v>-0.19887880405800001</c:v>
                </c:pt>
                <c:pt idx="4911">
                  <c:v>-0.19887880405800001</c:v>
                </c:pt>
                <c:pt idx="4912">
                  <c:v>-0.19909260741900001</c:v>
                </c:pt>
                <c:pt idx="4913">
                  <c:v>-0.198772678762</c:v>
                </c:pt>
                <c:pt idx="4914">
                  <c:v>-0.19845292077900001</c:v>
                </c:pt>
                <c:pt idx="4915">
                  <c:v>-0.198666666667</c:v>
                </c:pt>
                <c:pt idx="4916">
                  <c:v>-0.198666666667</c:v>
                </c:pt>
                <c:pt idx="4917">
                  <c:v>-0.19888029858699999</c:v>
                </c:pt>
                <c:pt idx="4918">
                  <c:v>-0.198241406875</c:v>
                </c:pt>
                <c:pt idx="4919">
                  <c:v>-0.198135818908</c:v>
                </c:pt>
                <c:pt idx="4920">
                  <c:v>-0.19781682641100001</c:v>
                </c:pt>
                <c:pt idx="4921">
                  <c:v>-0.19803034335899999</c:v>
                </c:pt>
                <c:pt idx="4922">
                  <c:v>-0.19803034335899999</c:v>
                </c:pt>
                <c:pt idx="4923">
                  <c:v>-0.19792498004799999</c:v>
                </c:pt>
                <c:pt idx="4924">
                  <c:v>-0.19813829787199999</c:v>
                </c:pt>
                <c:pt idx="4925">
                  <c:v>-0.19813829787199999</c:v>
                </c:pt>
                <c:pt idx="4926">
                  <c:v>-0.19813829787199999</c:v>
                </c:pt>
                <c:pt idx="4927">
                  <c:v>-0.19813829787199999</c:v>
                </c:pt>
                <c:pt idx="4928">
                  <c:v>-0.19781972879599999</c:v>
                </c:pt>
                <c:pt idx="4929">
                  <c:v>-0.198032961191</c:v>
                </c:pt>
                <c:pt idx="4930">
                  <c:v>-0.19824608025500001</c:v>
                </c:pt>
                <c:pt idx="4931">
                  <c:v>-0.19824608025500001</c:v>
                </c:pt>
                <c:pt idx="4932">
                  <c:v>-0.19845908607900001</c:v>
                </c:pt>
                <c:pt idx="4933">
                  <c:v>-0.19840637450199999</c:v>
                </c:pt>
                <c:pt idx="4934">
                  <c:v>-0.19808815719600001</c:v>
                </c:pt>
                <c:pt idx="4935">
                  <c:v>-0.19798301486200001</c:v>
                </c:pt>
                <c:pt idx="4936">
                  <c:v>-0.19798301486200001</c:v>
                </c:pt>
                <c:pt idx="4937">
                  <c:v>-0.198195807907</c:v>
                </c:pt>
                <c:pt idx="4938">
                  <c:v>-0.19787798408500001</c:v>
                </c:pt>
                <c:pt idx="4939">
                  <c:v>-0.19787798408500001</c:v>
                </c:pt>
                <c:pt idx="4940">
                  <c:v>-0.19809069212399999</c:v>
                </c:pt>
                <c:pt idx="4941">
                  <c:v>-0.198515769944</c:v>
                </c:pt>
                <c:pt idx="4942">
                  <c:v>-0.198515769944</c:v>
                </c:pt>
                <c:pt idx="4943">
                  <c:v>-0.198463169051</c:v>
                </c:pt>
                <c:pt idx="4944">
                  <c:v>-0.198463169051</c:v>
                </c:pt>
                <c:pt idx="4945">
                  <c:v>-0.198463169051</c:v>
                </c:pt>
                <c:pt idx="4946">
                  <c:v>-0.198675496689</c:v>
                </c:pt>
                <c:pt idx="4947">
                  <c:v>-0.198675496689</c:v>
                </c:pt>
                <c:pt idx="4948">
                  <c:v>-0.198675496689</c:v>
                </c:pt>
                <c:pt idx="4949">
                  <c:v>-0.198675496689</c:v>
                </c:pt>
                <c:pt idx="4950">
                  <c:v>-0.198675496689</c:v>
                </c:pt>
                <c:pt idx="4951">
                  <c:v>-0.19888771186400001</c:v>
                </c:pt>
                <c:pt idx="4952">
                  <c:v>-0.19888771186400001</c:v>
                </c:pt>
                <c:pt idx="4953">
                  <c:v>-0.19888771186400001</c:v>
                </c:pt>
                <c:pt idx="4954">
                  <c:v>-0.199099814668</c:v>
                </c:pt>
                <c:pt idx="4955">
                  <c:v>-0.199099814668</c:v>
                </c:pt>
                <c:pt idx="4956">
                  <c:v>-0.19931180518800001</c:v>
                </c:pt>
                <c:pt idx="4957">
                  <c:v>-0.199206349206</c:v>
                </c:pt>
                <c:pt idx="4958">
                  <c:v>-0.19962982548899999</c:v>
                </c:pt>
                <c:pt idx="4959">
                  <c:v>-0.19962982548899999</c:v>
                </c:pt>
                <c:pt idx="4960">
                  <c:v>-0.199841395718</c:v>
                </c:pt>
                <c:pt idx="4961">
                  <c:v>-0.199841395718</c:v>
                </c:pt>
                <c:pt idx="4962">
                  <c:v>-0.199841395718</c:v>
                </c:pt>
                <c:pt idx="4963">
                  <c:v>-0.200052854123</c:v>
                </c:pt>
                <c:pt idx="4964">
                  <c:v>-0.19973579920699999</c:v>
                </c:pt>
                <c:pt idx="4965">
                  <c:v>-0.19994717379800001</c:v>
                </c:pt>
                <c:pt idx="4966">
                  <c:v>-0.19994717379800001</c:v>
                </c:pt>
                <c:pt idx="4967">
                  <c:v>-0.20015843675700001</c:v>
                </c:pt>
                <c:pt idx="4968">
                  <c:v>-0.200316706255</c:v>
                </c:pt>
                <c:pt idx="4969">
                  <c:v>-0.200263852243</c:v>
                </c:pt>
                <c:pt idx="4970">
                  <c:v>-0.200158227848</c:v>
                </c:pt>
                <c:pt idx="4971">
                  <c:v>-0.200158227848</c:v>
                </c:pt>
                <c:pt idx="4972">
                  <c:v>-0.200158227848</c:v>
                </c:pt>
                <c:pt idx="4973">
                  <c:v>-0.20036910097499999</c:v>
                </c:pt>
                <c:pt idx="4974">
                  <c:v>-0.200737618546</c:v>
                </c:pt>
                <c:pt idx="4975">
                  <c:v>-0.200737618546</c:v>
                </c:pt>
                <c:pt idx="4976">
                  <c:v>-0.200737618546</c:v>
                </c:pt>
                <c:pt idx="4977">
                  <c:v>-0.200737618546</c:v>
                </c:pt>
                <c:pt idx="4978">
                  <c:v>-0.200737618546</c:v>
                </c:pt>
                <c:pt idx="4979">
                  <c:v>-0.200737618546</c:v>
                </c:pt>
                <c:pt idx="4980">
                  <c:v>-0.200421385304</c:v>
                </c:pt>
                <c:pt idx="4981">
                  <c:v>-0.200421385304</c:v>
                </c:pt>
                <c:pt idx="4982">
                  <c:v>-0.200842326928</c:v>
                </c:pt>
                <c:pt idx="4983">
                  <c:v>-0.200842326928</c:v>
                </c:pt>
                <c:pt idx="4984">
                  <c:v>-0.200842326928</c:v>
                </c:pt>
                <c:pt idx="4985">
                  <c:v>-0.20052631578899999</c:v>
                </c:pt>
                <c:pt idx="4986">
                  <c:v>-0.20052631578899999</c:v>
                </c:pt>
                <c:pt idx="4987">
                  <c:v>-0.20073664825000001</c:v>
                </c:pt>
                <c:pt idx="4988">
                  <c:v>-0.20115698133099999</c:v>
                </c:pt>
                <c:pt idx="4989">
                  <c:v>-0.201366982124</c:v>
                </c:pt>
                <c:pt idx="4990">
                  <c:v>-0.201366982124</c:v>
                </c:pt>
                <c:pt idx="4991">
                  <c:v>-0.201366982124</c:v>
                </c:pt>
                <c:pt idx="4992">
                  <c:v>-0.20073568050400001</c:v>
                </c:pt>
                <c:pt idx="4993">
                  <c:v>-0.20094562647799999</c:v>
                </c:pt>
                <c:pt idx="4994">
                  <c:v>-0.200787401575</c:v>
                </c:pt>
                <c:pt idx="4995">
                  <c:v>-0.200787401575</c:v>
                </c:pt>
                <c:pt idx="4996">
                  <c:v>-0.200787401575</c:v>
                </c:pt>
                <c:pt idx="4997">
                  <c:v>-0.200787401575</c:v>
                </c:pt>
                <c:pt idx="4998">
                  <c:v>-0.200787401575</c:v>
                </c:pt>
                <c:pt idx="4999">
                  <c:v>-0.200787401575</c:v>
                </c:pt>
                <c:pt idx="5000">
                  <c:v>-0.20068205666300001</c:v>
                </c:pt>
                <c:pt idx="5001">
                  <c:v>-0.20083901415800001</c:v>
                </c:pt>
                <c:pt idx="5002">
                  <c:v>-0.20078636959400001</c:v>
                </c:pt>
                <c:pt idx="5003">
                  <c:v>-0.20078636959400001</c:v>
                </c:pt>
                <c:pt idx="5004">
                  <c:v>-0.200995807128</c:v>
                </c:pt>
                <c:pt idx="5005">
                  <c:v>-0.20141435306399999</c:v>
                </c:pt>
                <c:pt idx="5006">
                  <c:v>-0.20141435306399999</c:v>
                </c:pt>
                <c:pt idx="5007">
                  <c:v>-0.20109976433599999</c:v>
                </c:pt>
                <c:pt idx="5008">
                  <c:v>-0.20073279246299999</c:v>
                </c:pt>
                <c:pt idx="5009">
                  <c:v>-0.200313807531</c:v>
                </c:pt>
                <c:pt idx="5010">
                  <c:v>-0.200261437908</c:v>
                </c:pt>
                <c:pt idx="5011">
                  <c:v>-0.200261437908</c:v>
                </c:pt>
                <c:pt idx="5012">
                  <c:v>-0.200261437908</c:v>
                </c:pt>
                <c:pt idx="5013">
                  <c:v>-0.200470465238</c:v>
                </c:pt>
                <c:pt idx="5014">
                  <c:v>-0.200470465238</c:v>
                </c:pt>
                <c:pt idx="5015">
                  <c:v>-0.200470465238</c:v>
                </c:pt>
                <c:pt idx="5016">
                  <c:v>-0.200470465238</c:v>
                </c:pt>
                <c:pt idx="5017">
                  <c:v>-0.200470465238</c:v>
                </c:pt>
                <c:pt idx="5018">
                  <c:v>-0.200470465238</c:v>
                </c:pt>
                <c:pt idx="5019">
                  <c:v>-0.20067938332900001</c:v>
                </c:pt>
                <c:pt idx="5020">
                  <c:v>-0.20067938332900001</c:v>
                </c:pt>
                <c:pt idx="5021">
                  <c:v>-0.20083572734399999</c:v>
                </c:pt>
                <c:pt idx="5022">
                  <c:v>-0.20083572734399999</c:v>
                </c:pt>
                <c:pt idx="5023">
                  <c:v>-0.20073087966600001</c:v>
                </c:pt>
                <c:pt idx="5024">
                  <c:v>-0.20073087966600001</c:v>
                </c:pt>
                <c:pt idx="5025">
                  <c:v>-0.20062614140400001</c:v>
                </c:pt>
                <c:pt idx="5026">
                  <c:v>-0.20062614140400001</c:v>
                </c:pt>
                <c:pt idx="5027">
                  <c:v>-0.20083463745399999</c:v>
                </c:pt>
                <c:pt idx="5028">
                  <c:v>-0.20104302477200001</c:v>
                </c:pt>
                <c:pt idx="5029">
                  <c:v>-0.20104302477200001</c:v>
                </c:pt>
                <c:pt idx="5030">
                  <c:v>-0.20104302477200001</c:v>
                </c:pt>
                <c:pt idx="5031">
                  <c:v>-0.20104302477200001</c:v>
                </c:pt>
                <c:pt idx="5032">
                  <c:v>-0.20104302477200001</c:v>
                </c:pt>
                <c:pt idx="5033">
                  <c:v>-0.20104302477200001</c:v>
                </c:pt>
                <c:pt idx="5034">
                  <c:v>-0.20125130344100001</c:v>
                </c:pt>
                <c:pt idx="5035">
                  <c:v>-0.201459473547</c:v>
                </c:pt>
                <c:pt idx="5036">
                  <c:v>-0.20135451940599999</c:v>
                </c:pt>
                <c:pt idx="5037">
                  <c:v>-0.20156250000000001</c:v>
                </c:pt>
                <c:pt idx="5038">
                  <c:v>-0.201249674564</c:v>
                </c:pt>
                <c:pt idx="5039">
                  <c:v>-0.201249674564</c:v>
                </c:pt>
                <c:pt idx="5040">
                  <c:v>-0.201249674564</c:v>
                </c:pt>
                <c:pt idx="5041">
                  <c:v>-0.201249674564</c:v>
                </c:pt>
                <c:pt idx="5042">
                  <c:v>-0.201249674564</c:v>
                </c:pt>
                <c:pt idx="5043">
                  <c:v>-0.20145757417999999</c:v>
                </c:pt>
                <c:pt idx="5044">
                  <c:v>-0.20140515222499999</c:v>
                </c:pt>
                <c:pt idx="5045">
                  <c:v>-0.20078023407000001</c:v>
                </c:pt>
                <c:pt idx="5046">
                  <c:v>-0.20078023407000001</c:v>
                </c:pt>
                <c:pt idx="5047">
                  <c:v>-0.20078023407000001</c:v>
                </c:pt>
                <c:pt idx="5048">
                  <c:v>-0.20046801872100001</c:v>
                </c:pt>
                <c:pt idx="5049">
                  <c:v>-0.20046801872100001</c:v>
                </c:pt>
                <c:pt idx="5050">
                  <c:v>-0.20046801872100001</c:v>
                </c:pt>
                <c:pt idx="5051">
                  <c:v>-0.20109119251800001</c:v>
                </c:pt>
                <c:pt idx="5052">
                  <c:v>-0.20109119251800001</c:v>
                </c:pt>
                <c:pt idx="5053">
                  <c:v>-0.20109119251800001</c:v>
                </c:pt>
                <c:pt idx="5054">
                  <c:v>-0.20109119251800001</c:v>
                </c:pt>
                <c:pt idx="5055">
                  <c:v>-0.20109119251800001</c:v>
                </c:pt>
                <c:pt idx="5056">
                  <c:v>-0.20129870129899999</c:v>
                </c:pt>
                <c:pt idx="5057">
                  <c:v>-0.20129870129899999</c:v>
                </c:pt>
                <c:pt idx="5058">
                  <c:v>-0.201506102311</c:v>
                </c:pt>
                <c:pt idx="5059">
                  <c:v>-0.20171339563900001</c:v>
                </c:pt>
                <c:pt idx="5060">
                  <c:v>-0.20192058136499999</c:v>
                </c:pt>
                <c:pt idx="5061">
                  <c:v>-0.20192058136499999</c:v>
                </c:pt>
                <c:pt idx="5062">
                  <c:v>-0.20186818889499999</c:v>
                </c:pt>
                <c:pt idx="5063">
                  <c:v>-0.20186818889499999</c:v>
                </c:pt>
                <c:pt idx="5064">
                  <c:v>-0.20186818889499999</c:v>
                </c:pt>
                <c:pt idx="5065">
                  <c:v>-0.20207522697800001</c:v>
                </c:pt>
                <c:pt idx="5066">
                  <c:v>-0.20207522697800001</c:v>
                </c:pt>
                <c:pt idx="5067">
                  <c:v>-0.20207522697800001</c:v>
                </c:pt>
                <c:pt idx="5068">
                  <c:v>-0.20207522697800001</c:v>
                </c:pt>
                <c:pt idx="5069">
                  <c:v>-0.202282157676</c:v>
                </c:pt>
                <c:pt idx="5070">
                  <c:v>-0.202282157676</c:v>
                </c:pt>
                <c:pt idx="5071">
                  <c:v>-0.202282157676</c:v>
                </c:pt>
                <c:pt idx="5072">
                  <c:v>-0.20243649559400001</c:v>
                </c:pt>
                <c:pt idx="5073">
                  <c:v>-0.20243649559400001</c:v>
                </c:pt>
                <c:pt idx="5074">
                  <c:v>-0.20243649559400001</c:v>
                </c:pt>
                <c:pt idx="5075">
                  <c:v>-0.202643171806</c:v>
                </c:pt>
                <c:pt idx="5076">
                  <c:v>-0.202331606218</c:v>
                </c:pt>
                <c:pt idx="5077">
                  <c:v>-0.202331606218</c:v>
                </c:pt>
                <c:pt idx="5078">
                  <c:v>-0.20222682547900001</c:v>
                </c:pt>
                <c:pt idx="5079">
                  <c:v>-0.20222682547900001</c:v>
                </c:pt>
                <c:pt idx="5080">
                  <c:v>-0.20263975155300001</c:v>
                </c:pt>
                <c:pt idx="5081">
                  <c:v>-0.20263975155300001</c:v>
                </c:pt>
                <c:pt idx="5082">
                  <c:v>-0.20263975155300001</c:v>
                </c:pt>
                <c:pt idx="5083">
                  <c:v>-0.20263975155300001</c:v>
                </c:pt>
                <c:pt idx="5084">
                  <c:v>-0.20227625452699999</c:v>
                </c:pt>
                <c:pt idx="5085">
                  <c:v>-0.201965347815</c:v>
                </c:pt>
                <c:pt idx="5086">
                  <c:v>-0.201965347815</c:v>
                </c:pt>
                <c:pt idx="5087">
                  <c:v>-0.201550387597</c:v>
                </c:pt>
                <c:pt idx="5088">
                  <c:v>-0.20144628099199999</c:v>
                </c:pt>
                <c:pt idx="5089">
                  <c:v>-0.20144628099199999</c:v>
                </c:pt>
                <c:pt idx="5090">
                  <c:v>-0.20144628099199999</c:v>
                </c:pt>
                <c:pt idx="5091">
                  <c:v>-0.20113607022999999</c:v>
                </c:pt>
                <c:pt idx="5092">
                  <c:v>-0.20113607022999999</c:v>
                </c:pt>
                <c:pt idx="5093">
                  <c:v>-0.201342281879</c:v>
                </c:pt>
                <c:pt idx="5094">
                  <c:v>-0.201342281879</c:v>
                </c:pt>
                <c:pt idx="5095">
                  <c:v>-0.201342281879</c:v>
                </c:pt>
                <c:pt idx="5096">
                  <c:v>-0.201032258065</c:v>
                </c:pt>
                <c:pt idx="5097">
                  <c:v>-0.201032258065</c:v>
                </c:pt>
                <c:pt idx="5098">
                  <c:v>-0.20123839009300001</c:v>
                </c:pt>
                <c:pt idx="5099">
                  <c:v>-0.201392470346</c:v>
                </c:pt>
                <c:pt idx="5100">
                  <c:v>-0.20108275328700001</c:v>
                </c:pt>
                <c:pt idx="5101">
                  <c:v>-0.20077319587600001</c:v>
                </c:pt>
                <c:pt idx="5102">
                  <c:v>-0.20046379799</c:v>
                </c:pt>
                <c:pt idx="5103">
                  <c:v>-0.20046379799</c:v>
                </c:pt>
                <c:pt idx="5104">
                  <c:v>-0.200154559505</c:v>
                </c:pt>
                <c:pt idx="5105">
                  <c:v>-0.19984548029900001</c:v>
                </c:pt>
                <c:pt idx="5106">
                  <c:v>-0.19984548029900001</c:v>
                </c:pt>
                <c:pt idx="5107">
                  <c:v>-0.19984548029900001</c:v>
                </c:pt>
                <c:pt idx="5108">
                  <c:v>-0.19984548029900001</c:v>
                </c:pt>
                <c:pt idx="5109">
                  <c:v>-0.200051493306</c:v>
                </c:pt>
                <c:pt idx="5110">
                  <c:v>-0.2</c:v>
                </c:pt>
                <c:pt idx="5111">
                  <c:v>-0.20020586721600001</c:v>
                </c:pt>
                <c:pt idx="5112">
                  <c:v>-0.201028277635</c:v>
                </c:pt>
                <c:pt idx="5113">
                  <c:v>-0.20123361603699999</c:v>
                </c:pt>
                <c:pt idx="5114">
                  <c:v>-0.201438848921</c:v>
                </c:pt>
                <c:pt idx="5115">
                  <c:v>-0.20164397636799999</c:v>
                </c:pt>
                <c:pt idx="5116">
                  <c:v>-0.20133538777599999</c:v>
                </c:pt>
                <c:pt idx="5117">
                  <c:v>-0.20097535934300001</c:v>
                </c:pt>
                <c:pt idx="5118">
                  <c:v>-0.20035915854299999</c:v>
                </c:pt>
                <c:pt idx="5119">
                  <c:v>-0.200051295204</c:v>
                </c:pt>
                <c:pt idx="5120">
                  <c:v>-0.199743589744</c:v>
                </c:pt>
                <c:pt idx="5121">
                  <c:v>-0.199948731095</c:v>
                </c:pt>
                <c:pt idx="5122">
                  <c:v>-0.20035869843699999</c:v>
                </c:pt>
                <c:pt idx="5123">
                  <c:v>-0.20035869843699999</c:v>
                </c:pt>
                <c:pt idx="5124">
                  <c:v>-0.20035869843699999</c:v>
                </c:pt>
                <c:pt idx="5125">
                  <c:v>-0.20035869843699999</c:v>
                </c:pt>
                <c:pt idx="5126">
                  <c:v>-0.20035869843699999</c:v>
                </c:pt>
                <c:pt idx="5127">
                  <c:v>-0.200051229508</c:v>
                </c:pt>
                <c:pt idx="5128">
                  <c:v>-0.200051229508</c:v>
                </c:pt>
                <c:pt idx="5129">
                  <c:v>-0.19974391805399999</c:v>
                </c:pt>
                <c:pt idx="5130">
                  <c:v>-0.199436763953</c:v>
                </c:pt>
                <c:pt idx="5131">
                  <c:v>-0.199436763953</c:v>
                </c:pt>
                <c:pt idx="5132">
                  <c:v>-0.199436763953</c:v>
                </c:pt>
                <c:pt idx="5133">
                  <c:v>-0.19912976708499999</c:v>
                </c:pt>
                <c:pt idx="5134">
                  <c:v>-0.19912976708499999</c:v>
                </c:pt>
                <c:pt idx="5135">
                  <c:v>-0.19953952417500001</c:v>
                </c:pt>
                <c:pt idx="5136">
                  <c:v>-0.19953952417500001</c:v>
                </c:pt>
                <c:pt idx="5137">
                  <c:v>-0.19938650306700001</c:v>
                </c:pt>
                <c:pt idx="5138">
                  <c:v>-0.199591106568</c:v>
                </c:pt>
                <c:pt idx="5139">
                  <c:v>-0.199591106568</c:v>
                </c:pt>
                <c:pt idx="5140">
                  <c:v>-0.19948914431699999</c:v>
                </c:pt>
                <c:pt idx="5141">
                  <c:v>-0.19948914431699999</c:v>
                </c:pt>
                <c:pt idx="5142">
                  <c:v>-0.19948914431699999</c:v>
                </c:pt>
                <c:pt idx="5143">
                  <c:v>-0.19948914431699999</c:v>
                </c:pt>
                <c:pt idx="5144">
                  <c:v>-0.19948914431699999</c:v>
                </c:pt>
                <c:pt idx="5145">
                  <c:v>-0.19989788103100001</c:v>
                </c:pt>
                <c:pt idx="5146">
                  <c:v>-0.19948979591800001</c:v>
                </c:pt>
                <c:pt idx="5147">
                  <c:v>-0.19938806731299999</c:v>
                </c:pt>
                <c:pt idx="5148">
                  <c:v>-0.19908233494800001</c:v>
                </c:pt>
                <c:pt idx="5149">
                  <c:v>-0.19908233494800001</c:v>
                </c:pt>
                <c:pt idx="5150">
                  <c:v>-0.19908233494800001</c:v>
                </c:pt>
                <c:pt idx="5151">
                  <c:v>-0.19877675841</c:v>
                </c:pt>
                <c:pt idx="5152">
                  <c:v>-0.19898089172</c:v>
                </c:pt>
                <c:pt idx="5153">
                  <c:v>-0.198675496689</c:v>
                </c:pt>
                <c:pt idx="5154">
                  <c:v>-0.198675496689</c:v>
                </c:pt>
                <c:pt idx="5155">
                  <c:v>-0.198675496689</c:v>
                </c:pt>
                <c:pt idx="5156">
                  <c:v>-0.198675496689</c:v>
                </c:pt>
                <c:pt idx="5157">
                  <c:v>-0.19887955182100001</c:v>
                </c:pt>
                <c:pt idx="5158">
                  <c:v>-0.199083503055</c:v>
                </c:pt>
                <c:pt idx="5159">
                  <c:v>-0.19877831509300001</c:v>
                </c:pt>
                <c:pt idx="5160">
                  <c:v>-0.19877831509300001</c:v>
                </c:pt>
                <c:pt idx="5161">
                  <c:v>-0.19872773536900001</c:v>
                </c:pt>
                <c:pt idx="5162">
                  <c:v>-0.19872773536900001</c:v>
                </c:pt>
                <c:pt idx="5163">
                  <c:v>-0.19872773536900001</c:v>
                </c:pt>
                <c:pt idx="5164">
                  <c:v>-0.19872773536900001</c:v>
                </c:pt>
                <c:pt idx="5165">
                  <c:v>-0.19842279318200001</c:v>
                </c:pt>
                <c:pt idx="5166">
                  <c:v>-0.19862665310300001</c:v>
                </c:pt>
                <c:pt idx="5167">
                  <c:v>-0.19862665310300001</c:v>
                </c:pt>
                <c:pt idx="5168">
                  <c:v>-0.19877986781900001</c:v>
                </c:pt>
                <c:pt idx="5169">
                  <c:v>-0.19877986781900001</c:v>
                </c:pt>
                <c:pt idx="5170">
                  <c:v>-0.19918699187</c:v>
                </c:pt>
                <c:pt idx="5171">
                  <c:v>-0.19903528814400001</c:v>
                </c:pt>
                <c:pt idx="5172">
                  <c:v>-0.198730964467</c:v>
                </c:pt>
                <c:pt idx="5173">
                  <c:v>-0.198730964467</c:v>
                </c:pt>
                <c:pt idx="5174">
                  <c:v>-0.19842679523000001</c:v>
                </c:pt>
                <c:pt idx="5175">
                  <c:v>-0.19863013698599999</c:v>
                </c:pt>
                <c:pt idx="5176">
                  <c:v>-0.19832614760299999</c:v>
                </c:pt>
                <c:pt idx="5177">
                  <c:v>-0.19832614760299999</c:v>
                </c:pt>
                <c:pt idx="5178">
                  <c:v>-0.19832614760299999</c:v>
                </c:pt>
                <c:pt idx="5179">
                  <c:v>-0.198732572877</c:v>
                </c:pt>
                <c:pt idx="5180">
                  <c:v>-0.19913858626799999</c:v>
                </c:pt>
                <c:pt idx="5181">
                  <c:v>-0.19853127374000001</c:v>
                </c:pt>
                <c:pt idx="5182">
                  <c:v>-0.198734177215</c:v>
                </c:pt>
                <c:pt idx="5183">
                  <c:v>-0.198734177215</c:v>
                </c:pt>
                <c:pt idx="5184">
                  <c:v>-0.19863360323900001</c:v>
                </c:pt>
                <c:pt idx="5185">
                  <c:v>-0.19863360323900001</c:v>
                </c:pt>
                <c:pt idx="5186">
                  <c:v>-0.19863360323900001</c:v>
                </c:pt>
                <c:pt idx="5187">
                  <c:v>-0.19883632683999999</c:v>
                </c:pt>
                <c:pt idx="5188">
                  <c:v>-0.19883632683999999</c:v>
                </c:pt>
                <c:pt idx="5189">
                  <c:v>-0.19883632683999999</c:v>
                </c:pt>
                <c:pt idx="5190">
                  <c:v>-0.19903894790099999</c:v>
                </c:pt>
                <c:pt idx="5191">
                  <c:v>-0.198938321537</c:v>
                </c:pt>
                <c:pt idx="5192">
                  <c:v>-0.19863532979500001</c:v>
                </c:pt>
                <c:pt idx="5193">
                  <c:v>-0.198534983582</c:v>
                </c:pt>
                <c:pt idx="5194">
                  <c:v>-0.198534983582</c:v>
                </c:pt>
                <c:pt idx="5195">
                  <c:v>-0.198534983582</c:v>
                </c:pt>
                <c:pt idx="5196">
                  <c:v>-0.198534983582</c:v>
                </c:pt>
                <c:pt idx="5197">
                  <c:v>-0.198534983582</c:v>
                </c:pt>
                <c:pt idx="5198">
                  <c:v>-0.19873737373700001</c:v>
                </c:pt>
                <c:pt idx="5199">
                  <c:v>-0.19873737373700001</c:v>
                </c:pt>
                <c:pt idx="5200">
                  <c:v>-0.19843473870200001</c:v>
                </c:pt>
                <c:pt idx="5201">
                  <c:v>-0.19838465421500001</c:v>
                </c:pt>
                <c:pt idx="5202">
                  <c:v>-0.19838465421500001</c:v>
                </c:pt>
                <c:pt idx="5203">
                  <c:v>-0.198586929094</c:v>
                </c:pt>
                <c:pt idx="5204">
                  <c:v>-0.198284561049</c:v>
                </c:pt>
                <c:pt idx="5205">
                  <c:v>-0.198284561049</c:v>
                </c:pt>
                <c:pt idx="5206">
                  <c:v>-0.198284561049</c:v>
                </c:pt>
                <c:pt idx="5207">
                  <c:v>-0.198284561049</c:v>
                </c:pt>
                <c:pt idx="5208">
                  <c:v>-0.198284561049</c:v>
                </c:pt>
                <c:pt idx="5209">
                  <c:v>-0.19848675914200001</c:v>
                </c:pt>
                <c:pt idx="5210">
                  <c:v>-0.19848675914200001</c:v>
                </c:pt>
                <c:pt idx="5211">
                  <c:v>-0.19889084950800001</c:v>
                </c:pt>
                <c:pt idx="5212">
                  <c:v>-0.19889084950800001</c:v>
                </c:pt>
                <c:pt idx="5213">
                  <c:v>-0.19884072580600001</c:v>
                </c:pt>
                <c:pt idx="5214">
                  <c:v>-0.19884072580600001</c:v>
                </c:pt>
                <c:pt idx="5215">
                  <c:v>-0.19884072580600001</c:v>
                </c:pt>
                <c:pt idx="5216">
                  <c:v>-0.198740554156</c:v>
                </c:pt>
                <c:pt idx="5217">
                  <c:v>-0.198740554156</c:v>
                </c:pt>
                <c:pt idx="5218">
                  <c:v>-0.198740554156</c:v>
                </c:pt>
                <c:pt idx="5219">
                  <c:v>-0.19864048338400001</c:v>
                </c:pt>
                <c:pt idx="5220">
                  <c:v>-0.19859048577899999</c:v>
                </c:pt>
                <c:pt idx="5221">
                  <c:v>-0.198993710692</c:v>
                </c:pt>
                <c:pt idx="5222">
                  <c:v>-0.19884364001999999</c:v>
                </c:pt>
                <c:pt idx="5223">
                  <c:v>-0.19904498617700001</c:v>
                </c:pt>
                <c:pt idx="5224">
                  <c:v>-0.19904498617700001</c:v>
                </c:pt>
                <c:pt idx="5225">
                  <c:v>-0.19924623115599999</c:v>
                </c:pt>
                <c:pt idx="5226">
                  <c:v>-0.19924623115599999</c:v>
                </c:pt>
                <c:pt idx="5227">
                  <c:v>-0.19924623115599999</c:v>
                </c:pt>
                <c:pt idx="5228">
                  <c:v>-0.19944737503099999</c:v>
                </c:pt>
                <c:pt idx="5229">
                  <c:v>-0.19934722570899999</c:v>
                </c:pt>
                <c:pt idx="5230">
                  <c:v>-0.199548192771</c:v>
                </c:pt>
                <c:pt idx="5231">
                  <c:v>-0.19919719016599999</c:v>
                </c:pt>
                <c:pt idx="5232">
                  <c:v>-0.19919719016599999</c:v>
                </c:pt>
                <c:pt idx="5233">
                  <c:v>-0.19919719016599999</c:v>
                </c:pt>
                <c:pt idx="5234">
                  <c:v>-0.19919719016599999</c:v>
                </c:pt>
                <c:pt idx="5235">
                  <c:v>-0.19919719016599999</c:v>
                </c:pt>
                <c:pt idx="5236">
                  <c:v>-0.19919719016599999</c:v>
                </c:pt>
                <c:pt idx="5237">
                  <c:v>-0.199097291876</c:v>
                </c:pt>
                <c:pt idx="5238">
                  <c:v>-0.199097291876</c:v>
                </c:pt>
                <c:pt idx="5239">
                  <c:v>-0.19879669089999999</c:v>
                </c:pt>
                <c:pt idx="5240">
                  <c:v>-0.198997493734</c:v>
                </c:pt>
                <c:pt idx="5241">
                  <c:v>-0.198997493734</c:v>
                </c:pt>
                <c:pt idx="5242">
                  <c:v>-0.198997493734</c:v>
                </c:pt>
                <c:pt idx="5243">
                  <c:v>-0.198997493734</c:v>
                </c:pt>
                <c:pt idx="5244">
                  <c:v>-0.198697068404</c:v>
                </c:pt>
                <c:pt idx="5245">
                  <c:v>-0.19909842223900001</c:v>
                </c:pt>
                <c:pt idx="5246">
                  <c:v>-0.19909842223900001</c:v>
                </c:pt>
                <c:pt idx="5247">
                  <c:v>-0.19909842223900001</c:v>
                </c:pt>
                <c:pt idx="5248">
                  <c:v>-0.19879819729600001</c:v>
                </c:pt>
                <c:pt idx="5249">
                  <c:v>-0.19839879909899999</c:v>
                </c:pt>
                <c:pt idx="5250">
                  <c:v>-0.19839879909899999</c:v>
                </c:pt>
                <c:pt idx="5251">
                  <c:v>-0.19829957489399999</c:v>
                </c:pt>
                <c:pt idx="5252">
                  <c:v>-0.19820044988800001</c:v>
                </c:pt>
                <c:pt idx="5253">
                  <c:v>-0.19790104947500001</c:v>
                </c:pt>
                <c:pt idx="5254">
                  <c:v>-0.19790104947500001</c:v>
                </c:pt>
                <c:pt idx="5255">
                  <c:v>-0.198101423932</c:v>
                </c:pt>
                <c:pt idx="5256">
                  <c:v>-0.19830169830200001</c:v>
                </c:pt>
                <c:pt idx="5257">
                  <c:v>-0.19830169830200001</c:v>
                </c:pt>
                <c:pt idx="5258">
                  <c:v>-0.19820269595600001</c:v>
                </c:pt>
                <c:pt idx="5259">
                  <c:v>-0.198402795109</c:v>
                </c:pt>
                <c:pt idx="5260">
                  <c:v>-0.19830381641299999</c:v>
                </c:pt>
                <c:pt idx="5261">
                  <c:v>-0.19830381641299999</c:v>
                </c:pt>
                <c:pt idx="5262">
                  <c:v>-0.19820493642500001</c:v>
                </c:pt>
                <c:pt idx="5263">
                  <c:v>-0.19785696486400001</c:v>
                </c:pt>
                <c:pt idx="5264">
                  <c:v>-0.19785696486400001</c:v>
                </c:pt>
                <c:pt idx="5265">
                  <c:v>-0.19770916334700001</c:v>
                </c:pt>
                <c:pt idx="5266">
                  <c:v>-0.19770916334700001</c:v>
                </c:pt>
                <c:pt idx="5267">
                  <c:v>-0.197411003236</c:v>
                </c:pt>
                <c:pt idx="5268">
                  <c:v>-0.197411003236</c:v>
                </c:pt>
                <c:pt idx="5269">
                  <c:v>-0.197411003236</c:v>
                </c:pt>
                <c:pt idx="5270">
                  <c:v>-0.19761075161800001</c:v>
                </c:pt>
                <c:pt idx="5271">
                  <c:v>-0.19761075161800001</c:v>
                </c:pt>
                <c:pt idx="5272">
                  <c:v>-0.19756158248299999</c:v>
                </c:pt>
                <c:pt idx="5273">
                  <c:v>-0.19756158248299999</c:v>
                </c:pt>
                <c:pt idx="5274">
                  <c:v>-0.19696592887299999</c:v>
                </c:pt>
                <c:pt idx="5275">
                  <c:v>-0.19696592887299999</c:v>
                </c:pt>
                <c:pt idx="5276">
                  <c:v>-0.196916956738</c:v>
                </c:pt>
                <c:pt idx="5277">
                  <c:v>-0.196916956738</c:v>
                </c:pt>
                <c:pt idx="5278">
                  <c:v>-0.196916956738</c:v>
                </c:pt>
                <c:pt idx="5279">
                  <c:v>-0.19661943823</c:v>
                </c:pt>
                <c:pt idx="5280">
                  <c:v>-0.19661943823</c:v>
                </c:pt>
                <c:pt idx="5281">
                  <c:v>-0.196819085487</c:v>
                </c:pt>
                <c:pt idx="5282">
                  <c:v>-0.19701863353999999</c:v>
                </c:pt>
                <c:pt idx="5283">
                  <c:v>-0.19701863353999999</c:v>
                </c:pt>
                <c:pt idx="5284">
                  <c:v>-0.19701863353999999</c:v>
                </c:pt>
                <c:pt idx="5285">
                  <c:v>-0.19721808246399999</c:v>
                </c:pt>
                <c:pt idx="5286">
                  <c:v>-0.196623634558</c:v>
                </c:pt>
                <c:pt idx="5287">
                  <c:v>-0.196623634558</c:v>
                </c:pt>
                <c:pt idx="5288">
                  <c:v>-0.196623634558</c:v>
                </c:pt>
                <c:pt idx="5289">
                  <c:v>-0.19632663191899999</c:v>
                </c:pt>
                <c:pt idx="5290">
                  <c:v>-0.19667658730199999</c:v>
                </c:pt>
                <c:pt idx="5291">
                  <c:v>-0.19667658730199999</c:v>
                </c:pt>
                <c:pt idx="5292">
                  <c:v>-0.196875774857</c:v>
                </c:pt>
                <c:pt idx="5293">
                  <c:v>-0.19657907783799999</c:v>
                </c:pt>
                <c:pt idx="5294">
                  <c:v>-0.196977205154</c:v>
                </c:pt>
                <c:pt idx="5295">
                  <c:v>-0.19668070349299999</c:v>
                </c:pt>
                <c:pt idx="5296">
                  <c:v>-0.19668070349299999</c:v>
                </c:pt>
                <c:pt idx="5297">
                  <c:v>-0.196384348687</c:v>
                </c:pt>
                <c:pt idx="5298">
                  <c:v>-0.196384348687</c:v>
                </c:pt>
                <c:pt idx="5299">
                  <c:v>-0.19658331270099999</c:v>
                </c:pt>
                <c:pt idx="5300">
                  <c:v>-0.19658331270099999</c:v>
                </c:pt>
                <c:pt idx="5301">
                  <c:v>-0.19678217821800001</c:v>
                </c:pt>
                <c:pt idx="5302">
                  <c:v>-0.19698094531099999</c:v>
                </c:pt>
                <c:pt idx="5303">
                  <c:v>-0.19717961405199999</c:v>
                </c:pt>
                <c:pt idx="5304">
                  <c:v>-0.19717961405199999</c:v>
                </c:pt>
                <c:pt idx="5305">
                  <c:v>-0.19717961405199999</c:v>
                </c:pt>
                <c:pt idx="5306">
                  <c:v>-0.19717961405199999</c:v>
                </c:pt>
                <c:pt idx="5307">
                  <c:v>-0.19688350234999999</c:v>
                </c:pt>
                <c:pt idx="5308">
                  <c:v>-0.197082096934</c:v>
                </c:pt>
                <c:pt idx="5309">
                  <c:v>-0.197082096934</c:v>
                </c:pt>
                <c:pt idx="5310">
                  <c:v>-0.197082096934</c:v>
                </c:pt>
                <c:pt idx="5311">
                  <c:v>-0.197280593325</c:v>
                </c:pt>
                <c:pt idx="5312">
                  <c:v>-0.19718309859200001</c:v>
                </c:pt>
                <c:pt idx="5313">
                  <c:v>-0.19718309859200001</c:v>
                </c:pt>
                <c:pt idx="5314">
                  <c:v>-0.19733267473499999</c:v>
                </c:pt>
                <c:pt idx="5315">
                  <c:v>-0.19703703703700001</c:v>
                </c:pt>
                <c:pt idx="5316">
                  <c:v>-0.19703703703700001</c:v>
                </c:pt>
                <c:pt idx="5317">
                  <c:v>-0.196741545297</c:v>
                </c:pt>
                <c:pt idx="5318">
                  <c:v>-0.19644619940800001</c:v>
                </c:pt>
                <c:pt idx="5319">
                  <c:v>-0.196644460893</c:v>
                </c:pt>
                <c:pt idx="5320">
                  <c:v>-0.196644460893</c:v>
                </c:pt>
                <c:pt idx="5321">
                  <c:v>-0.196644460893</c:v>
                </c:pt>
                <c:pt idx="5322">
                  <c:v>-0.196349284657</c:v>
                </c:pt>
                <c:pt idx="5323">
                  <c:v>-0.19625246548299999</c:v>
                </c:pt>
                <c:pt idx="5324">
                  <c:v>-0.19625246548299999</c:v>
                </c:pt>
                <c:pt idx="5325">
                  <c:v>-0.196155741745</c:v>
                </c:pt>
                <c:pt idx="5326">
                  <c:v>-0.19635378172000001</c:v>
                </c:pt>
                <c:pt idx="5327">
                  <c:v>-0.19635378172000001</c:v>
                </c:pt>
                <c:pt idx="5328">
                  <c:v>-0.19635378172000001</c:v>
                </c:pt>
                <c:pt idx="5329">
                  <c:v>-0.19635378172000001</c:v>
                </c:pt>
                <c:pt idx="5330">
                  <c:v>-0.19635378172000001</c:v>
                </c:pt>
                <c:pt idx="5331">
                  <c:v>-0.19635378172000001</c:v>
                </c:pt>
                <c:pt idx="5332">
                  <c:v>-0.19655172413800001</c:v>
                </c:pt>
                <c:pt idx="5333">
                  <c:v>-0.19655172413800001</c:v>
                </c:pt>
                <c:pt idx="5334">
                  <c:v>-0.196749569072</c:v>
                </c:pt>
                <c:pt idx="5335">
                  <c:v>-0.19645494830099999</c:v>
                </c:pt>
                <c:pt idx="5336">
                  <c:v>-0.196652719665</c:v>
                </c:pt>
                <c:pt idx="5337">
                  <c:v>-0.196652719665</c:v>
                </c:pt>
                <c:pt idx="5338">
                  <c:v>-0.196652719665</c:v>
                </c:pt>
                <c:pt idx="5339">
                  <c:v>-0.196652719665</c:v>
                </c:pt>
                <c:pt idx="5340">
                  <c:v>-0.19685039370099999</c:v>
                </c:pt>
                <c:pt idx="5341">
                  <c:v>-0.19675356615799999</c:v>
                </c:pt>
                <c:pt idx="5342">
                  <c:v>-0.19645930661399999</c:v>
                </c:pt>
                <c:pt idx="5343">
                  <c:v>-0.19645930661399999</c:v>
                </c:pt>
                <c:pt idx="5344">
                  <c:v>-0.19645930661399999</c:v>
                </c:pt>
                <c:pt idx="5345">
                  <c:v>-0.19645930661399999</c:v>
                </c:pt>
                <c:pt idx="5346">
                  <c:v>-0.19645930661399999</c:v>
                </c:pt>
                <c:pt idx="5347">
                  <c:v>-0.19645930661399999</c:v>
                </c:pt>
                <c:pt idx="5348">
                  <c:v>-0.195823095823</c:v>
                </c:pt>
                <c:pt idx="5349">
                  <c:v>-0.195823095823</c:v>
                </c:pt>
                <c:pt idx="5350">
                  <c:v>-0.195823095823</c:v>
                </c:pt>
                <c:pt idx="5351">
                  <c:v>-0.195678860791</c:v>
                </c:pt>
                <c:pt idx="5352">
                  <c:v>-0.195678860791</c:v>
                </c:pt>
                <c:pt idx="5353">
                  <c:v>-0.19587628866000001</c:v>
                </c:pt>
                <c:pt idx="5354">
                  <c:v>-0.195582822086</c:v>
                </c:pt>
                <c:pt idx="5355">
                  <c:v>-0.19578017664399999</c:v>
                </c:pt>
                <c:pt idx="5356">
                  <c:v>-0.19578017664399999</c:v>
                </c:pt>
                <c:pt idx="5357">
                  <c:v>-0.195486877606</c:v>
                </c:pt>
                <c:pt idx="5358">
                  <c:v>-0.195486877606</c:v>
                </c:pt>
                <c:pt idx="5359">
                  <c:v>-0.19519372241300001</c:v>
                </c:pt>
                <c:pt idx="5360">
                  <c:v>-0.19519372241300001</c:v>
                </c:pt>
                <c:pt idx="5361">
                  <c:v>-0.19519372241300001</c:v>
                </c:pt>
                <c:pt idx="5362">
                  <c:v>-0.19519372241300001</c:v>
                </c:pt>
                <c:pt idx="5363">
                  <c:v>-0.195391027213</c:v>
                </c:pt>
                <c:pt idx="5364">
                  <c:v>-0.195391027213</c:v>
                </c:pt>
                <c:pt idx="5365">
                  <c:v>-0.195391027213</c:v>
                </c:pt>
                <c:pt idx="5366">
                  <c:v>-0.195098039216</c:v>
                </c:pt>
                <c:pt idx="5367">
                  <c:v>-0.19529527076700001</c:v>
                </c:pt>
                <c:pt idx="5368">
                  <c:v>-0.19529527076700001</c:v>
                </c:pt>
                <c:pt idx="5369">
                  <c:v>-0.195492405683</c:v>
                </c:pt>
                <c:pt idx="5370">
                  <c:v>-0.195492405683</c:v>
                </c:pt>
                <c:pt idx="5371">
                  <c:v>-0.195492405683</c:v>
                </c:pt>
                <c:pt idx="5372">
                  <c:v>-0.19519960813100001</c:v>
                </c:pt>
                <c:pt idx="5373">
                  <c:v>-0.19539666993099999</c:v>
                </c:pt>
                <c:pt idx="5374">
                  <c:v>-0.195790504161</c:v>
                </c:pt>
                <c:pt idx="5375">
                  <c:v>-0.195790504161</c:v>
                </c:pt>
                <c:pt idx="5376">
                  <c:v>-0.195790504161</c:v>
                </c:pt>
                <c:pt idx="5377">
                  <c:v>-0.195790504161</c:v>
                </c:pt>
                <c:pt idx="5378">
                  <c:v>-0.19545009784699999</c:v>
                </c:pt>
                <c:pt idx="5379">
                  <c:v>-0.19545009784699999</c:v>
                </c:pt>
                <c:pt idx="5380">
                  <c:v>-0.19545009784699999</c:v>
                </c:pt>
                <c:pt idx="5381">
                  <c:v>-0.19545009784699999</c:v>
                </c:pt>
                <c:pt idx="5382">
                  <c:v>-0.19545009784699999</c:v>
                </c:pt>
                <c:pt idx="5383">
                  <c:v>-0.19540229885099999</c:v>
                </c:pt>
                <c:pt idx="5384">
                  <c:v>-0.19540229885099999</c:v>
                </c:pt>
                <c:pt idx="5385">
                  <c:v>-0.19559902200500001</c:v>
                </c:pt>
                <c:pt idx="5386">
                  <c:v>-0.19579564898599999</c:v>
                </c:pt>
                <c:pt idx="5387">
                  <c:v>-0.19599217986299999</c:v>
                </c:pt>
                <c:pt idx="5388">
                  <c:v>-0.19569997556800001</c:v>
                </c:pt>
                <c:pt idx="5389">
                  <c:v>-0.19569997556800001</c:v>
                </c:pt>
                <c:pt idx="5390">
                  <c:v>-0.195896433806</c:v>
                </c:pt>
                <c:pt idx="5391">
                  <c:v>-0.195896433806</c:v>
                </c:pt>
                <c:pt idx="5392">
                  <c:v>-0.195896433806</c:v>
                </c:pt>
                <c:pt idx="5393">
                  <c:v>-0.195896433806</c:v>
                </c:pt>
                <c:pt idx="5394">
                  <c:v>-0.19580078125</c:v>
                </c:pt>
                <c:pt idx="5395">
                  <c:v>-0.19580078125</c:v>
                </c:pt>
                <c:pt idx="5396">
                  <c:v>-0.19580078125</c:v>
                </c:pt>
                <c:pt idx="5397">
                  <c:v>-0.19580078125</c:v>
                </c:pt>
                <c:pt idx="5398">
                  <c:v>-0.19550890895799999</c:v>
                </c:pt>
                <c:pt idx="5399">
                  <c:v>-0.19550890895799999</c:v>
                </c:pt>
                <c:pt idx="5400">
                  <c:v>-0.19550890895799999</c:v>
                </c:pt>
                <c:pt idx="5401">
                  <c:v>-0.19570522205999999</c:v>
                </c:pt>
                <c:pt idx="5402">
                  <c:v>-0.19570522205999999</c:v>
                </c:pt>
                <c:pt idx="5403">
                  <c:v>-0.19556205803500001</c:v>
                </c:pt>
                <c:pt idx="5404">
                  <c:v>-0.19556205803500001</c:v>
                </c:pt>
                <c:pt idx="5405">
                  <c:v>-0.19556205803500001</c:v>
                </c:pt>
                <c:pt idx="5406">
                  <c:v>-0.195270599707</c:v>
                </c:pt>
                <c:pt idx="5407">
                  <c:v>-0.19522300755499999</c:v>
                </c:pt>
                <c:pt idx="5408">
                  <c:v>-0.19522300755499999</c:v>
                </c:pt>
                <c:pt idx="5409">
                  <c:v>-0.19503287070899999</c:v>
                </c:pt>
                <c:pt idx="5410">
                  <c:v>-0.194741966894</c:v>
                </c:pt>
                <c:pt idx="5411">
                  <c:v>-0.194741966894</c:v>
                </c:pt>
                <c:pt idx="5412">
                  <c:v>-0.194741966894</c:v>
                </c:pt>
                <c:pt idx="5413">
                  <c:v>-0.194741966894</c:v>
                </c:pt>
                <c:pt idx="5414">
                  <c:v>-0.194741966894</c:v>
                </c:pt>
                <c:pt idx="5415">
                  <c:v>-0.19464720194599999</c:v>
                </c:pt>
                <c:pt idx="5416">
                  <c:v>-0.19464720194599999</c:v>
                </c:pt>
                <c:pt idx="5417">
                  <c:v>-0.19455252918300001</c:v>
                </c:pt>
                <c:pt idx="5418">
                  <c:v>-0.19436345966999999</c:v>
                </c:pt>
                <c:pt idx="5419">
                  <c:v>-0.19455914500900001</c:v>
                </c:pt>
                <c:pt idx="5420">
                  <c:v>-0.19495023063899999</c:v>
                </c:pt>
                <c:pt idx="5421">
                  <c:v>-0.194660194175</c:v>
                </c:pt>
                <c:pt idx="5422">
                  <c:v>-0.19437029847100001</c:v>
                </c:pt>
                <c:pt idx="5423">
                  <c:v>-0.19437029847100001</c:v>
                </c:pt>
                <c:pt idx="5424">
                  <c:v>-0.19437029847100001</c:v>
                </c:pt>
                <c:pt idx="5425">
                  <c:v>-0.19437029847100001</c:v>
                </c:pt>
                <c:pt idx="5426">
                  <c:v>-0.19437029847100001</c:v>
                </c:pt>
                <c:pt idx="5427">
                  <c:v>-0.19398642095099999</c:v>
                </c:pt>
                <c:pt idx="5428">
                  <c:v>-0.19398642095099999</c:v>
                </c:pt>
                <c:pt idx="5429">
                  <c:v>-0.19398642095099999</c:v>
                </c:pt>
                <c:pt idx="5430">
                  <c:v>-0.19398642095099999</c:v>
                </c:pt>
                <c:pt idx="5431">
                  <c:v>-0.194181818182</c:v>
                </c:pt>
                <c:pt idx="5432">
                  <c:v>-0.19437712069800001</c:v>
                </c:pt>
                <c:pt idx="5433">
                  <c:v>-0.19437712069800001</c:v>
                </c:pt>
                <c:pt idx="5434">
                  <c:v>-0.194572328568</c:v>
                </c:pt>
                <c:pt idx="5435">
                  <c:v>-0.194282945736</c:v>
                </c:pt>
                <c:pt idx="5436">
                  <c:v>-0.194282945736</c:v>
                </c:pt>
                <c:pt idx="5437">
                  <c:v>-0.19418886198499999</c:v>
                </c:pt>
                <c:pt idx="5438">
                  <c:v>-0.193899782135</c:v>
                </c:pt>
                <c:pt idx="5439">
                  <c:v>-0.19409486931299999</c:v>
                </c:pt>
                <c:pt idx="5440">
                  <c:v>-0.19400096758599999</c:v>
                </c:pt>
                <c:pt idx="5441">
                  <c:v>-0.19419588875499999</c:v>
                </c:pt>
                <c:pt idx="5442">
                  <c:v>-0.19419588875499999</c:v>
                </c:pt>
                <c:pt idx="5443">
                  <c:v>-0.19410200628499999</c:v>
                </c:pt>
                <c:pt idx="5444">
                  <c:v>-0.19410200628499999</c:v>
                </c:pt>
                <c:pt idx="5445">
                  <c:v>-0.193813436443</c:v>
                </c:pt>
                <c:pt idx="5446">
                  <c:v>-0.194008214545</c:v>
                </c:pt>
                <c:pt idx="5447">
                  <c:v>-0.194008214545</c:v>
                </c:pt>
                <c:pt idx="5448">
                  <c:v>-0.194008214545</c:v>
                </c:pt>
                <c:pt idx="5449">
                  <c:v>-0.194008214545</c:v>
                </c:pt>
                <c:pt idx="5450">
                  <c:v>-0.19420289855100001</c:v>
                </c:pt>
                <c:pt idx="5451">
                  <c:v>-0.19386769676500001</c:v>
                </c:pt>
                <c:pt idx="5452">
                  <c:v>-0.19386769676500001</c:v>
                </c:pt>
                <c:pt idx="5453">
                  <c:v>-0.19386769676500001</c:v>
                </c:pt>
                <c:pt idx="5454">
                  <c:v>-0.19382090272700001</c:v>
                </c:pt>
                <c:pt idx="5455">
                  <c:v>-0.19401544401500001</c:v>
                </c:pt>
                <c:pt idx="5456">
                  <c:v>-0.19401544401500001</c:v>
                </c:pt>
                <c:pt idx="5457">
                  <c:v>-0.193727382388</c:v>
                </c:pt>
                <c:pt idx="5458">
                  <c:v>-0.19343945972000001</c:v>
                </c:pt>
                <c:pt idx="5459">
                  <c:v>-0.19343945972000001</c:v>
                </c:pt>
                <c:pt idx="5460">
                  <c:v>-0.19343945972000001</c:v>
                </c:pt>
                <c:pt idx="5461">
                  <c:v>-0.19339281408199999</c:v>
                </c:pt>
                <c:pt idx="5462">
                  <c:v>-0.19339281408199999</c:v>
                </c:pt>
                <c:pt idx="5463">
                  <c:v>-0.19339281408199999</c:v>
                </c:pt>
                <c:pt idx="5464">
                  <c:v>-0.19339281408199999</c:v>
                </c:pt>
                <c:pt idx="5465">
                  <c:v>-0.19339281408199999</c:v>
                </c:pt>
                <c:pt idx="5466">
                  <c:v>-0.193299590263</c:v>
                </c:pt>
                <c:pt idx="5467">
                  <c:v>-0.193299590263</c:v>
                </c:pt>
                <c:pt idx="5468">
                  <c:v>-0.193299590263</c:v>
                </c:pt>
                <c:pt idx="5469">
                  <c:v>-0.193493975904</c:v>
                </c:pt>
                <c:pt idx="5470">
                  <c:v>-0.193493975904</c:v>
                </c:pt>
                <c:pt idx="5471">
                  <c:v>-0.193493975904</c:v>
                </c:pt>
                <c:pt idx="5472">
                  <c:v>-0.193835781363</c:v>
                </c:pt>
                <c:pt idx="5473">
                  <c:v>-0.193835781363</c:v>
                </c:pt>
                <c:pt idx="5474">
                  <c:v>-0.193835781363</c:v>
                </c:pt>
                <c:pt idx="5475">
                  <c:v>-0.193835781363</c:v>
                </c:pt>
                <c:pt idx="5476">
                  <c:v>-0.19354838709700001</c:v>
                </c:pt>
                <c:pt idx="5477">
                  <c:v>-0.193742478941</c:v>
                </c:pt>
                <c:pt idx="5478">
                  <c:v>-0.19393647738200001</c:v>
                </c:pt>
                <c:pt idx="5479">
                  <c:v>-0.19393647738200001</c:v>
                </c:pt>
                <c:pt idx="5480">
                  <c:v>-0.19393647738200001</c:v>
                </c:pt>
                <c:pt idx="5481">
                  <c:v>-0.19393647738200001</c:v>
                </c:pt>
                <c:pt idx="5482">
                  <c:v>-0.19388982439300001</c:v>
                </c:pt>
                <c:pt idx="5483">
                  <c:v>-0.193602693603</c:v>
                </c:pt>
                <c:pt idx="5484">
                  <c:v>-0.19355614330400001</c:v>
                </c:pt>
                <c:pt idx="5485">
                  <c:v>-0.193509615385</c:v>
                </c:pt>
                <c:pt idx="5486">
                  <c:v>-0.193897164825</c:v>
                </c:pt>
                <c:pt idx="5487">
                  <c:v>-0.19428434197899999</c:v>
                </c:pt>
                <c:pt idx="5488">
                  <c:v>-0.19428434197899999</c:v>
                </c:pt>
                <c:pt idx="5489">
                  <c:v>-0.19428434197899999</c:v>
                </c:pt>
                <c:pt idx="5490">
                  <c:v>-0.19419107057099999</c:v>
                </c:pt>
                <c:pt idx="5491">
                  <c:v>-0.194384449244</c:v>
                </c:pt>
                <c:pt idx="5492">
                  <c:v>-0.194384449244</c:v>
                </c:pt>
                <c:pt idx="5493">
                  <c:v>-0.194531062605</c:v>
                </c:pt>
                <c:pt idx="5494">
                  <c:v>-0.19472422062399999</c:v>
                </c:pt>
                <c:pt idx="5495">
                  <c:v>-0.194437784704</c:v>
                </c:pt>
                <c:pt idx="5496">
                  <c:v>-0.194437784704</c:v>
                </c:pt>
                <c:pt idx="5497">
                  <c:v>-0.19463087248300001</c:v>
                </c:pt>
                <c:pt idx="5498">
                  <c:v>-0.194251497006</c:v>
                </c:pt>
                <c:pt idx="5499">
                  <c:v>-0.194444444444</c:v>
                </c:pt>
                <c:pt idx="5500">
                  <c:v>-0.194830062231</c:v>
                </c:pt>
                <c:pt idx="5501">
                  <c:v>-0.19454414931799999</c:v>
                </c:pt>
                <c:pt idx="5502">
                  <c:v>-0.19454414931799999</c:v>
                </c:pt>
                <c:pt idx="5503">
                  <c:v>-0.19454414931799999</c:v>
                </c:pt>
                <c:pt idx="5504">
                  <c:v>-0.19454414931799999</c:v>
                </c:pt>
                <c:pt idx="5505">
                  <c:v>-0.19454414931799999</c:v>
                </c:pt>
                <c:pt idx="5506">
                  <c:v>-0.19425837320600001</c:v>
                </c:pt>
                <c:pt idx="5507">
                  <c:v>-0.19425837320600001</c:v>
                </c:pt>
                <c:pt idx="5508">
                  <c:v>-0.19425837320600001</c:v>
                </c:pt>
                <c:pt idx="5509">
                  <c:v>-0.19425837320600001</c:v>
                </c:pt>
                <c:pt idx="5510">
                  <c:v>-0.194597179058</c:v>
                </c:pt>
                <c:pt idx="5511">
                  <c:v>-0.194789674952</c:v>
                </c:pt>
                <c:pt idx="5512">
                  <c:v>-0.194789674952</c:v>
                </c:pt>
                <c:pt idx="5513">
                  <c:v>-0.19474313022699999</c:v>
                </c:pt>
                <c:pt idx="5514">
                  <c:v>-0.19474313022699999</c:v>
                </c:pt>
                <c:pt idx="5515">
                  <c:v>-0.194935499283</c:v>
                </c:pt>
                <c:pt idx="5516">
                  <c:v>-0.195319961796</c:v>
                </c:pt>
                <c:pt idx="5517">
                  <c:v>-0.195319961796</c:v>
                </c:pt>
                <c:pt idx="5518">
                  <c:v>-0.19551205538300001</c:v>
                </c:pt>
                <c:pt idx="5519">
                  <c:v>-0.195465393795</c:v>
                </c:pt>
                <c:pt idx="5520">
                  <c:v>-0.195180147936</c:v>
                </c:pt>
                <c:pt idx="5521">
                  <c:v>-0.194895038168</c:v>
                </c:pt>
                <c:pt idx="5522">
                  <c:v>-0.19461006439299999</c:v>
                </c:pt>
                <c:pt idx="5523">
                  <c:v>-0.19461006439299999</c:v>
                </c:pt>
                <c:pt idx="5524">
                  <c:v>-0.194325226514</c:v>
                </c:pt>
                <c:pt idx="5525">
                  <c:v>-0.19451728247899999</c:v>
                </c:pt>
                <c:pt idx="5526">
                  <c:v>-0.19451728247899999</c:v>
                </c:pt>
                <c:pt idx="5527">
                  <c:v>-0.194523809524</c:v>
                </c:pt>
                <c:pt idx="5528">
                  <c:v>-0.194523809524</c:v>
                </c:pt>
                <c:pt idx="5529">
                  <c:v>-0.194239466794</c:v>
                </c:pt>
                <c:pt idx="5530">
                  <c:v>-0.194239466794</c:v>
                </c:pt>
                <c:pt idx="5531">
                  <c:v>-0.194239466794</c:v>
                </c:pt>
                <c:pt idx="5532">
                  <c:v>-0.19462288841299999</c:v>
                </c:pt>
                <c:pt idx="5533">
                  <c:v>-0.19462288841299999</c:v>
                </c:pt>
                <c:pt idx="5534">
                  <c:v>-0.19481446241700001</c:v>
                </c:pt>
                <c:pt idx="5535">
                  <c:v>-0.19453032104599999</c:v>
                </c:pt>
                <c:pt idx="5536">
                  <c:v>-0.19443784169200001</c:v>
                </c:pt>
                <c:pt idx="5537">
                  <c:v>-0.19443784169200001</c:v>
                </c:pt>
                <c:pt idx="5538">
                  <c:v>-0.19443784169200001</c:v>
                </c:pt>
                <c:pt idx="5539">
                  <c:v>-0.19358669833700001</c:v>
                </c:pt>
                <c:pt idx="5540">
                  <c:v>-0.193778199953</c:v>
                </c:pt>
                <c:pt idx="5541">
                  <c:v>-0.19349477682800001</c:v>
                </c:pt>
                <c:pt idx="5542">
                  <c:v>-0.19349477682800001</c:v>
                </c:pt>
                <c:pt idx="5543">
                  <c:v>-0.19368620935200001</c:v>
                </c:pt>
                <c:pt idx="5544">
                  <c:v>-0.19368620935200001</c:v>
                </c:pt>
                <c:pt idx="5545">
                  <c:v>-0.19383155397400001</c:v>
                </c:pt>
                <c:pt idx="5546">
                  <c:v>-0.19383155397400001</c:v>
                </c:pt>
                <c:pt idx="5547">
                  <c:v>-0.19383155397400001</c:v>
                </c:pt>
                <c:pt idx="5548">
                  <c:v>-0.19383155397400001</c:v>
                </c:pt>
                <c:pt idx="5549">
                  <c:v>-0.193739625326</c:v>
                </c:pt>
                <c:pt idx="5550">
                  <c:v>-0.193739625326</c:v>
                </c:pt>
                <c:pt idx="5551">
                  <c:v>-0.193739625326</c:v>
                </c:pt>
                <c:pt idx="5552">
                  <c:v>-0.193739625326</c:v>
                </c:pt>
                <c:pt idx="5553">
                  <c:v>-0.193739625326</c:v>
                </c:pt>
                <c:pt idx="5554">
                  <c:v>-0.19345661450900001</c:v>
                </c:pt>
                <c:pt idx="5555">
                  <c:v>-0.19345661450900001</c:v>
                </c:pt>
                <c:pt idx="5556">
                  <c:v>-0.19355602937700001</c:v>
                </c:pt>
                <c:pt idx="5557">
                  <c:v>-0.19355602937700001</c:v>
                </c:pt>
                <c:pt idx="5558">
                  <c:v>-0.193747039318</c:v>
                </c:pt>
                <c:pt idx="5559">
                  <c:v>-0.193747039318</c:v>
                </c:pt>
                <c:pt idx="5560">
                  <c:v>-0.193701160313</c:v>
                </c:pt>
                <c:pt idx="5561">
                  <c:v>-0.19389204545499999</c:v>
                </c:pt>
                <c:pt idx="5562">
                  <c:v>-0.194654683065</c:v>
                </c:pt>
                <c:pt idx="5563">
                  <c:v>-0.194654683065</c:v>
                </c:pt>
                <c:pt idx="5564">
                  <c:v>-0.194654683065</c:v>
                </c:pt>
                <c:pt idx="5565">
                  <c:v>-0.19437219200799999</c:v>
                </c:pt>
                <c:pt idx="5566">
                  <c:v>-0.194753013472</c:v>
                </c:pt>
                <c:pt idx="5567">
                  <c:v>-0.19485120453499999</c:v>
                </c:pt>
                <c:pt idx="5568">
                  <c:v>-0.19485120453499999</c:v>
                </c:pt>
                <c:pt idx="5569">
                  <c:v>-0.19456906729599999</c:v>
                </c:pt>
                <c:pt idx="5570">
                  <c:v>-0.19456906729599999</c:v>
                </c:pt>
                <c:pt idx="5571">
                  <c:v>-0.19456906729599999</c:v>
                </c:pt>
                <c:pt idx="5572">
                  <c:v>-0.194759206799</c:v>
                </c:pt>
                <c:pt idx="5573">
                  <c:v>-0.194759206799</c:v>
                </c:pt>
                <c:pt idx="5574">
                  <c:v>-0.1947132405</c:v>
                </c:pt>
                <c:pt idx="5575">
                  <c:v>-0.195093182354</c:v>
                </c:pt>
                <c:pt idx="5576">
                  <c:v>-0.19481132075499999</c:v>
                </c:pt>
                <c:pt idx="5577">
                  <c:v>-0.19500117896700001</c:v>
                </c:pt>
                <c:pt idx="5578">
                  <c:v>-0.19519094766600001</c:v>
                </c:pt>
                <c:pt idx="5579">
                  <c:v>-0.19519094766600001</c:v>
                </c:pt>
                <c:pt idx="5580">
                  <c:v>-0.19519094766600001</c:v>
                </c:pt>
                <c:pt idx="5581">
                  <c:v>-0.19519094766600001</c:v>
                </c:pt>
                <c:pt idx="5582">
                  <c:v>-0.19519094766600001</c:v>
                </c:pt>
                <c:pt idx="5583">
                  <c:v>-0.19519094766600001</c:v>
                </c:pt>
                <c:pt idx="5584">
                  <c:v>-0.19509896324199999</c:v>
                </c:pt>
                <c:pt idx="5585">
                  <c:v>-0.19509896324199999</c:v>
                </c:pt>
                <c:pt idx="5586">
                  <c:v>-0.19509896324199999</c:v>
                </c:pt>
                <c:pt idx="5587">
                  <c:v>-0.194817432273</c:v>
                </c:pt>
                <c:pt idx="5588">
                  <c:v>-0.194817432273</c:v>
                </c:pt>
                <c:pt idx="5589">
                  <c:v>-0.19472568872099999</c:v>
                </c:pt>
                <c:pt idx="5590">
                  <c:v>-0.194444444444</c:v>
                </c:pt>
                <c:pt idx="5591">
                  <c:v>-0.19482352941200001</c:v>
                </c:pt>
                <c:pt idx="5592">
                  <c:v>-0.195202257761</c:v>
                </c:pt>
                <c:pt idx="5593">
                  <c:v>-0.195202257761</c:v>
                </c:pt>
                <c:pt idx="5594">
                  <c:v>-0.19492123207100001</c:v>
                </c:pt>
                <c:pt idx="5595">
                  <c:v>-0.19492123207100001</c:v>
                </c:pt>
                <c:pt idx="5596">
                  <c:v>-0.19492123207100001</c:v>
                </c:pt>
                <c:pt idx="5597">
                  <c:v>-0.19492123207100001</c:v>
                </c:pt>
                <c:pt idx="5598">
                  <c:v>-0.19511048424999999</c:v>
                </c:pt>
                <c:pt idx="5599">
                  <c:v>-0.195299647474</c:v>
                </c:pt>
                <c:pt idx="5600">
                  <c:v>-0.195299647474</c:v>
                </c:pt>
                <c:pt idx="5601">
                  <c:v>-0.195299647474</c:v>
                </c:pt>
                <c:pt idx="5602">
                  <c:v>-0.19548872180499999</c:v>
                </c:pt>
                <c:pt idx="5603">
                  <c:v>-0.19548872180499999</c:v>
                </c:pt>
                <c:pt idx="5604">
                  <c:v>-0.19548872180499999</c:v>
                </c:pt>
                <c:pt idx="5605">
                  <c:v>-0.19520789288199999</c:v>
                </c:pt>
                <c:pt idx="5606">
                  <c:v>-0.19520789288199999</c:v>
                </c:pt>
                <c:pt idx="5607">
                  <c:v>-0.19520789288199999</c:v>
                </c:pt>
                <c:pt idx="5608">
                  <c:v>-0.195396899953</c:v>
                </c:pt>
                <c:pt idx="5609">
                  <c:v>-0.195396899953</c:v>
                </c:pt>
                <c:pt idx="5610">
                  <c:v>-0.195585818267</c:v>
                </c:pt>
                <c:pt idx="5611">
                  <c:v>-0.195024642103</c:v>
                </c:pt>
                <c:pt idx="5612">
                  <c:v>-0.195024642103</c:v>
                </c:pt>
                <c:pt idx="5613">
                  <c:v>-0.195024642103</c:v>
                </c:pt>
                <c:pt idx="5614">
                  <c:v>-0.195024642103</c:v>
                </c:pt>
                <c:pt idx="5615">
                  <c:v>-0.195213514782</c:v>
                </c:pt>
                <c:pt idx="5616">
                  <c:v>-0.195213514782</c:v>
                </c:pt>
                <c:pt idx="5617">
                  <c:v>-0.195213514782</c:v>
                </c:pt>
                <c:pt idx="5618">
                  <c:v>-0.19512195122000001</c:v>
                </c:pt>
                <c:pt idx="5619">
                  <c:v>-0.19512195122000001</c:v>
                </c:pt>
                <c:pt idx="5620">
                  <c:v>-0.195499296765</c:v>
                </c:pt>
                <c:pt idx="5621">
                  <c:v>-0.19568783688800001</c:v>
                </c:pt>
                <c:pt idx="5622">
                  <c:v>-0.19606465214300001</c:v>
                </c:pt>
                <c:pt idx="5623">
                  <c:v>-0.19606465214300001</c:v>
                </c:pt>
                <c:pt idx="5624">
                  <c:v>-0.1962529274</c:v>
                </c:pt>
                <c:pt idx="5625">
                  <c:v>-0.1962529274</c:v>
                </c:pt>
                <c:pt idx="5626">
                  <c:v>-0.19597284008400001</c:v>
                </c:pt>
                <c:pt idx="5627">
                  <c:v>-0.19564708635600001</c:v>
                </c:pt>
                <c:pt idx="5628">
                  <c:v>-0.19602339181299999</c:v>
                </c:pt>
                <c:pt idx="5629">
                  <c:v>-0.19602339181299999</c:v>
                </c:pt>
                <c:pt idx="5630">
                  <c:v>-0.19602339181299999</c:v>
                </c:pt>
                <c:pt idx="5631">
                  <c:v>-0.19621141253499999</c:v>
                </c:pt>
                <c:pt idx="5632">
                  <c:v>-0.19639934533600001</c:v>
                </c:pt>
                <c:pt idx="5633">
                  <c:v>-0.19639934533600001</c:v>
                </c:pt>
                <c:pt idx="5634">
                  <c:v>-0.19639934533600001</c:v>
                </c:pt>
                <c:pt idx="5635">
                  <c:v>-0.19639934533600001</c:v>
                </c:pt>
                <c:pt idx="5636">
                  <c:v>-0.19639934533600001</c:v>
                </c:pt>
                <c:pt idx="5637">
                  <c:v>-0.19607384903</c:v>
                </c:pt>
                <c:pt idx="5638">
                  <c:v>-0.196261682243</c:v>
                </c:pt>
                <c:pt idx="5639">
                  <c:v>-0.19621583742099999</c:v>
                </c:pt>
                <c:pt idx="5640">
                  <c:v>-0.19621583742099999</c:v>
                </c:pt>
                <c:pt idx="5641">
                  <c:v>-0.19640354974300001</c:v>
                </c:pt>
                <c:pt idx="5642">
                  <c:v>-0.196124212001</c:v>
                </c:pt>
                <c:pt idx="5643">
                  <c:v>-0.196311858077</c:v>
                </c:pt>
                <c:pt idx="5644">
                  <c:v>-0.196311858077</c:v>
                </c:pt>
                <c:pt idx="5645">
                  <c:v>-0.196311858077</c:v>
                </c:pt>
                <c:pt idx="5646">
                  <c:v>-0.19603267211200001</c:v>
                </c:pt>
                <c:pt idx="5647">
                  <c:v>-0.19603267211200001</c:v>
                </c:pt>
                <c:pt idx="5648">
                  <c:v>-0.19603267211200001</c:v>
                </c:pt>
                <c:pt idx="5649">
                  <c:v>-0.19603267211200001</c:v>
                </c:pt>
                <c:pt idx="5650">
                  <c:v>-0.19598693420400001</c:v>
                </c:pt>
                <c:pt idx="5651">
                  <c:v>-0.19617448098900001</c:v>
                </c:pt>
                <c:pt idx="5652">
                  <c:v>-0.19617448098900001</c:v>
                </c:pt>
                <c:pt idx="5653">
                  <c:v>-0.19617448098900001</c:v>
                </c:pt>
                <c:pt idx="5654">
                  <c:v>-0.196361940299</c:v>
                </c:pt>
                <c:pt idx="5655">
                  <c:v>-0.19645770216700001</c:v>
                </c:pt>
                <c:pt idx="5656">
                  <c:v>-0.196178937558</c:v>
                </c:pt>
                <c:pt idx="5657">
                  <c:v>-0.196178937558</c:v>
                </c:pt>
                <c:pt idx="5658">
                  <c:v>-0.19636617749800001</c:v>
                </c:pt>
                <c:pt idx="5659">
                  <c:v>-0.19636617749800001</c:v>
                </c:pt>
                <c:pt idx="5660">
                  <c:v>-0.19636617749800001</c:v>
                </c:pt>
                <c:pt idx="5661">
                  <c:v>-0.19683573755200001</c:v>
                </c:pt>
                <c:pt idx="5662">
                  <c:v>-0.19683573755200001</c:v>
                </c:pt>
                <c:pt idx="5663">
                  <c:v>-0.197022563387</c:v>
                </c:pt>
                <c:pt idx="5664">
                  <c:v>-0.197022563387</c:v>
                </c:pt>
                <c:pt idx="5665">
                  <c:v>-0.196744186047</c:v>
                </c:pt>
                <c:pt idx="5666">
                  <c:v>-0.196744186047</c:v>
                </c:pt>
                <c:pt idx="5667">
                  <c:v>-0.19711761971200001</c:v>
                </c:pt>
                <c:pt idx="5668">
                  <c:v>-0.19711761971200001</c:v>
                </c:pt>
                <c:pt idx="5669">
                  <c:v>-0.19707181036499999</c:v>
                </c:pt>
                <c:pt idx="5670">
                  <c:v>-0.19679368029700001</c:v>
                </c:pt>
                <c:pt idx="5671">
                  <c:v>-0.19679368029700001</c:v>
                </c:pt>
                <c:pt idx="5672">
                  <c:v>-0.19698025551699999</c:v>
                </c:pt>
                <c:pt idx="5673">
                  <c:v>-0.197166744078</c:v>
                </c:pt>
                <c:pt idx="5674">
                  <c:v>-0.197166744078</c:v>
                </c:pt>
                <c:pt idx="5675">
                  <c:v>-0.19753946146699999</c:v>
                </c:pt>
                <c:pt idx="5676">
                  <c:v>-0.19753946146699999</c:v>
                </c:pt>
                <c:pt idx="5677">
                  <c:v>-0.19753946146699999</c:v>
                </c:pt>
                <c:pt idx="5678">
                  <c:v>-0.19726154560199999</c:v>
                </c:pt>
                <c:pt idx="5679">
                  <c:v>-0.19698375870099999</c:v>
                </c:pt>
                <c:pt idx="5680">
                  <c:v>-0.19670610067300001</c:v>
                </c:pt>
                <c:pt idx="5681">
                  <c:v>-0.197078599583</c:v>
                </c:pt>
                <c:pt idx="5682">
                  <c:v>-0.197078599583</c:v>
                </c:pt>
                <c:pt idx="5683">
                  <c:v>-0.19703291608699999</c:v>
                </c:pt>
                <c:pt idx="5684">
                  <c:v>-0.19703291608699999</c:v>
                </c:pt>
                <c:pt idx="5685">
                  <c:v>-0.196664350243</c:v>
                </c:pt>
                <c:pt idx="5686">
                  <c:v>-0.196387216304</c:v>
                </c:pt>
                <c:pt idx="5687">
                  <c:v>-0.19657328085199999</c:v>
                </c:pt>
                <c:pt idx="5688">
                  <c:v>-0.19657328085199999</c:v>
                </c:pt>
                <c:pt idx="5689">
                  <c:v>-0.19657328085199999</c:v>
                </c:pt>
                <c:pt idx="5690">
                  <c:v>-0.19629629629600001</c:v>
                </c:pt>
                <c:pt idx="5691">
                  <c:v>-0.19601943994400001</c:v>
                </c:pt>
                <c:pt idx="5692">
                  <c:v>-0.19620546043500001</c:v>
                </c:pt>
                <c:pt idx="5693">
                  <c:v>-0.19537572254300001</c:v>
                </c:pt>
                <c:pt idx="5694">
                  <c:v>-0.19537572254300001</c:v>
                </c:pt>
                <c:pt idx="5695">
                  <c:v>-0.195561719834</c:v>
                </c:pt>
                <c:pt idx="5696">
                  <c:v>-0.195561719834</c:v>
                </c:pt>
                <c:pt idx="5697">
                  <c:v>-0.19547134935300001</c:v>
                </c:pt>
                <c:pt idx="5698">
                  <c:v>-0.19547134935300001</c:v>
                </c:pt>
                <c:pt idx="5699">
                  <c:v>-0.195195195195</c:v>
                </c:pt>
                <c:pt idx="5700">
                  <c:v>-0.195195195195</c:v>
                </c:pt>
                <c:pt idx="5701">
                  <c:v>-0.195195195195</c:v>
                </c:pt>
                <c:pt idx="5702">
                  <c:v>-0.194919168591</c:v>
                </c:pt>
                <c:pt idx="5703">
                  <c:v>-0.19464326945300001</c:v>
                </c:pt>
                <c:pt idx="5704">
                  <c:v>-0.194829178209</c:v>
                </c:pt>
                <c:pt idx="5705">
                  <c:v>-0.19423298731300001</c:v>
                </c:pt>
                <c:pt idx="5706">
                  <c:v>-0.19414341710899999</c:v>
                </c:pt>
                <c:pt idx="5707">
                  <c:v>-0.193868142001</c:v>
                </c:pt>
                <c:pt idx="5708">
                  <c:v>-0.19354838709700001</c:v>
                </c:pt>
                <c:pt idx="5709">
                  <c:v>-0.19327343929999999</c:v>
                </c:pt>
                <c:pt idx="5710">
                  <c:v>-0.19299861814800001</c:v>
                </c:pt>
                <c:pt idx="5711">
                  <c:v>-0.19318443472300001</c:v>
                </c:pt>
                <c:pt idx="5712">
                  <c:v>-0.19318443472300001</c:v>
                </c:pt>
                <c:pt idx="5713">
                  <c:v>-0.19309551208299999</c:v>
                </c:pt>
                <c:pt idx="5714">
                  <c:v>-0.19309551208299999</c:v>
                </c:pt>
                <c:pt idx="5715">
                  <c:v>-0.19346675868400001</c:v>
                </c:pt>
                <c:pt idx="5716">
                  <c:v>-0.19365225390999999</c:v>
                </c:pt>
                <c:pt idx="5717">
                  <c:v>-0.194208227994</c:v>
                </c:pt>
                <c:pt idx="5718">
                  <c:v>-0.194208227994</c:v>
                </c:pt>
                <c:pt idx="5719">
                  <c:v>-0.194208227994</c:v>
                </c:pt>
                <c:pt idx="5720">
                  <c:v>-0.194118998392</c:v>
                </c:pt>
                <c:pt idx="5721">
                  <c:v>-0.194304088195</c:v>
                </c:pt>
                <c:pt idx="5722">
                  <c:v>-0.194304088195</c:v>
                </c:pt>
                <c:pt idx="5723">
                  <c:v>-0.19425947187100001</c:v>
                </c:pt>
                <c:pt idx="5724">
                  <c:v>-0.19425947187100001</c:v>
                </c:pt>
                <c:pt idx="5725">
                  <c:v>-0.19425947187100001</c:v>
                </c:pt>
                <c:pt idx="5726">
                  <c:v>-0.194170300666</c:v>
                </c:pt>
                <c:pt idx="5727">
                  <c:v>-0.19454003211699999</c:v>
                </c:pt>
                <c:pt idx="5728">
                  <c:v>-0.194724770642</c:v>
                </c:pt>
                <c:pt idx="5729">
                  <c:v>-0.194909424444</c:v>
                </c:pt>
                <c:pt idx="5730">
                  <c:v>-0.194909424444</c:v>
                </c:pt>
                <c:pt idx="5731">
                  <c:v>-0.194909424444</c:v>
                </c:pt>
                <c:pt idx="5732">
                  <c:v>-0.19482007792799999</c:v>
                </c:pt>
                <c:pt idx="5733">
                  <c:v>-0.19482007792799999</c:v>
                </c:pt>
                <c:pt idx="5734">
                  <c:v>-0.19454628780899999</c:v>
                </c:pt>
                <c:pt idx="5735">
                  <c:v>-0.19473081328799999</c:v>
                </c:pt>
                <c:pt idx="5736">
                  <c:v>-0.19473081328799999</c:v>
                </c:pt>
                <c:pt idx="5737">
                  <c:v>-0.19473081328799999</c:v>
                </c:pt>
                <c:pt idx="5738">
                  <c:v>-0.19473081328799999</c:v>
                </c:pt>
                <c:pt idx="5739">
                  <c:v>-0.19473081328799999</c:v>
                </c:pt>
                <c:pt idx="5740">
                  <c:v>-0.19473081328799999</c:v>
                </c:pt>
                <c:pt idx="5741">
                  <c:v>-0.19473081328799999</c:v>
                </c:pt>
                <c:pt idx="5742">
                  <c:v>-0.19473081328799999</c:v>
                </c:pt>
                <c:pt idx="5743">
                  <c:v>-0.19473081328799999</c:v>
                </c:pt>
                <c:pt idx="5744">
                  <c:v>-0.19473081328799999</c:v>
                </c:pt>
                <c:pt idx="5745">
                  <c:v>-0.19473081328799999</c:v>
                </c:pt>
                <c:pt idx="5746">
                  <c:v>-0.19491525423700001</c:v>
                </c:pt>
                <c:pt idx="5747">
                  <c:v>-0.19509961071699999</c:v>
                </c:pt>
                <c:pt idx="5748">
                  <c:v>-0.19509961071699999</c:v>
                </c:pt>
                <c:pt idx="5749">
                  <c:v>-0.19523918516800001</c:v>
                </c:pt>
                <c:pt idx="5750">
                  <c:v>-0.19496567505699999</c:v>
                </c:pt>
                <c:pt idx="5751">
                  <c:v>-0.19487648673399999</c:v>
                </c:pt>
                <c:pt idx="5752">
                  <c:v>-0.19487648673399999</c:v>
                </c:pt>
                <c:pt idx="5753">
                  <c:v>-0.19506059913099999</c:v>
                </c:pt>
                <c:pt idx="5754">
                  <c:v>-0.19524462734299999</c:v>
                </c:pt>
                <c:pt idx="5755">
                  <c:v>-0.19524462734299999</c:v>
                </c:pt>
                <c:pt idx="5756">
                  <c:v>-0.195155393053</c:v>
                </c:pt>
                <c:pt idx="5757">
                  <c:v>-0.195155393053</c:v>
                </c:pt>
                <c:pt idx="5758">
                  <c:v>-0.195155393053</c:v>
                </c:pt>
                <c:pt idx="5759">
                  <c:v>-0.19488233950200001</c:v>
                </c:pt>
                <c:pt idx="5760">
                  <c:v>-0.19483782549100001</c:v>
                </c:pt>
                <c:pt idx="5761">
                  <c:v>-0.19483782549100001</c:v>
                </c:pt>
                <c:pt idx="5762">
                  <c:v>-0.19502169445100001</c:v>
                </c:pt>
                <c:pt idx="5763">
                  <c:v>-0.19474885844699999</c:v>
                </c:pt>
                <c:pt idx="5764">
                  <c:v>-0.19474885844699999</c:v>
                </c:pt>
                <c:pt idx="5765">
                  <c:v>-0.19474885844699999</c:v>
                </c:pt>
                <c:pt idx="5766">
                  <c:v>-0.19493266377499999</c:v>
                </c:pt>
                <c:pt idx="5767">
                  <c:v>-0.195300022815</c:v>
                </c:pt>
                <c:pt idx="5768">
                  <c:v>-0.195483576642</c:v>
                </c:pt>
                <c:pt idx="5769">
                  <c:v>-0.19585043319699999</c:v>
                </c:pt>
                <c:pt idx="5770">
                  <c:v>-0.19557784362899999</c:v>
                </c:pt>
                <c:pt idx="5771">
                  <c:v>-0.19548872180499999</c:v>
                </c:pt>
                <c:pt idx="5772">
                  <c:v>-0.19548872180499999</c:v>
                </c:pt>
                <c:pt idx="5773">
                  <c:v>-0.19521640091100001</c:v>
                </c:pt>
                <c:pt idx="5774">
                  <c:v>-0.194672131148</c:v>
                </c:pt>
                <c:pt idx="5775">
                  <c:v>-0.19503868912200001</c:v>
                </c:pt>
                <c:pt idx="5776">
                  <c:v>-0.19494995450399999</c:v>
                </c:pt>
                <c:pt idx="5777">
                  <c:v>-0.19513304525799999</c:v>
                </c:pt>
                <c:pt idx="5778">
                  <c:v>-0.19504432825599999</c:v>
                </c:pt>
                <c:pt idx="5779">
                  <c:v>-0.19504432825599999</c:v>
                </c:pt>
                <c:pt idx="5780">
                  <c:v>-0.19504432825599999</c:v>
                </c:pt>
                <c:pt idx="5781">
                  <c:v>-0.19518291297400001</c:v>
                </c:pt>
                <c:pt idx="5782">
                  <c:v>-0.19518291297400001</c:v>
                </c:pt>
                <c:pt idx="5783">
                  <c:v>-0.19513857337599999</c:v>
                </c:pt>
                <c:pt idx="5784">
                  <c:v>-0.19532137179199999</c:v>
                </c:pt>
                <c:pt idx="5785">
                  <c:v>-0.195504087193</c:v>
                </c:pt>
                <c:pt idx="5786">
                  <c:v>-0.195504087193</c:v>
                </c:pt>
                <c:pt idx="5787">
                  <c:v>-0.195232690125</c:v>
                </c:pt>
                <c:pt idx="5788">
                  <c:v>-0.195232690125</c:v>
                </c:pt>
                <c:pt idx="5789">
                  <c:v>-0.195232690125</c:v>
                </c:pt>
                <c:pt idx="5790">
                  <c:v>-0.195232690125</c:v>
                </c:pt>
                <c:pt idx="5791">
                  <c:v>-0.19532667876599999</c:v>
                </c:pt>
                <c:pt idx="5792">
                  <c:v>-0.19550918575599999</c:v>
                </c:pt>
                <c:pt idx="5793">
                  <c:v>-0.19550918575599999</c:v>
                </c:pt>
                <c:pt idx="5794">
                  <c:v>-0.19519383359799999</c:v>
                </c:pt>
                <c:pt idx="5795">
                  <c:v>-0.19519383359799999</c:v>
                </c:pt>
                <c:pt idx="5796">
                  <c:v>-0.19519383359799999</c:v>
                </c:pt>
                <c:pt idx="5797">
                  <c:v>-0.19492293744299999</c:v>
                </c:pt>
                <c:pt idx="5798">
                  <c:v>-0.19492293744299999</c:v>
                </c:pt>
                <c:pt idx="5799">
                  <c:v>-0.19492293744299999</c:v>
                </c:pt>
                <c:pt idx="5800">
                  <c:v>-0.194652164061</c:v>
                </c:pt>
                <c:pt idx="5801">
                  <c:v>-0.194652164061</c:v>
                </c:pt>
                <c:pt idx="5802">
                  <c:v>-0.19483461712700001</c:v>
                </c:pt>
                <c:pt idx="5803">
                  <c:v>-0.195016987542</c:v>
                </c:pt>
                <c:pt idx="5804">
                  <c:v>-0.195016987542</c:v>
                </c:pt>
                <c:pt idx="5805">
                  <c:v>-0.19538148064300001</c:v>
                </c:pt>
                <c:pt idx="5806">
                  <c:v>-0.19538148064300001</c:v>
                </c:pt>
                <c:pt idx="5807">
                  <c:v>-0.195519348269</c:v>
                </c:pt>
                <c:pt idx="5808">
                  <c:v>-0.19524886877799999</c:v>
                </c:pt>
                <c:pt idx="5809">
                  <c:v>-0.195430897987</c:v>
                </c:pt>
                <c:pt idx="5810">
                  <c:v>-0.195430897987</c:v>
                </c:pt>
                <c:pt idx="5811">
                  <c:v>-0.195116436808</c:v>
                </c:pt>
                <c:pt idx="5812">
                  <c:v>-0.195480225989</c:v>
                </c:pt>
                <c:pt idx="5813">
                  <c:v>-0.195480225989</c:v>
                </c:pt>
                <c:pt idx="5814">
                  <c:v>-0.19521012200599999</c:v>
                </c:pt>
                <c:pt idx="5815">
                  <c:v>-0.19521012200599999</c:v>
                </c:pt>
                <c:pt idx="5816">
                  <c:v>-0.19521012200599999</c:v>
                </c:pt>
                <c:pt idx="5817">
                  <c:v>-0.19539191325999999</c:v>
                </c:pt>
                <c:pt idx="5818">
                  <c:v>-0.19539191325999999</c:v>
                </c:pt>
                <c:pt idx="5819">
                  <c:v>-0.19539191325999999</c:v>
                </c:pt>
                <c:pt idx="5820">
                  <c:v>-0.19539191325999999</c:v>
                </c:pt>
                <c:pt idx="5821">
                  <c:v>-0.19512195122000001</c:v>
                </c:pt>
                <c:pt idx="5822">
                  <c:v>-0.19485211108600001</c:v>
                </c:pt>
                <c:pt idx="5823">
                  <c:v>-0.19480812641100001</c:v>
                </c:pt>
                <c:pt idx="5824">
                  <c:v>-0.19480812641100001</c:v>
                </c:pt>
                <c:pt idx="5825">
                  <c:v>-0.19498984427900001</c:v>
                </c:pt>
                <c:pt idx="5826">
                  <c:v>-0.19498984427900001</c:v>
                </c:pt>
                <c:pt idx="5827">
                  <c:v>-0.19490187232100001</c:v>
                </c:pt>
                <c:pt idx="5828">
                  <c:v>-0.19490187232100001</c:v>
                </c:pt>
                <c:pt idx="5829">
                  <c:v>-0.19503945885000001</c:v>
                </c:pt>
                <c:pt idx="5830">
                  <c:v>-0.19503945885000001</c:v>
                </c:pt>
                <c:pt idx="5831">
                  <c:v>-0.19503945885000001</c:v>
                </c:pt>
                <c:pt idx="5832">
                  <c:v>-0.19558359621499999</c:v>
                </c:pt>
                <c:pt idx="5833">
                  <c:v>-0.19558359621499999</c:v>
                </c:pt>
                <c:pt idx="5834">
                  <c:v>-0.19527027026999999</c:v>
                </c:pt>
                <c:pt idx="5835">
                  <c:v>-0.19527027026999999</c:v>
                </c:pt>
                <c:pt idx="5836">
                  <c:v>-0.19545147489299999</c:v>
                </c:pt>
                <c:pt idx="5837">
                  <c:v>-0.19545147489299999</c:v>
                </c:pt>
                <c:pt idx="5838">
                  <c:v>-0.19513841998600001</c:v>
                </c:pt>
                <c:pt idx="5839">
                  <c:v>-0.19513841998600001</c:v>
                </c:pt>
                <c:pt idx="5840">
                  <c:v>-0.19513841998600001</c:v>
                </c:pt>
                <c:pt idx="5841">
                  <c:v>-0.19513841998600001</c:v>
                </c:pt>
                <c:pt idx="5842">
                  <c:v>-0.195319531953</c:v>
                </c:pt>
                <c:pt idx="5843">
                  <c:v>-0.19527559055099999</c:v>
                </c:pt>
                <c:pt idx="5844">
                  <c:v>-0.19545659019299999</c:v>
                </c:pt>
                <c:pt idx="5845">
                  <c:v>-0.19545659019299999</c:v>
                </c:pt>
                <c:pt idx="5846">
                  <c:v>-0.19545659019299999</c:v>
                </c:pt>
                <c:pt idx="5847">
                  <c:v>-0.19518776703400001</c:v>
                </c:pt>
                <c:pt idx="5848">
                  <c:v>-0.19514388489199999</c:v>
                </c:pt>
                <c:pt idx="5849">
                  <c:v>-0.19487525286599999</c:v>
                </c:pt>
                <c:pt idx="5850">
                  <c:v>-0.19487525286599999</c:v>
                </c:pt>
                <c:pt idx="5851">
                  <c:v>-0.19460674157300001</c:v>
                </c:pt>
                <c:pt idx="5852">
                  <c:v>-0.19478768816</c:v>
                </c:pt>
                <c:pt idx="5853">
                  <c:v>-0.194700202111</c:v>
                </c:pt>
                <c:pt idx="5854">
                  <c:v>-0.19506172839499999</c:v>
                </c:pt>
                <c:pt idx="5855">
                  <c:v>-0.19479353680399999</c:v>
                </c:pt>
                <c:pt idx="5856">
                  <c:v>-0.19474983172499999</c:v>
                </c:pt>
                <c:pt idx="5857">
                  <c:v>-0.19474983172499999</c:v>
                </c:pt>
                <c:pt idx="5858">
                  <c:v>-0.19474983172499999</c:v>
                </c:pt>
                <c:pt idx="5859">
                  <c:v>-0.19474983172499999</c:v>
                </c:pt>
                <c:pt idx="5860">
                  <c:v>-0.19474983172499999</c:v>
                </c:pt>
                <c:pt idx="5861">
                  <c:v>-0.19448183041700001</c:v>
                </c:pt>
                <c:pt idx="5862">
                  <c:v>-0.194170403587</c:v>
                </c:pt>
                <c:pt idx="5863">
                  <c:v>-0.19408337068600001</c:v>
                </c:pt>
                <c:pt idx="5864">
                  <c:v>-0.19408337068600001</c:v>
                </c:pt>
                <c:pt idx="5865">
                  <c:v>-0.19408337068600001</c:v>
                </c:pt>
                <c:pt idx="5866">
                  <c:v>-0.19408337068600001</c:v>
                </c:pt>
                <c:pt idx="5867">
                  <c:v>-0.19408337068600001</c:v>
                </c:pt>
                <c:pt idx="5868">
                  <c:v>-0.19408337068600001</c:v>
                </c:pt>
                <c:pt idx="5869">
                  <c:v>-0.19408337068600001</c:v>
                </c:pt>
                <c:pt idx="5870">
                  <c:v>-0.19408337068600001</c:v>
                </c:pt>
                <c:pt idx="5871">
                  <c:v>-0.194220430108</c:v>
                </c:pt>
                <c:pt idx="5872">
                  <c:v>-0.19440089585699999</c:v>
                </c:pt>
                <c:pt idx="5873">
                  <c:v>-0.19413345275400001</c:v>
                </c:pt>
                <c:pt idx="5874">
                  <c:v>-0.19431385717499999</c:v>
                </c:pt>
                <c:pt idx="5875">
                  <c:v>-0.19431385717499999</c:v>
                </c:pt>
                <c:pt idx="5876">
                  <c:v>-0.194226896397</c:v>
                </c:pt>
                <c:pt idx="5877">
                  <c:v>-0.194226896397</c:v>
                </c:pt>
                <c:pt idx="5878">
                  <c:v>-0.194226896397</c:v>
                </c:pt>
                <c:pt idx="5879">
                  <c:v>-0.19395973154400001</c:v>
                </c:pt>
                <c:pt idx="5880">
                  <c:v>-0.19369268619999999</c:v>
                </c:pt>
                <c:pt idx="5881">
                  <c:v>-0.193425760286</c:v>
                </c:pt>
                <c:pt idx="5882">
                  <c:v>-0.193425760286</c:v>
                </c:pt>
                <c:pt idx="5883">
                  <c:v>-0.193425760286</c:v>
                </c:pt>
                <c:pt idx="5884">
                  <c:v>-0.193425760286</c:v>
                </c:pt>
                <c:pt idx="5885">
                  <c:v>-0.19378632096599999</c:v>
                </c:pt>
                <c:pt idx="5886">
                  <c:v>-0.19378632096599999</c:v>
                </c:pt>
                <c:pt idx="5887">
                  <c:v>-0.19378632096599999</c:v>
                </c:pt>
                <c:pt idx="5888">
                  <c:v>-0.19396648044699999</c:v>
                </c:pt>
                <c:pt idx="5889">
                  <c:v>-0.19387983024300001</c:v>
                </c:pt>
                <c:pt idx="5890">
                  <c:v>-0.19387983024300001</c:v>
                </c:pt>
                <c:pt idx="5891">
                  <c:v>-0.19387983024300001</c:v>
                </c:pt>
                <c:pt idx="5892">
                  <c:v>-0.19387983024300001</c:v>
                </c:pt>
                <c:pt idx="5893">
                  <c:v>-0.193569993302</c:v>
                </c:pt>
                <c:pt idx="5894">
                  <c:v>-0.193569993302</c:v>
                </c:pt>
                <c:pt idx="5895">
                  <c:v>-0.193569993302</c:v>
                </c:pt>
                <c:pt idx="5896">
                  <c:v>-0.193526785714</c:v>
                </c:pt>
                <c:pt idx="5897">
                  <c:v>-0.19317421369599999</c:v>
                </c:pt>
                <c:pt idx="5898">
                  <c:v>-0.19317421369599999</c:v>
                </c:pt>
                <c:pt idx="5899">
                  <c:v>-0.19290811775200001</c:v>
                </c:pt>
                <c:pt idx="5900">
                  <c:v>-0.19290811775200001</c:v>
                </c:pt>
                <c:pt idx="5901">
                  <c:v>-0.19290811775200001</c:v>
                </c:pt>
                <c:pt idx="5902">
                  <c:v>-0.193088071349</c:v>
                </c:pt>
                <c:pt idx="5903">
                  <c:v>-0.19326794471700001</c:v>
                </c:pt>
                <c:pt idx="5904">
                  <c:v>-0.19300200579499999</c:v>
                </c:pt>
                <c:pt idx="5905">
                  <c:v>-0.193181818182</c:v>
                </c:pt>
                <c:pt idx="5906">
                  <c:v>-0.193181818182</c:v>
                </c:pt>
                <c:pt idx="5907">
                  <c:v>-0.19336155045699999</c:v>
                </c:pt>
                <c:pt idx="5908">
                  <c:v>-0.19336155045699999</c:v>
                </c:pt>
                <c:pt idx="5909">
                  <c:v>-0.19336155045699999</c:v>
                </c:pt>
                <c:pt idx="5910">
                  <c:v>-0.19336155045699999</c:v>
                </c:pt>
                <c:pt idx="5911">
                  <c:v>-0.19336155045699999</c:v>
                </c:pt>
                <c:pt idx="5912">
                  <c:v>-0.19336155045699999</c:v>
                </c:pt>
                <c:pt idx="5913">
                  <c:v>-0.19354120267300001</c:v>
                </c:pt>
                <c:pt idx="5914">
                  <c:v>-0.19354120267300001</c:v>
                </c:pt>
                <c:pt idx="5915">
                  <c:v>-0.19327543976799999</c:v>
                </c:pt>
                <c:pt idx="5916">
                  <c:v>-0.193189405742</c:v>
                </c:pt>
                <c:pt idx="5917">
                  <c:v>-0.193189405742</c:v>
                </c:pt>
                <c:pt idx="5918">
                  <c:v>-0.192923898531</c:v>
                </c:pt>
                <c:pt idx="5919">
                  <c:v>-0.192923898531</c:v>
                </c:pt>
                <c:pt idx="5920">
                  <c:v>-0.193282918149</c:v>
                </c:pt>
                <c:pt idx="5921">
                  <c:v>-0.19346230820499999</c:v>
                </c:pt>
                <c:pt idx="5922">
                  <c:v>-0.19346230820499999</c:v>
                </c:pt>
                <c:pt idx="5923">
                  <c:v>-0.19346230820499999</c:v>
                </c:pt>
                <c:pt idx="5924">
                  <c:v>-0.192931762614</c:v>
                </c:pt>
                <c:pt idx="5925">
                  <c:v>-0.192931762614</c:v>
                </c:pt>
                <c:pt idx="5926">
                  <c:v>-0.192666666667</c:v>
                </c:pt>
                <c:pt idx="5927">
                  <c:v>-0.192666666667</c:v>
                </c:pt>
                <c:pt idx="5928">
                  <c:v>-0.192666666667</c:v>
                </c:pt>
                <c:pt idx="5929">
                  <c:v>-0.192666666667</c:v>
                </c:pt>
                <c:pt idx="5930">
                  <c:v>-0.19284603421499999</c:v>
                </c:pt>
                <c:pt idx="5931">
                  <c:v>-0.19284603421499999</c:v>
                </c:pt>
                <c:pt idx="5932">
                  <c:v>-0.19276038196799999</c:v>
                </c:pt>
                <c:pt idx="5933">
                  <c:v>-0.19276038196799999</c:v>
                </c:pt>
                <c:pt idx="5934">
                  <c:v>-0.19276038196799999</c:v>
                </c:pt>
                <c:pt idx="5935">
                  <c:v>-0.19249555950300001</c:v>
                </c:pt>
                <c:pt idx="5936">
                  <c:v>-0.19196626719900001</c:v>
                </c:pt>
                <c:pt idx="5937">
                  <c:v>-0.19196626719900001</c:v>
                </c:pt>
                <c:pt idx="5938">
                  <c:v>-0.19196626719900001</c:v>
                </c:pt>
                <c:pt idx="5939">
                  <c:v>-0.19196626719900001</c:v>
                </c:pt>
                <c:pt idx="5940">
                  <c:v>-0.19196626719900001</c:v>
                </c:pt>
                <c:pt idx="5941">
                  <c:v>-0.191881100266</c:v>
                </c:pt>
                <c:pt idx="5942">
                  <c:v>-0.19161676646699999</c:v>
                </c:pt>
                <c:pt idx="5943">
                  <c:v>-0.19161676646699999</c:v>
                </c:pt>
                <c:pt idx="5944">
                  <c:v>-0.19161676646699999</c:v>
                </c:pt>
                <c:pt idx="5945">
                  <c:v>-0.19175349146500001</c:v>
                </c:pt>
                <c:pt idx="5946">
                  <c:v>-0.19148936170200001</c:v>
                </c:pt>
                <c:pt idx="5947">
                  <c:v>-0.19166851318399999</c:v>
                </c:pt>
                <c:pt idx="5948">
                  <c:v>-0.19166851318399999</c:v>
                </c:pt>
                <c:pt idx="5949">
                  <c:v>-0.191626052282</c:v>
                </c:pt>
                <c:pt idx="5950">
                  <c:v>-0.191626052282</c:v>
                </c:pt>
                <c:pt idx="5951">
                  <c:v>-0.191984056687</c:v>
                </c:pt>
                <c:pt idx="5952">
                  <c:v>-0.19207789333899999</c:v>
                </c:pt>
                <c:pt idx="5953">
                  <c:v>-0.19207789333899999</c:v>
                </c:pt>
                <c:pt idx="5954">
                  <c:v>-0.19181415929199999</c:v>
                </c:pt>
                <c:pt idx="5955">
                  <c:v>-0.19172932330799999</c:v>
                </c:pt>
                <c:pt idx="5956">
                  <c:v>-0.19190802564699999</c:v>
                </c:pt>
                <c:pt idx="5957">
                  <c:v>-0.19190802564699999</c:v>
                </c:pt>
                <c:pt idx="5958">
                  <c:v>-0.19208664898300001</c:v>
                </c:pt>
                <c:pt idx="5959">
                  <c:v>-0.19226519337</c:v>
                </c:pt>
                <c:pt idx="5960">
                  <c:v>-0.192222713213</c:v>
                </c:pt>
                <c:pt idx="5961">
                  <c:v>-0.192222713213</c:v>
                </c:pt>
                <c:pt idx="5962">
                  <c:v>-0.192358657244</c:v>
                </c:pt>
                <c:pt idx="5963">
                  <c:v>-0.192536983882</c:v>
                </c:pt>
                <c:pt idx="5964">
                  <c:v>-0.192536983882</c:v>
                </c:pt>
                <c:pt idx="5965">
                  <c:v>-0.19289340101499999</c:v>
                </c:pt>
                <c:pt idx="5966">
                  <c:v>-0.192630185349</c:v>
                </c:pt>
                <c:pt idx="5967">
                  <c:v>-0.192630185349</c:v>
                </c:pt>
                <c:pt idx="5968">
                  <c:v>-0.19236708581500001</c:v>
                </c:pt>
                <c:pt idx="5969">
                  <c:v>-0.19236708581500001</c:v>
                </c:pt>
                <c:pt idx="5970">
                  <c:v>-0.19236708581500001</c:v>
                </c:pt>
                <c:pt idx="5971">
                  <c:v>-0.19250275634</c:v>
                </c:pt>
                <c:pt idx="5972">
                  <c:v>-0.19250275634</c:v>
                </c:pt>
                <c:pt idx="5973">
                  <c:v>-0.19250275634</c:v>
                </c:pt>
                <c:pt idx="5974">
                  <c:v>-0.19250275634</c:v>
                </c:pt>
                <c:pt idx="5975">
                  <c:v>-0.19250275634</c:v>
                </c:pt>
                <c:pt idx="5976">
                  <c:v>-0.19268077601399999</c:v>
                </c:pt>
                <c:pt idx="5977">
                  <c:v>-0.192858717214</c:v>
                </c:pt>
                <c:pt idx="5978">
                  <c:v>-0.192858717214</c:v>
                </c:pt>
                <c:pt idx="5979">
                  <c:v>-0.19303657999099999</c:v>
                </c:pt>
                <c:pt idx="5980">
                  <c:v>-0.19303657999099999</c:v>
                </c:pt>
                <c:pt idx="5981">
                  <c:v>-0.19290905086999999</c:v>
                </c:pt>
                <c:pt idx="5982">
                  <c:v>-0.19290905086999999</c:v>
                </c:pt>
                <c:pt idx="5983">
                  <c:v>-0.19290905086999999</c:v>
                </c:pt>
                <c:pt idx="5984">
                  <c:v>-0.19308674592700001</c:v>
                </c:pt>
                <c:pt idx="5985">
                  <c:v>-0.192824125028</c:v>
                </c:pt>
                <c:pt idx="5986">
                  <c:v>-0.192824125028</c:v>
                </c:pt>
                <c:pt idx="5987">
                  <c:v>-0.192781690141</c:v>
                </c:pt>
                <c:pt idx="5988">
                  <c:v>-0.192781690141</c:v>
                </c:pt>
                <c:pt idx="5989">
                  <c:v>-0.192781690141</c:v>
                </c:pt>
                <c:pt idx="5990">
                  <c:v>-0.192781690141</c:v>
                </c:pt>
                <c:pt idx="5991">
                  <c:v>-0.192781690141</c:v>
                </c:pt>
                <c:pt idx="5992">
                  <c:v>-0.19269687637499999</c:v>
                </c:pt>
                <c:pt idx="5993">
                  <c:v>-0.192874422696</c:v>
                </c:pt>
                <c:pt idx="5994">
                  <c:v>-0.19283201407200001</c:v>
                </c:pt>
                <c:pt idx="5995">
                  <c:v>-0.19283201407200001</c:v>
                </c:pt>
                <c:pt idx="5996">
                  <c:v>-0.19283201407200001</c:v>
                </c:pt>
                <c:pt idx="5997">
                  <c:v>-0.19318681318700001</c:v>
                </c:pt>
                <c:pt idx="5998">
                  <c:v>-0.19336409580300001</c:v>
                </c:pt>
                <c:pt idx="5999">
                  <c:v>-0.19336409580300001</c:v>
                </c:pt>
                <c:pt idx="6000">
                  <c:v>-0.193101933216</c:v>
                </c:pt>
                <c:pt idx="6001">
                  <c:v>-0.19283988579</c:v>
                </c:pt>
                <c:pt idx="6002">
                  <c:v>-0.19283988579</c:v>
                </c:pt>
                <c:pt idx="6003">
                  <c:v>-0.19257795344799999</c:v>
                </c:pt>
                <c:pt idx="6004">
                  <c:v>-0.192316136114</c:v>
                </c:pt>
                <c:pt idx="6005">
                  <c:v>-0.192316136114</c:v>
                </c:pt>
                <c:pt idx="6006">
                  <c:v>-0.192273924495</c:v>
                </c:pt>
                <c:pt idx="6007">
                  <c:v>-0.19201228878599999</c:v>
                </c:pt>
                <c:pt idx="6008">
                  <c:v>-0.19197016235200001</c:v>
                </c:pt>
                <c:pt idx="6009">
                  <c:v>-0.192105263158</c:v>
                </c:pt>
                <c:pt idx="6010">
                  <c:v>-0.192105263158</c:v>
                </c:pt>
                <c:pt idx="6011">
                  <c:v>-0.192105263158</c:v>
                </c:pt>
                <c:pt idx="6012">
                  <c:v>-0.19245944761100001</c:v>
                </c:pt>
                <c:pt idx="6013">
                  <c:v>-0.19245944761100001</c:v>
                </c:pt>
                <c:pt idx="6014">
                  <c:v>-0.192198115275</c:v>
                </c:pt>
                <c:pt idx="6015">
                  <c:v>-0.19193689745799999</c:v>
                </c:pt>
                <c:pt idx="6016">
                  <c:v>-0.19229084537900001</c:v>
                </c:pt>
                <c:pt idx="6017">
                  <c:v>-0.19246770308700001</c:v>
                </c:pt>
                <c:pt idx="6018">
                  <c:v>-0.192644483363</c:v>
                </c:pt>
                <c:pt idx="6019">
                  <c:v>-0.192560175055</c:v>
                </c:pt>
                <c:pt idx="6020">
                  <c:v>-0.192560175055</c:v>
                </c:pt>
                <c:pt idx="6021">
                  <c:v>-0.192560175055</c:v>
                </c:pt>
                <c:pt idx="6022">
                  <c:v>-0.192560175055</c:v>
                </c:pt>
                <c:pt idx="6023">
                  <c:v>-0.192560175055</c:v>
                </c:pt>
                <c:pt idx="6024">
                  <c:v>-0.19229927805700001</c:v>
                </c:pt>
                <c:pt idx="6025">
                  <c:v>-0.19247594050700001</c:v>
                </c:pt>
                <c:pt idx="6026">
                  <c:v>-0.19265252569399999</c:v>
                </c:pt>
                <c:pt idx="6027">
                  <c:v>-0.19265252569399999</c:v>
                </c:pt>
                <c:pt idx="6028">
                  <c:v>-0.19282903366900001</c:v>
                </c:pt>
                <c:pt idx="6029">
                  <c:v>-0.19248415993000001</c:v>
                </c:pt>
                <c:pt idx="6030">
                  <c:v>-0.19266055045899999</c:v>
                </c:pt>
                <c:pt idx="6031">
                  <c:v>-0.19283686394399999</c:v>
                </c:pt>
                <c:pt idx="6032">
                  <c:v>-0.19283686394399999</c:v>
                </c:pt>
                <c:pt idx="6033">
                  <c:v>-0.19275267408899999</c:v>
                </c:pt>
                <c:pt idx="6034">
                  <c:v>-0.19275267408899999</c:v>
                </c:pt>
                <c:pt idx="6035">
                  <c:v>-0.19292885202999999</c:v>
                </c:pt>
                <c:pt idx="6036">
                  <c:v>-0.19292885202999999</c:v>
                </c:pt>
                <c:pt idx="6037">
                  <c:v>-0.19266855771300001</c:v>
                </c:pt>
                <c:pt idx="6038">
                  <c:v>-0.19266855771300001</c:v>
                </c:pt>
                <c:pt idx="6039">
                  <c:v>-0.19266855771300001</c:v>
                </c:pt>
                <c:pt idx="6040">
                  <c:v>-0.19266855771300001</c:v>
                </c:pt>
                <c:pt idx="6041">
                  <c:v>-0.192366412214</c:v>
                </c:pt>
                <c:pt idx="6042">
                  <c:v>-0.19232446576500001</c:v>
                </c:pt>
                <c:pt idx="6043">
                  <c:v>-0.19206453019399999</c:v>
                </c:pt>
                <c:pt idx="6044">
                  <c:v>-0.19219873610800001</c:v>
                </c:pt>
                <c:pt idx="6045">
                  <c:v>-0.19237472766899999</c:v>
                </c:pt>
                <c:pt idx="6046">
                  <c:v>-0.19237472766899999</c:v>
                </c:pt>
                <c:pt idx="6047">
                  <c:v>-0.192550642562</c:v>
                </c:pt>
                <c:pt idx="6048">
                  <c:v>-0.192726480836</c:v>
                </c:pt>
                <c:pt idx="6049">
                  <c:v>-0.192726480836</c:v>
                </c:pt>
                <c:pt idx="6050">
                  <c:v>-0.192726480836</c:v>
                </c:pt>
                <c:pt idx="6051">
                  <c:v>-0.192726480836</c:v>
                </c:pt>
                <c:pt idx="6052">
                  <c:v>-0.19290224254300001</c:v>
                </c:pt>
                <c:pt idx="6053">
                  <c:v>-0.192642577275</c:v>
                </c:pt>
                <c:pt idx="6054">
                  <c:v>-0.192642577275</c:v>
                </c:pt>
                <c:pt idx="6055">
                  <c:v>-0.192642577275</c:v>
                </c:pt>
                <c:pt idx="6056">
                  <c:v>-0.192383025027</c:v>
                </c:pt>
                <c:pt idx="6057">
                  <c:v>-0.192383025027</c:v>
                </c:pt>
                <c:pt idx="6058">
                  <c:v>-0.192383025027</c:v>
                </c:pt>
                <c:pt idx="6059">
                  <c:v>-0.192123585727</c:v>
                </c:pt>
                <c:pt idx="6060">
                  <c:v>-0.192123585727</c:v>
                </c:pt>
                <c:pt idx="6061">
                  <c:v>-0.192123585727</c:v>
                </c:pt>
                <c:pt idx="6062">
                  <c:v>-0.192123585727</c:v>
                </c:pt>
                <c:pt idx="6063">
                  <c:v>-0.192123585727</c:v>
                </c:pt>
                <c:pt idx="6064">
                  <c:v>-0.19204001739900001</c:v>
                </c:pt>
                <c:pt idx="6065">
                  <c:v>-0.192391304348</c:v>
                </c:pt>
                <c:pt idx="6066">
                  <c:v>-0.192391304348</c:v>
                </c:pt>
                <c:pt idx="6067">
                  <c:v>-0.192566833297</c:v>
                </c:pt>
                <c:pt idx="6068">
                  <c:v>-0.19252498913499999</c:v>
                </c:pt>
                <c:pt idx="6069">
                  <c:v>-0.192441355343</c:v>
                </c:pt>
                <c:pt idx="6070">
                  <c:v>-0.19261672095499999</c:v>
                </c:pt>
                <c:pt idx="6071">
                  <c:v>-0.192792010421</c:v>
                </c:pt>
                <c:pt idx="6072">
                  <c:v>-0.193142361111</c:v>
                </c:pt>
                <c:pt idx="6073">
                  <c:v>-0.193142361111</c:v>
                </c:pt>
                <c:pt idx="6074">
                  <c:v>-0.19288348882600001</c:v>
                </c:pt>
                <c:pt idx="6075">
                  <c:v>-0.19288348882600001</c:v>
                </c:pt>
                <c:pt idx="6076">
                  <c:v>-0.19288348882600001</c:v>
                </c:pt>
                <c:pt idx="6077">
                  <c:v>-0.192799826502</c:v>
                </c:pt>
                <c:pt idx="6078">
                  <c:v>-0.192799826502</c:v>
                </c:pt>
                <c:pt idx="6079">
                  <c:v>-0.192799826502</c:v>
                </c:pt>
                <c:pt idx="6080">
                  <c:v>-0.192541196878</c:v>
                </c:pt>
                <c:pt idx="6081">
                  <c:v>-0.192541196878</c:v>
                </c:pt>
                <c:pt idx="6082">
                  <c:v>-0.192541196878</c:v>
                </c:pt>
                <c:pt idx="6083">
                  <c:v>-0.19237435008699999</c:v>
                </c:pt>
                <c:pt idx="6084">
                  <c:v>-0.19254927442100001</c:v>
                </c:pt>
                <c:pt idx="6085">
                  <c:v>-0.19229103508000001</c:v>
                </c:pt>
                <c:pt idx="6086">
                  <c:v>-0.192599004544</c:v>
                </c:pt>
                <c:pt idx="6087">
                  <c:v>-0.19277369104299999</c:v>
                </c:pt>
                <c:pt idx="6088">
                  <c:v>-0.19225778546700001</c:v>
                </c:pt>
                <c:pt idx="6089">
                  <c:v>-0.19195849545999999</c:v>
                </c:pt>
                <c:pt idx="6090">
                  <c:v>-0.19144338807299999</c:v>
                </c:pt>
                <c:pt idx="6091">
                  <c:v>-0.19140203067600001</c:v>
                </c:pt>
                <c:pt idx="6092">
                  <c:v>-0.191576673866</c:v>
                </c:pt>
                <c:pt idx="6093">
                  <c:v>-0.191751241632</c:v>
                </c:pt>
                <c:pt idx="6094">
                  <c:v>-0.19192573402400001</c:v>
                </c:pt>
                <c:pt idx="6095">
                  <c:v>-0.19184290030199999</c:v>
                </c:pt>
                <c:pt idx="6096">
                  <c:v>-0.19180151024799999</c:v>
                </c:pt>
                <c:pt idx="6097">
                  <c:v>-0.19154443485799999</c:v>
                </c:pt>
                <c:pt idx="6098">
                  <c:v>-0.19154443485799999</c:v>
                </c:pt>
                <c:pt idx="6099">
                  <c:v>-0.19171878369600001</c:v>
                </c:pt>
                <c:pt idx="6100">
                  <c:v>-0.19171878369600001</c:v>
                </c:pt>
                <c:pt idx="6101">
                  <c:v>-0.19171878369600001</c:v>
                </c:pt>
                <c:pt idx="6102">
                  <c:v>-0.19189305735199999</c:v>
                </c:pt>
                <c:pt idx="6103">
                  <c:v>-0.192067255874</c:v>
                </c:pt>
                <c:pt idx="6104">
                  <c:v>-0.192067255874</c:v>
                </c:pt>
                <c:pt idx="6105">
                  <c:v>-0.192067255874</c:v>
                </c:pt>
                <c:pt idx="6106">
                  <c:v>-0.192199956906</c:v>
                </c:pt>
                <c:pt idx="6107">
                  <c:v>-0.192199956906</c:v>
                </c:pt>
                <c:pt idx="6108">
                  <c:v>-0.191943127962</c:v>
                </c:pt>
                <c:pt idx="6109">
                  <c:v>-0.19211716562600001</c:v>
                </c:pt>
                <c:pt idx="6110">
                  <c:v>-0.19229112833799999</c:v>
                </c:pt>
                <c:pt idx="6111">
                  <c:v>-0.19229112833799999</c:v>
                </c:pt>
                <c:pt idx="6112">
                  <c:v>-0.19203444564</c:v>
                </c:pt>
                <c:pt idx="6113">
                  <c:v>-0.19177787344</c:v>
                </c:pt>
                <c:pt idx="6114">
                  <c:v>-0.19177787344</c:v>
                </c:pt>
                <c:pt idx="6115">
                  <c:v>-0.19152141166299999</c:v>
                </c:pt>
                <c:pt idx="6116">
                  <c:v>-0.19152141166299999</c:v>
                </c:pt>
                <c:pt idx="6117">
                  <c:v>-0.19152141166299999</c:v>
                </c:pt>
                <c:pt idx="6118">
                  <c:v>-0.19152141166299999</c:v>
                </c:pt>
                <c:pt idx="6119">
                  <c:v>-0.19169535284</c:v>
                </c:pt>
                <c:pt idx="6120">
                  <c:v>-0.19169535284</c:v>
                </c:pt>
                <c:pt idx="6121">
                  <c:v>-0.19143901914399999</c:v>
                </c:pt>
                <c:pt idx="6122">
                  <c:v>-0.19174548581299999</c:v>
                </c:pt>
                <c:pt idx="6123">
                  <c:v>-0.19174548581299999</c:v>
                </c:pt>
                <c:pt idx="6124">
                  <c:v>-0.19174548581299999</c:v>
                </c:pt>
                <c:pt idx="6125">
                  <c:v>-0.19148936170200001</c:v>
                </c:pt>
                <c:pt idx="6126">
                  <c:v>-0.19123334765800001</c:v>
                </c:pt>
                <c:pt idx="6127">
                  <c:v>-0.19123334765800001</c:v>
                </c:pt>
                <c:pt idx="6128">
                  <c:v>-0.19140708915099999</c:v>
                </c:pt>
                <c:pt idx="6129">
                  <c:v>-0.19140708915099999</c:v>
                </c:pt>
                <c:pt idx="6130">
                  <c:v>-0.19140708915099999</c:v>
                </c:pt>
                <c:pt idx="6131">
                  <c:v>-0.19158075601399999</c:v>
                </c:pt>
                <c:pt idx="6132">
                  <c:v>-0.191754348293</c:v>
                </c:pt>
                <c:pt idx="6133">
                  <c:v>-0.191754348293</c:v>
                </c:pt>
                <c:pt idx="6134">
                  <c:v>-0.191754348293</c:v>
                </c:pt>
                <c:pt idx="6135">
                  <c:v>-0.191754348293</c:v>
                </c:pt>
                <c:pt idx="6136">
                  <c:v>-0.191754348293</c:v>
                </c:pt>
                <c:pt idx="6137">
                  <c:v>-0.191754348293</c:v>
                </c:pt>
                <c:pt idx="6138">
                  <c:v>-0.19192786603699999</c:v>
                </c:pt>
                <c:pt idx="6139">
                  <c:v>-0.19192786603699999</c:v>
                </c:pt>
                <c:pt idx="6140">
                  <c:v>-0.19210130929399999</c:v>
                </c:pt>
                <c:pt idx="6141">
                  <c:v>-0.19206008583699999</c:v>
                </c:pt>
                <c:pt idx="6142">
                  <c:v>-0.191804333834</c:v>
                </c:pt>
                <c:pt idx="6143">
                  <c:v>-0.191804333834</c:v>
                </c:pt>
                <c:pt idx="6144">
                  <c:v>-0.19142550911</c:v>
                </c:pt>
                <c:pt idx="6145">
                  <c:v>-0.19108826049700001</c:v>
                </c:pt>
                <c:pt idx="6146">
                  <c:v>-0.19126151210100001</c:v>
                </c:pt>
                <c:pt idx="6147">
                  <c:v>-0.19126151210100001</c:v>
                </c:pt>
                <c:pt idx="6148">
                  <c:v>-0.19126151210100001</c:v>
                </c:pt>
                <c:pt idx="6149">
                  <c:v>-0.19143468950699999</c:v>
                </c:pt>
                <c:pt idx="6150">
                  <c:v>-0.191607792764</c:v>
                </c:pt>
                <c:pt idx="6151">
                  <c:v>-0.191607792764</c:v>
                </c:pt>
                <c:pt idx="6152">
                  <c:v>-0.191352739726</c:v>
                </c:pt>
                <c:pt idx="6153">
                  <c:v>-0.19109779584799999</c:v>
                </c:pt>
                <c:pt idx="6154">
                  <c:v>-0.19109779584799999</c:v>
                </c:pt>
                <c:pt idx="6155">
                  <c:v>-0.19109779584799999</c:v>
                </c:pt>
                <c:pt idx="6156">
                  <c:v>-0.191270860077</c:v>
                </c:pt>
                <c:pt idx="6157">
                  <c:v>-0.191270860077</c:v>
                </c:pt>
                <c:pt idx="6158">
                  <c:v>-0.191270860077</c:v>
                </c:pt>
                <c:pt idx="6159">
                  <c:v>-0.191270860077</c:v>
                </c:pt>
                <c:pt idx="6160">
                  <c:v>-0.191443850267</c:v>
                </c:pt>
                <c:pt idx="6161">
                  <c:v>-0.19136198417799999</c:v>
                </c:pt>
                <c:pt idx="6162">
                  <c:v>-0.19136198417799999</c:v>
                </c:pt>
                <c:pt idx="6163">
                  <c:v>-0.191066467194</c:v>
                </c:pt>
                <c:pt idx="6164">
                  <c:v>-0.19123931623900001</c:v>
                </c:pt>
                <c:pt idx="6165">
                  <c:v>-0.19123931623900001</c:v>
                </c:pt>
                <c:pt idx="6166">
                  <c:v>-0.19123931623900001</c:v>
                </c:pt>
                <c:pt idx="6167">
                  <c:v>-0.19192997438100001</c:v>
                </c:pt>
                <c:pt idx="6168">
                  <c:v>-0.19184805804499999</c:v>
                </c:pt>
                <c:pt idx="6169">
                  <c:v>-0.19184805804499999</c:v>
                </c:pt>
                <c:pt idx="6170">
                  <c:v>-0.19159377000200001</c:v>
                </c:pt>
                <c:pt idx="6171">
                  <c:v>-0.19133959044400001</c:v>
                </c:pt>
                <c:pt idx="6172">
                  <c:v>-0.19133959044400001</c:v>
                </c:pt>
                <c:pt idx="6173">
                  <c:v>-0.19108551930000001</c:v>
                </c:pt>
                <c:pt idx="6174">
                  <c:v>-0.19108551930000001</c:v>
                </c:pt>
                <c:pt idx="6175">
                  <c:v>-0.19108551930000001</c:v>
                </c:pt>
                <c:pt idx="6176">
                  <c:v>-0.191430398636</c:v>
                </c:pt>
                <c:pt idx="6177">
                  <c:v>-0.191176470588</c:v>
                </c:pt>
                <c:pt idx="6178">
                  <c:v>-0.191176470588</c:v>
                </c:pt>
                <c:pt idx="6179">
                  <c:v>-0.191176470588</c:v>
                </c:pt>
                <c:pt idx="6180">
                  <c:v>-0.19092265075600001</c:v>
                </c:pt>
                <c:pt idx="6181">
                  <c:v>-0.19092265075600001</c:v>
                </c:pt>
                <c:pt idx="6182">
                  <c:v>-0.19092265075600001</c:v>
                </c:pt>
                <c:pt idx="6183">
                  <c:v>-0.19092265075600001</c:v>
                </c:pt>
                <c:pt idx="6184">
                  <c:v>-0.19084132055399999</c:v>
                </c:pt>
                <c:pt idx="6185">
                  <c:v>-0.19101362861999999</c:v>
                </c:pt>
                <c:pt idx="6186">
                  <c:v>-0.19118586331699999</c:v>
                </c:pt>
                <c:pt idx="6187">
                  <c:v>-0.190932311622</c:v>
                </c:pt>
                <c:pt idx="6188">
                  <c:v>-0.190932311622</c:v>
                </c:pt>
                <c:pt idx="6189">
                  <c:v>-0.191104490317</c:v>
                </c:pt>
                <c:pt idx="6190">
                  <c:v>-0.19085106383</c:v>
                </c:pt>
                <c:pt idx="6191">
                  <c:v>-0.19085106383</c:v>
                </c:pt>
                <c:pt idx="6192">
                  <c:v>-0.19085106383</c:v>
                </c:pt>
                <c:pt idx="6193">
                  <c:v>-0.19102318655600001</c:v>
                </c:pt>
                <c:pt idx="6194">
                  <c:v>-0.19102318655600001</c:v>
                </c:pt>
                <c:pt idx="6195">
                  <c:v>-0.19051669147399999</c:v>
                </c:pt>
                <c:pt idx="6196">
                  <c:v>-0.19051669147399999</c:v>
                </c:pt>
                <c:pt idx="6197">
                  <c:v>-0.19064824654599999</c:v>
                </c:pt>
                <c:pt idx="6198">
                  <c:v>-0.19064824654599999</c:v>
                </c:pt>
                <c:pt idx="6199">
                  <c:v>-0.19099213936699999</c:v>
                </c:pt>
                <c:pt idx="6200">
                  <c:v>-0.19099213936699999</c:v>
                </c:pt>
                <c:pt idx="6201">
                  <c:v>-0.19073916737499999</c:v>
                </c:pt>
                <c:pt idx="6202">
                  <c:v>-0.190445859873</c:v>
                </c:pt>
                <c:pt idx="6203">
                  <c:v>-0.19061770324800001</c:v>
                </c:pt>
                <c:pt idx="6204">
                  <c:v>-0.19078947368400001</c:v>
                </c:pt>
                <c:pt idx="6205">
                  <c:v>-0.19053681307000001</c:v>
                </c:pt>
                <c:pt idx="6206">
                  <c:v>-0.19070852779</c:v>
                </c:pt>
                <c:pt idx="6207">
                  <c:v>-0.19088016967099999</c:v>
                </c:pt>
                <c:pt idx="6208">
                  <c:v>-0.19088016967099999</c:v>
                </c:pt>
                <c:pt idx="6209">
                  <c:v>-0.19088016967099999</c:v>
                </c:pt>
                <c:pt idx="6210">
                  <c:v>-0.19088016967099999</c:v>
                </c:pt>
                <c:pt idx="6211">
                  <c:v>-0.19105173876199999</c:v>
                </c:pt>
                <c:pt idx="6212">
                  <c:v>-0.19105173876199999</c:v>
                </c:pt>
                <c:pt idx="6213">
                  <c:v>-0.19105173876199999</c:v>
                </c:pt>
                <c:pt idx="6214">
                  <c:v>-0.19105173876199999</c:v>
                </c:pt>
                <c:pt idx="6215">
                  <c:v>-0.19105173876199999</c:v>
                </c:pt>
                <c:pt idx="6216">
                  <c:v>-0.19105173876199999</c:v>
                </c:pt>
                <c:pt idx="6217">
                  <c:v>-0.19122323510700001</c:v>
                </c:pt>
                <c:pt idx="6218">
                  <c:v>-0.19122323510700001</c:v>
                </c:pt>
                <c:pt idx="6219">
                  <c:v>-0.19122323510700001</c:v>
                </c:pt>
                <c:pt idx="6220">
                  <c:v>-0.191394658754</c:v>
                </c:pt>
                <c:pt idx="6221">
                  <c:v>-0.191566009748</c:v>
                </c:pt>
                <c:pt idx="6222">
                  <c:v>-0.191566009748</c:v>
                </c:pt>
                <c:pt idx="6223">
                  <c:v>-0.191566009748</c:v>
                </c:pt>
                <c:pt idx="6224">
                  <c:v>-0.19173728813599999</c:v>
                </c:pt>
                <c:pt idx="6225">
                  <c:v>-0.19173728813599999</c:v>
                </c:pt>
                <c:pt idx="6226">
                  <c:v>-0.19173728813599999</c:v>
                </c:pt>
                <c:pt idx="6227">
                  <c:v>-0.191908493963</c:v>
                </c:pt>
                <c:pt idx="6228">
                  <c:v>-0.191908493963</c:v>
                </c:pt>
                <c:pt idx="6229">
                  <c:v>-0.19207962727700001</c:v>
                </c:pt>
                <c:pt idx="6230">
                  <c:v>-0.19207962727700001</c:v>
                </c:pt>
                <c:pt idx="6231">
                  <c:v>-0.191827228456</c:v>
                </c:pt>
                <c:pt idx="6232">
                  <c:v>-0.19149386373300001</c:v>
                </c:pt>
                <c:pt idx="6233">
                  <c:v>-0.19094946077399999</c:v>
                </c:pt>
                <c:pt idx="6234">
                  <c:v>-0.19086873810999999</c:v>
                </c:pt>
                <c:pt idx="6235">
                  <c:v>-0.19086873810999999</c:v>
                </c:pt>
                <c:pt idx="6236">
                  <c:v>-0.19086873810999999</c:v>
                </c:pt>
                <c:pt idx="6237">
                  <c:v>-0.19086873810999999</c:v>
                </c:pt>
                <c:pt idx="6238">
                  <c:v>-0.19086873810999999</c:v>
                </c:pt>
                <c:pt idx="6239">
                  <c:v>-0.19086873810999999</c:v>
                </c:pt>
                <c:pt idx="6240">
                  <c:v>-0.190617075232</c:v>
                </c:pt>
                <c:pt idx="6241">
                  <c:v>-0.19053654414900001</c:v>
                </c:pt>
                <c:pt idx="6242">
                  <c:v>-0.190496304118</c:v>
                </c:pt>
                <c:pt idx="6243">
                  <c:v>-0.19083808317500001</c:v>
                </c:pt>
                <c:pt idx="6244">
                  <c:v>-0.190586745462</c:v>
                </c:pt>
                <c:pt idx="6245">
                  <c:v>-0.190586745462</c:v>
                </c:pt>
                <c:pt idx="6246">
                  <c:v>-0.19050632911400001</c:v>
                </c:pt>
                <c:pt idx="6247">
                  <c:v>-0.19000421763</c:v>
                </c:pt>
                <c:pt idx="6248">
                  <c:v>-0.18988408851399999</c:v>
                </c:pt>
                <c:pt idx="6249">
                  <c:v>-0.18984407922499999</c:v>
                </c:pt>
                <c:pt idx="6250">
                  <c:v>-0.18959342742800001</c:v>
                </c:pt>
                <c:pt idx="6251">
                  <c:v>-0.189342881213</c:v>
                </c:pt>
                <c:pt idx="6252">
                  <c:v>-0.18909244051400001</c:v>
                </c:pt>
                <c:pt idx="6253">
                  <c:v>-0.18909244051400001</c:v>
                </c:pt>
                <c:pt idx="6254">
                  <c:v>-0.18909244051400001</c:v>
                </c:pt>
                <c:pt idx="6255">
                  <c:v>-0.18909244051400001</c:v>
                </c:pt>
                <c:pt idx="6256">
                  <c:v>-0.18909244051400001</c:v>
                </c:pt>
                <c:pt idx="6257">
                  <c:v>-0.18943380340999999</c:v>
                </c:pt>
                <c:pt idx="6258">
                  <c:v>-0.18943380340999999</c:v>
                </c:pt>
                <c:pt idx="6259">
                  <c:v>-0.18960437710399999</c:v>
                </c:pt>
                <c:pt idx="6260">
                  <c:v>-0.189354092152</c:v>
                </c:pt>
                <c:pt idx="6261">
                  <c:v>-0.189354092152</c:v>
                </c:pt>
                <c:pt idx="6262">
                  <c:v>-0.18948475289200001</c:v>
                </c:pt>
                <c:pt idx="6263">
                  <c:v>-0.18948475289200001</c:v>
                </c:pt>
                <c:pt idx="6264">
                  <c:v>-0.18948475289200001</c:v>
                </c:pt>
                <c:pt idx="6265">
                  <c:v>-0.18898465419400001</c:v>
                </c:pt>
                <c:pt idx="6266">
                  <c:v>-0.18898465419400001</c:v>
                </c:pt>
                <c:pt idx="6267">
                  <c:v>-0.18898465419400001</c:v>
                </c:pt>
                <c:pt idx="6268">
                  <c:v>-0.18898465419400001</c:v>
                </c:pt>
                <c:pt idx="6269">
                  <c:v>-0.189285714286</c:v>
                </c:pt>
                <c:pt idx="6270">
                  <c:v>-0.18924595673200001</c:v>
                </c:pt>
                <c:pt idx="6271">
                  <c:v>-0.18924595673200001</c:v>
                </c:pt>
                <c:pt idx="6272">
                  <c:v>-0.18924595673200001</c:v>
                </c:pt>
                <c:pt idx="6273">
                  <c:v>-0.18924595673200001</c:v>
                </c:pt>
                <c:pt idx="6274">
                  <c:v>-0.18924595673200001</c:v>
                </c:pt>
                <c:pt idx="6275">
                  <c:v>-0.18924595673200001</c:v>
                </c:pt>
                <c:pt idx="6276">
                  <c:v>-0.18924595673200001</c:v>
                </c:pt>
                <c:pt idx="6277">
                  <c:v>-0.18924595673200001</c:v>
                </c:pt>
                <c:pt idx="6278">
                  <c:v>-0.18924595673200001</c:v>
                </c:pt>
                <c:pt idx="6279">
                  <c:v>-0.188996220076</c:v>
                </c:pt>
                <c:pt idx="6280">
                  <c:v>-0.188996220076</c:v>
                </c:pt>
                <c:pt idx="6281">
                  <c:v>-0.188996220076</c:v>
                </c:pt>
                <c:pt idx="6282">
                  <c:v>-0.188996220076</c:v>
                </c:pt>
                <c:pt idx="6283">
                  <c:v>-0.188996220076</c:v>
                </c:pt>
                <c:pt idx="6284">
                  <c:v>-0.18933669185599999</c:v>
                </c:pt>
                <c:pt idx="6285">
                  <c:v>-0.18908709338900001</c:v>
                </c:pt>
                <c:pt idx="6286">
                  <c:v>-0.189257238775</c:v>
                </c:pt>
                <c:pt idx="6287">
                  <c:v>-0.189257238775</c:v>
                </c:pt>
                <c:pt idx="6288">
                  <c:v>-0.189257238775</c:v>
                </c:pt>
                <c:pt idx="6289">
                  <c:v>-0.189257238775</c:v>
                </c:pt>
                <c:pt idx="6290">
                  <c:v>-0.189427312775</c:v>
                </c:pt>
                <c:pt idx="6291">
                  <c:v>-0.189177852349</c:v>
                </c:pt>
                <c:pt idx="6292">
                  <c:v>-0.18892849653999999</c:v>
                </c:pt>
                <c:pt idx="6293">
                  <c:v>-0.189058897506</c:v>
                </c:pt>
                <c:pt idx="6294">
                  <c:v>-0.18922883487</c:v>
                </c:pt>
                <c:pt idx="6295">
                  <c:v>-0.18922883487</c:v>
                </c:pt>
                <c:pt idx="6296">
                  <c:v>-0.18939870102699999</c:v>
                </c:pt>
                <c:pt idx="6297">
                  <c:v>-0.18939870102699999</c:v>
                </c:pt>
                <c:pt idx="6298">
                  <c:v>-0.18939870102699999</c:v>
                </c:pt>
                <c:pt idx="6299">
                  <c:v>-0.18939870102699999</c:v>
                </c:pt>
                <c:pt idx="6300">
                  <c:v>-0.18931937172800001</c:v>
                </c:pt>
                <c:pt idx="6301">
                  <c:v>-0.18931937172800001</c:v>
                </c:pt>
                <c:pt idx="6302">
                  <c:v>-0.18924010885500001</c:v>
                </c:pt>
                <c:pt idx="6303">
                  <c:v>-0.18957940991800001</c:v>
                </c:pt>
                <c:pt idx="6304">
                  <c:v>-0.189500104581</c:v>
                </c:pt>
                <c:pt idx="6305">
                  <c:v>-0.189500104581</c:v>
                </c:pt>
                <c:pt idx="6306">
                  <c:v>-0.18962993936899999</c:v>
                </c:pt>
                <c:pt idx="6307">
                  <c:v>-0.18962993936899999</c:v>
                </c:pt>
                <c:pt idx="6308">
                  <c:v>-0.18962993936899999</c:v>
                </c:pt>
                <c:pt idx="6309">
                  <c:v>-0.18913270637400001</c:v>
                </c:pt>
                <c:pt idx="6310">
                  <c:v>-0.189262586171</c:v>
                </c:pt>
                <c:pt idx="6311">
                  <c:v>-0.18943191311599999</c:v>
                </c:pt>
                <c:pt idx="6312">
                  <c:v>-0.18993946983900001</c:v>
                </c:pt>
                <c:pt idx="6313">
                  <c:v>-0.18986021281000001</c:v>
                </c:pt>
                <c:pt idx="6314">
                  <c:v>-0.190029203171</c:v>
                </c:pt>
                <c:pt idx="6315">
                  <c:v>-0.190029203171</c:v>
                </c:pt>
                <c:pt idx="6316">
                  <c:v>-0.190029203171</c:v>
                </c:pt>
                <c:pt idx="6317">
                  <c:v>-0.190029203171</c:v>
                </c:pt>
                <c:pt idx="6318">
                  <c:v>-0.190029203171</c:v>
                </c:pt>
                <c:pt idx="6319">
                  <c:v>-0.190029203171</c:v>
                </c:pt>
                <c:pt idx="6320">
                  <c:v>-0.189781021898</c:v>
                </c:pt>
                <c:pt idx="6321">
                  <c:v>-0.18994995829899999</c:v>
                </c:pt>
                <c:pt idx="6322">
                  <c:v>-0.18994995829899999</c:v>
                </c:pt>
                <c:pt idx="6323">
                  <c:v>-0.19011882426500001</c:v>
                </c:pt>
                <c:pt idx="6324">
                  <c:v>-0.18987077949100001</c:v>
                </c:pt>
                <c:pt idx="6325">
                  <c:v>-0.19003959158200001</c:v>
                </c:pt>
                <c:pt idx="6326">
                  <c:v>-0.19003959158200001</c:v>
                </c:pt>
                <c:pt idx="6327">
                  <c:v>-0.19003959158200001</c:v>
                </c:pt>
                <c:pt idx="6328">
                  <c:v>-0.190208333333</c:v>
                </c:pt>
                <c:pt idx="6329">
                  <c:v>-0.190377004791</c:v>
                </c:pt>
                <c:pt idx="6330">
                  <c:v>-0.19054560599799999</c:v>
                </c:pt>
                <c:pt idx="6331">
                  <c:v>-0.19054560599799999</c:v>
                </c:pt>
                <c:pt idx="6332">
                  <c:v>-0.19029773058499999</c:v>
                </c:pt>
                <c:pt idx="6333">
                  <c:v>-0.19029773058499999</c:v>
                </c:pt>
                <c:pt idx="6334">
                  <c:v>-0.19038701623000001</c:v>
                </c:pt>
                <c:pt idx="6335">
                  <c:v>-0.19038701623000001</c:v>
                </c:pt>
                <c:pt idx="6336">
                  <c:v>-0.19038701623000001</c:v>
                </c:pt>
                <c:pt idx="6337">
                  <c:v>-0.19038701623000001</c:v>
                </c:pt>
                <c:pt idx="6338">
                  <c:v>-0.19055543998300001</c:v>
                </c:pt>
                <c:pt idx="6339">
                  <c:v>-0.19047619047600001</c:v>
                </c:pt>
                <c:pt idx="6340">
                  <c:v>-0.19022869022899999</c:v>
                </c:pt>
                <c:pt idx="6341">
                  <c:v>-0.19039700685899999</c:v>
                </c:pt>
                <c:pt idx="6342">
                  <c:v>-0.19039700685899999</c:v>
                </c:pt>
                <c:pt idx="6343">
                  <c:v>-0.190565253533</c:v>
                </c:pt>
                <c:pt idx="6344">
                  <c:v>-0.190565253533</c:v>
                </c:pt>
                <c:pt idx="6345">
                  <c:v>-0.19031788904999999</c:v>
                </c:pt>
                <c:pt idx="6346">
                  <c:v>-0.190654205607</c:v>
                </c:pt>
                <c:pt idx="6347">
                  <c:v>-0.19053549190499999</c:v>
                </c:pt>
                <c:pt idx="6348">
                  <c:v>-0.19070346544899999</c:v>
                </c:pt>
                <c:pt idx="6349">
                  <c:v>-0.19070346544899999</c:v>
                </c:pt>
                <c:pt idx="6350">
                  <c:v>-0.19087136929500001</c:v>
                </c:pt>
                <c:pt idx="6351">
                  <c:v>-0.191039203485</c:v>
                </c:pt>
                <c:pt idx="6352">
                  <c:v>-0.19099958523400001</c:v>
                </c:pt>
                <c:pt idx="6353">
                  <c:v>-0.19092039800999999</c:v>
                </c:pt>
                <c:pt idx="6354">
                  <c:v>-0.19092039800999999</c:v>
                </c:pt>
                <c:pt idx="6355">
                  <c:v>-0.19092039800999999</c:v>
                </c:pt>
                <c:pt idx="6356">
                  <c:v>-0.191255698301</c:v>
                </c:pt>
                <c:pt idx="6357">
                  <c:v>-0.19142324425099999</c:v>
                </c:pt>
                <c:pt idx="6358">
                  <c:v>-0.191383595692</c:v>
                </c:pt>
                <c:pt idx="6359">
                  <c:v>-0.19171842650099999</c:v>
                </c:pt>
                <c:pt idx="6360">
                  <c:v>-0.19171842650099999</c:v>
                </c:pt>
                <c:pt idx="6361">
                  <c:v>-0.19188573794200001</c:v>
                </c:pt>
                <c:pt idx="6362">
                  <c:v>-0.19188573794200001</c:v>
                </c:pt>
                <c:pt idx="6363">
                  <c:v>-0.19188573794200001</c:v>
                </c:pt>
                <c:pt idx="6364">
                  <c:v>-0.19188573794200001</c:v>
                </c:pt>
                <c:pt idx="6365">
                  <c:v>-0.19180633147100001</c:v>
                </c:pt>
                <c:pt idx="6366">
                  <c:v>-0.19197352089399999</c:v>
                </c:pt>
                <c:pt idx="6367">
                  <c:v>-0.192140641158</c:v>
                </c:pt>
                <c:pt idx="6368">
                  <c:v>-0.192140641158</c:v>
                </c:pt>
                <c:pt idx="6369">
                  <c:v>-0.192140641158</c:v>
                </c:pt>
                <c:pt idx="6370">
                  <c:v>-0.192140641158</c:v>
                </c:pt>
                <c:pt idx="6371">
                  <c:v>-0.192140641158</c:v>
                </c:pt>
                <c:pt idx="6372">
                  <c:v>-0.19210090984299999</c:v>
                </c:pt>
                <c:pt idx="6373">
                  <c:v>-0.191854455241</c:v>
                </c:pt>
                <c:pt idx="6374">
                  <c:v>-0.192021496486</c:v>
                </c:pt>
                <c:pt idx="6375">
                  <c:v>-0.192021496486</c:v>
                </c:pt>
                <c:pt idx="6376">
                  <c:v>-0.19218846869199999</c:v>
                </c:pt>
                <c:pt idx="6377">
                  <c:v>-0.19218846869199999</c:v>
                </c:pt>
                <c:pt idx="6378">
                  <c:v>-0.19235537190099999</c:v>
                </c:pt>
                <c:pt idx="6379">
                  <c:v>-0.19252220615599999</c:v>
                </c:pt>
                <c:pt idx="6380">
                  <c:v>-0.19268897149899999</c:v>
                </c:pt>
                <c:pt idx="6381">
                  <c:v>-0.19264918439000001</c:v>
                </c:pt>
                <c:pt idx="6382">
                  <c:v>-0.192569659443</c:v>
                </c:pt>
                <c:pt idx="6383">
                  <c:v>-0.192569659443</c:v>
                </c:pt>
                <c:pt idx="6384">
                  <c:v>-0.192569659443</c:v>
                </c:pt>
                <c:pt idx="6385">
                  <c:v>-0.192490200124</c:v>
                </c:pt>
                <c:pt idx="6386">
                  <c:v>-0.19265676567699999</c:v>
                </c:pt>
                <c:pt idx="6387">
                  <c:v>-0.19274376417200001</c:v>
                </c:pt>
                <c:pt idx="6388">
                  <c:v>-0.19291014014800001</c:v>
                </c:pt>
                <c:pt idx="6389">
                  <c:v>-0.19307644755799999</c:v>
                </c:pt>
                <c:pt idx="6390">
                  <c:v>-0.193242686444</c:v>
                </c:pt>
                <c:pt idx="6391">
                  <c:v>-0.19299691040200001</c:v>
                </c:pt>
                <c:pt idx="6392">
                  <c:v>-0.19275123558500001</c:v>
                </c:pt>
                <c:pt idx="6393">
                  <c:v>-0.19324963984400001</c:v>
                </c:pt>
                <c:pt idx="6394">
                  <c:v>-0.19324963984400001</c:v>
                </c:pt>
                <c:pt idx="6395">
                  <c:v>-0.19324963984400001</c:v>
                </c:pt>
                <c:pt idx="6396">
                  <c:v>-0.19324963984400001</c:v>
                </c:pt>
                <c:pt idx="6397">
                  <c:v>-0.19324963984400001</c:v>
                </c:pt>
                <c:pt idx="6398">
                  <c:v>-0.19324963984400001</c:v>
                </c:pt>
                <c:pt idx="6399">
                  <c:v>-0.19341563785999999</c:v>
                </c:pt>
                <c:pt idx="6400">
                  <c:v>-0.193581567579</c:v>
                </c:pt>
                <c:pt idx="6401">
                  <c:v>-0.19374742904200001</c:v>
                </c:pt>
                <c:pt idx="6402">
                  <c:v>-0.19374742904200001</c:v>
                </c:pt>
                <c:pt idx="6403">
                  <c:v>-0.19374742904200001</c:v>
                </c:pt>
                <c:pt idx="6404">
                  <c:v>-0.19325657894699999</c:v>
                </c:pt>
                <c:pt idx="6405">
                  <c:v>-0.19325657894699999</c:v>
                </c:pt>
                <c:pt idx="6406">
                  <c:v>-0.19325657894699999</c:v>
                </c:pt>
                <c:pt idx="6407">
                  <c:v>-0.19321685508700001</c:v>
                </c:pt>
                <c:pt idx="6408">
                  <c:v>-0.19321685508700001</c:v>
                </c:pt>
                <c:pt idx="6409">
                  <c:v>-0.19321685508700001</c:v>
                </c:pt>
                <c:pt idx="6410">
                  <c:v>-0.19321685508700001</c:v>
                </c:pt>
                <c:pt idx="6411">
                  <c:v>-0.19338265515799999</c:v>
                </c:pt>
                <c:pt idx="6412">
                  <c:v>-0.19338265515799999</c:v>
                </c:pt>
                <c:pt idx="6413">
                  <c:v>-0.19313745633900001</c:v>
                </c:pt>
                <c:pt idx="6414">
                  <c:v>-0.19313745633900001</c:v>
                </c:pt>
                <c:pt idx="6415">
                  <c:v>-0.19313745633900001</c:v>
                </c:pt>
                <c:pt idx="6416">
                  <c:v>-0.19313745633900001</c:v>
                </c:pt>
                <c:pt idx="6417">
                  <c:v>-0.192892358258</c:v>
                </c:pt>
                <c:pt idx="6418">
                  <c:v>-0.192892358258</c:v>
                </c:pt>
                <c:pt idx="6419">
                  <c:v>-0.192892358258</c:v>
                </c:pt>
                <c:pt idx="6420">
                  <c:v>-0.193223819302</c:v>
                </c:pt>
                <c:pt idx="6421">
                  <c:v>-0.193223819302</c:v>
                </c:pt>
                <c:pt idx="6422">
                  <c:v>-0.193223819302</c:v>
                </c:pt>
                <c:pt idx="6423">
                  <c:v>-0.19297885444499999</c:v>
                </c:pt>
                <c:pt idx="6424">
                  <c:v>-0.192733990148</c:v>
                </c:pt>
                <c:pt idx="6425">
                  <c:v>-0.192694438744</c:v>
                </c:pt>
                <c:pt idx="6426">
                  <c:v>-0.192694438744</c:v>
                </c:pt>
                <c:pt idx="6427">
                  <c:v>-0.19286007386099999</c:v>
                </c:pt>
                <c:pt idx="6428">
                  <c:v>-0.192536395325</c:v>
                </c:pt>
                <c:pt idx="6429">
                  <c:v>-0.192536395325</c:v>
                </c:pt>
                <c:pt idx="6430">
                  <c:v>-0.192536395325</c:v>
                </c:pt>
                <c:pt idx="6431">
                  <c:v>-0.192536395325</c:v>
                </c:pt>
                <c:pt idx="6432">
                  <c:v>-0.192536395325</c:v>
                </c:pt>
                <c:pt idx="6433">
                  <c:v>-0.19270192701899999</c:v>
                </c:pt>
                <c:pt idx="6434">
                  <c:v>-0.19270192701899999</c:v>
                </c:pt>
                <c:pt idx="6435">
                  <c:v>-0.193032786885</c:v>
                </c:pt>
                <c:pt idx="6436">
                  <c:v>-0.19315854158099999</c:v>
                </c:pt>
                <c:pt idx="6437">
                  <c:v>-0.19315854158099999</c:v>
                </c:pt>
                <c:pt idx="6438">
                  <c:v>-0.19291419209499999</c:v>
                </c:pt>
                <c:pt idx="6439">
                  <c:v>-0.192835209826</c:v>
                </c:pt>
                <c:pt idx="6440">
                  <c:v>-0.192835209826</c:v>
                </c:pt>
                <c:pt idx="6441">
                  <c:v>-0.193000409333</c:v>
                </c:pt>
                <c:pt idx="6442">
                  <c:v>-0.193000409333</c:v>
                </c:pt>
                <c:pt idx="6443">
                  <c:v>-0.193165541232</c:v>
                </c:pt>
                <c:pt idx="6444">
                  <c:v>-0.193165541232</c:v>
                </c:pt>
                <c:pt idx="6445">
                  <c:v>-0.193086520761</c:v>
                </c:pt>
                <c:pt idx="6446">
                  <c:v>-0.19325153374199999</c:v>
                </c:pt>
                <c:pt idx="6447">
                  <c:v>-0.19341647924800001</c:v>
                </c:pt>
                <c:pt idx="6448">
                  <c:v>-0.193581357318</c:v>
                </c:pt>
                <c:pt idx="6449">
                  <c:v>-0.19350224764999999</c:v>
                </c:pt>
                <c:pt idx="6450">
                  <c:v>-0.19325842696600001</c:v>
                </c:pt>
                <c:pt idx="6451">
                  <c:v>-0.19325842696600001</c:v>
                </c:pt>
                <c:pt idx="6452">
                  <c:v>-0.19325842696600001</c:v>
                </c:pt>
                <c:pt idx="6453">
                  <c:v>-0.19342320261400001</c:v>
                </c:pt>
                <c:pt idx="6454">
                  <c:v>-0.19317949765199999</c:v>
                </c:pt>
                <c:pt idx="6455">
                  <c:v>-0.19350887936300001</c:v>
                </c:pt>
                <c:pt idx="6456">
                  <c:v>-0.19367346938800001</c:v>
                </c:pt>
                <c:pt idx="6457">
                  <c:v>-0.19367346938800001</c:v>
                </c:pt>
                <c:pt idx="6458">
                  <c:v>-0.19367346938800001</c:v>
                </c:pt>
                <c:pt idx="6459">
                  <c:v>-0.19363395225499999</c:v>
                </c:pt>
                <c:pt idx="6460">
                  <c:v>-0.19363395225499999</c:v>
                </c:pt>
                <c:pt idx="6461">
                  <c:v>-0.19363395225499999</c:v>
                </c:pt>
                <c:pt idx="6462">
                  <c:v>-0.19412724306699999</c:v>
                </c:pt>
                <c:pt idx="6463">
                  <c:v>-0.19429153924600001</c:v>
                </c:pt>
                <c:pt idx="6464">
                  <c:v>-0.19425193640399999</c:v>
                </c:pt>
                <c:pt idx="6465">
                  <c:v>-0.19417277913600001</c:v>
                </c:pt>
                <c:pt idx="6466">
                  <c:v>-0.19450101833</c:v>
                </c:pt>
                <c:pt idx="6467">
                  <c:v>-0.19466503767099999</c:v>
                </c:pt>
                <c:pt idx="6468">
                  <c:v>-0.194421824104</c:v>
                </c:pt>
                <c:pt idx="6469">
                  <c:v>-0.19474969475000001</c:v>
                </c:pt>
                <c:pt idx="6470">
                  <c:v>-0.19474969475000001</c:v>
                </c:pt>
                <c:pt idx="6471">
                  <c:v>-0.19474969475000001</c:v>
                </c:pt>
                <c:pt idx="6472">
                  <c:v>-0.19471007121100001</c:v>
                </c:pt>
                <c:pt idx="6473">
                  <c:v>-0.19471007121100001</c:v>
                </c:pt>
                <c:pt idx="6474">
                  <c:v>-0.19463087248300001</c:v>
                </c:pt>
                <c:pt idx="6475">
                  <c:v>-0.19463087248300001</c:v>
                </c:pt>
                <c:pt idx="6476">
                  <c:v>-0.194387962586</c:v>
                </c:pt>
                <c:pt idx="6477">
                  <c:v>-0.194387962586</c:v>
                </c:pt>
                <c:pt idx="6478">
                  <c:v>-0.194387962586</c:v>
                </c:pt>
                <c:pt idx="6479">
                  <c:v>-0.19471544715399999</c:v>
                </c:pt>
                <c:pt idx="6480">
                  <c:v>-0.19504266558300001</c:v>
                </c:pt>
                <c:pt idx="6481">
                  <c:v>-0.19536961819699999</c:v>
                </c:pt>
                <c:pt idx="6482">
                  <c:v>-0.19536961819699999</c:v>
                </c:pt>
                <c:pt idx="6483">
                  <c:v>-0.19529029638699999</c:v>
                </c:pt>
                <c:pt idx="6484">
                  <c:v>-0.19521103896100001</c:v>
                </c:pt>
                <c:pt idx="6485">
                  <c:v>-0.19521103896100001</c:v>
                </c:pt>
                <c:pt idx="6486">
                  <c:v>-0.195374315277</c:v>
                </c:pt>
                <c:pt idx="6487">
                  <c:v>-0.195374315277</c:v>
                </c:pt>
                <c:pt idx="6488">
                  <c:v>-0.19553752535499999</c:v>
                </c:pt>
                <c:pt idx="6489">
                  <c:v>-0.195863746959</c:v>
                </c:pt>
                <c:pt idx="6490">
                  <c:v>-0.19578435346600001</c:v>
                </c:pt>
                <c:pt idx="6491">
                  <c:v>-0.195947315096</c:v>
                </c:pt>
                <c:pt idx="6492">
                  <c:v>-0.195947315096</c:v>
                </c:pt>
                <c:pt idx="6493">
                  <c:v>-0.195947315096</c:v>
                </c:pt>
                <c:pt idx="6494">
                  <c:v>-0.19659850172099999</c:v>
                </c:pt>
                <c:pt idx="6495">
                  <c:v>-0.19659850172099999</c:v>
                </c:pt>
                <c:pt idx="6496">
                  <c:v>-0.19659850172099999</c:v>
                </c:pt>
                <c:pt idx="6497">
                  <c:v>-0.19659850172099999</c:v>
                </c:pt>
                <c:pt idx="6498">
                  <c:v>-0.19631653511399999</c:v>
                </c:pt>
                <c:pt idx="6499">
                  <c:v>-0.19647915823600001</c:v>
                </c:pt>
                <c:pt idx="6500">
                  <c:v>-0.196601941748</c:v>
                </c:pt>
                <c:pt idx="6501">
                  <c:v>-0.196764408493</c:v>
                </c:pt>
                <c:pt idx="6502">
                  <c:v>-0.196764408493</c:v>
                </c:pt>
                <c:pt idx="6503">
                  <c:v>-0.19652244237800001</c:v>
                </c:pt>
                <c:pt idx="6504">
                  <c:v>-0.19628057408499999</c:v>
                </c:pt>
                <c:pt idx="6505">
                  <c:v>-0.196443007276</c:v>
                </c:pt>
                <c:pt idx="6506">
                  <c:v>-0.196443007276</c:v>
                </c:pt>
                <c:pt idx="6507">
                  <c:v>-0.196605374823</c:v>
                </c:pt>
                <c:pt idx="6508">
                  <c:v>-0.196605374823</c:v>
                </c:pt>
                <c:pt idx="6509">
                  <c:v>-0.196605374823</c:v>
                </c:pt>
                <c:pt idx="6510">
                  <c:v>-0.196605374823</c:v>
                </c:pt>
                <c:pt idx="6511">
                  <c:v>-0.19612199555599999</c:v>
                </c:pt>
                <c:pt idx="6512">
                  <c:v>-0.19612199555599999</c:v>
                </c:pt>
                <c:pt idx="6513">
                  <c:v>-0.19612199555599999</c:v>
                </c:pt>
                <c:pt idx="6514">
                  <c:v>-0.196042802342</c:v>
                </c:pt>
                <c:pt idx="6515">
                  <c:v>-0.19580137262799999</c:v>
                </c:pt>
                <c:pt idx="6516">
                  <c:v>-0.19580137262799999</c:v>
                </c:pt>
                <c:pt idx="6517">
                  <c:v>-0.19580137262799999</c:v>
                </c:pt>
                <c:pt idx="6518">
                  <c:v>-0.19580137262799999</c:v>
                </c:pt>
                <c:pt idx="6519">
                  <c:v>-0.19556004036300001</c:v>
                </c:pt>
                <c:pt idx="6520">
                  <c:v>-0.19556004036300001</c:v>
                </c:pt>
                <c:pt idx="6521">
                  <c:v>-0.19531880548800001</c:v>
                </c:pt>
                <c:pt idx="6522">
                  <c:v>-0.19524001613600001</c:v>
                </c:pt>
                <c:pt idx="6523">
                  <c:v>-0.19540229885099999</c:v>
                </c:pt>
                <c:pt idx="6524">
                  <c:v>-0.19540229885099999</c:v>
                </c:pt>
                <c:pt idx="6525">
                  <c:v>-0.195362903226</c:v>
                </c:pt>
                <c:pt idx="6526">
                  <c:v>-0.195362903226</c:v>
                </c:pt>
                <c:pt idx="6527">
                  <c:v>-0.195525095747</c:v>
                </c:pt>
                <c:pt idx="6528">
                  <c:v>-0.195525095747</c:v>
                </c:pt>
                <c:pt idx="6529">
                  <c:v>-0.195525095747</c:v>
                </c:pt>
                <c:pt idx="6530">
                  <c:v>-0.195525095747</c:v>
                </c:pt>
                <c:pt idx="6531">
                  <c:v>-0.19580983078200001</c:v>
                </c:pt>
                <c:pt idx="6532">
                  <c:v>-0.19556898287999999</c:v>
                </c:pt>
                <c:pt idx="6533">
                  <c:v>-0.1957309706</c:v>
                </c:pt>
                <c:pt idx="6534">
                  <c:v>-0.1957309706</c:v>
                </c:pt>
                <c:pt idx="6535">
                  <c:v>-0.1957309706</c:v>
                </c:pt>
                <c:pt idx="6536">
                  <c:v>-0.195490235555</c:v>
                </c:pt>
                <c:pt idx="6537">
                  <c:v>-0.195490235555</c:v>
                </c:pt>
                <c:pt idx="6538">
                  <c:v>-0.195490235555</c:v>
                </c:pt>
                <c:pt idx="6539">
                  <c:v>-0.19565217391299999</c:v>
                </c:pt>
                <c:pt idx="6540">
                  <c:v>-0.19565217391299999</c:v>
                </c:pt>
                <c:pt idx="6541">
                  <c:v>-0.19517102615699999</c:v>
                </c:pt>
                <c:pt idx="6542">
                  <c:v>-0.19549477071599999</c:v>
                </c:pt>
                <c:pt idx="6543">
                  <c:v>-0.19565654534499999</c:v>
                </c:pt>
                <c:pt idx="6544">
                  <c:v>-0.19565654534499999</c:v>
                </c:pt>
                <c:pt idx="6545">
                  <c:v>-0.19565654534499999</c:v>
                </c:pt>
                <c:pt idx="6546">
                  <c:v>-0.195577889447</c:v>
                </c:pt>
                <c:pt idx="6547">
                  <c:v>-0.195577889447</c:v>
                </c:pt>
                <c:pt idx="6548">
                  <c:v>-0.195577889447</c:v>
                </c:pt>
                <c:pt idx="6549">
                  <c:v>-0.195538585209</c:v>
                </c:pt>
                <c:pt idx="6550">
                  <c:v>-0.195499296765</c:v>
                </c:pt>
                <c:pt idx="6551">
                  <c:v>-0.195499296765</c:v>
                </c:pt>
                <c:pt idx="6552">
                  <c:v>-0.195499296765</c:v>
                </c:pt>
                <c:pt idx="6553">
                  <c:v>-0.195499296765</c:v>
                </c:pt>
                <c:pt idx="6554">
                  <c:v>-0.195259140217</c:v>
                </c:pt>
                <c:pt idx="6555">
                  <c:v>-0.19558232931700001</c:v>
                </c:pt>
                <c:pt idx="6556">
                  <c:v>-0.195543063642</c:v>
                </c:pt>
                <c:pt idx="6557">
                  <c:v>-0.195543063642</c:v>
                </c:pt>
                <c:pt idx="6558">
                  <c:v>-0.19530309112800001</c:v>
                </c:pt>
                <c:pt idx="6559">
                  <c:v>-0.19530309112800001</c:v>
                </c:pt>
                <c:pt idx="6560">
                  <c:v>-0.19530309112800001</c:v>
                </c:pt>
                <c:pt idx="6561">
                  <c:v>-0.19506321493100001</c:v>
                </c:pt>
                <c:pt idx="6562">
                  <c:v>-0.194823434992</c:v>
                </c:pt>
                <c:pt idx="6563">
                  <c:v>-0.194823434992</c:v>
                </c:pt>
                <c:pt idx="6564">
                  <c:v>-0.194823434992</c:v>
                </c:pt>
                <c:pt idx="6565">
                  <c:v>-0.195146409948</c:v>
                </c:pt>
                <c:pt idx="6566">
                  <c:v>-0.195146409948</c:v>
                </c:pt>
                <c:pt idx="6567">
                  <c:v>-0.19510727892499999</c:v>
                </c:pt>
                <c:pt idx="6568">
                  <c:v>-0.19542994588099999</c:v>
                </c:pt>
                <c:pt idx="6569">
                  <c:v>-0.19542994588099999</c:v>
                </c:pt>
                <c:pt idx="6570">
                  <c:v>-0.19542994588099999</c:v>
                </c:pt>
                <c:pt idx="6571">
                  <c:v>-0.19542994588099999</c:v>
                </c:pt>
                <c:pt idx="6572">
                  <c:v>-0.19542994588099999</c:v>
                </c:pt>
                <c:pt idx="6573">
                  <c:v>-0.19535163293899999</c:v>
                </c:pt>
                <c:pt idx="6574">
                  <c:v>-0.19511217948699999</c:v>
                </c:pt>
                <c:pt idx="6575">
                  <c:v>-0.19543452142600001</c:v>
                </c:pt>
                <c:pt idx="6576">
                  <c:v>-0.19543452142600001</c:v>
                </c:pt>
                <c:pt idx="6577">
                  <c:v>-0.19575660528399999</c:v>
                </c:pt>
                <c:pt idx="6578">
                  <c:v>-0.19603920784199999</c:v>
                </c:pt>
                <c:pt idx="6579">
                  <c:v>-0.19596080783799999</c:v>
                </c:pt>
                <c:pt idx="6580">
                  <c:v>-0.19596080783799999</c:v>
                </c:pt>
                <c:pt idx="6581">
                  <c:v>-0.19608235059000001</c:v>
                </c:pt>
                <c:pt idx="6582">
                  <c:v>-0.19608235059000001</c:v>
                </c:pt>
                <c:pt idx="6583">
                  <c:v>-0.19584332534000001</c:v>
                </c:pt>
                <c:pt idx="6584">
                  <c:v>-0.19600399600400001</c:v>
                </c:pt>
                <c:pt idx="6585">
                  <c:v>-0.196325144797</c:v>
                </c:pt>
                <c:pt idx="6586">
                  <c:v>-0.196325144797</c:v>
                </c:pt>
                <c:pt idx="6587">
                  <c:v>-0.19600798403200001</c:v>
                </c:pt>
                <c:pt idx="6588">
                  <c:v>-0.19600798403200001</c:v>
                </c:pt>
                <c:pt idx="6589">
                  <c:v>-0.19600798403200001</c:v>
                </c:pt>
                <c:pt idx="6590">
                  <c:v>-0.19592976855499999</c:v>
                </c:pt>
                <c:pt idx="6591">
                  <c:v>-0.19592976855499999</c:v>
                </c:pt>
                <c:pt idx="6592">
                  <c:v>-0.19569120287299999</c:v>
                </c:pt>
                <c:pt idx="6593">
                  <c:v>-0.19569120287299999</c:v>
                </c:pt>
                <c:pt idx="6594">
                  <c:v>-0.195851615477</c:v>
                </c:pt>
                <c:pt idx="6595">
                  <c:v>-0.195851615477</c:v>
                </c:pt>
                <c:pt idx="6596">
                  <c:v>-0.19593382499500001</c:v>
                </c:pt>
                <c:pt idx="6597">
                  <c:v>-0.19593382499500001</c:v>
                </c:pt>
                <c:pt idx="6598">
                  <c:v>-0.19593382499500001</c:v>
                </c:pt>
                <c:pt idx="6599">
                  <c:v>-0.19609406137900001</c:v>
                </c:pt>
                <c:pt idx="6600">
                  <c:v>-0.19609406137900001</c:v>
                </c:pt>
                <c:pt idx="6601">
                  <c:v>-0.19585574815699999</c:v>
                </c:pt>
                <c:pt idx="6602">
                  <c:v>-0.195976897032</c:v>
                </c:pt>
                <c:pt idx="6603">
                  <c:v>-0.195937873357</c:v>
                </c:pt>
                <c:pt idx="6604">
                  <c:v>-0.195699781007</c:v>
                </c:pt>
                <c:pt idx="6605">
                  <c:v>-0.195461783439</c:v>
                </c:pt>
                <c:pt idx="6606">
                  <c:v>-0.19518503780300001</c:v>
                </c:pt>
                <c:pt idx="6607">
                  <c:v>-0.19518503780300001</c:v>
                </c:pt>
                <c:pt idx="6608">
                  <c:v>-0.19518503780300001</c:v>
                </c:pt>
                <c:pt idx="6609">
                  <c:v>-0.194709626094</c:v>
                </c:pt>
                <c:pt idx="6610">
                  <c:v>-0.19486975541900001</c:v>
                </c:pt>
                <c:pt idx="6611">
                  <c:v>-0.19486975541900001</c:v>
                </c:pt>
                <c:pt idx="6612">
                  <c:v>-0.19486975541900001</c:v>
                </c:pt>
                <c:pt idx="6613">
                  <c:v>-0.19486975541900001</c:v>
                </c:pt>
                <c:pt idx="6614">
                  <c:v>-0.19502982107399999</c:v>
                </c:pt>
                <c:pt idx="6615">
                  <c:v>-0.19531094774499999</c:v>
                </c:pt>
                <c:pt idx="6616">
                  <c:v>-0.19547079856999999</c:v>
                </c:pt>
                <c:pt idx="6617">
                  <c:v>-0.19579030977</c:v>
                </c:pt>
                <c:pt idx="6618">
                  <c:v>-0.19594997021999999</c:v>
                </c:pt>
                <c:pt idx="6619">
                  <c:v>-0.19587219686400001</c:v>
                </c:pt>
                <c:pt idx="6620">
                  <c:v>-0.19579448522099999</c:v>
                </c:pt>
                <c:pt idx="6621">
                  <c:v>-0.19579448522099999</c:v>
                </c:pt>
                <c:pt idx="6622">
                  <c:v>-0.19611342454899999</c:v>
                </c:pt>
                <c:pt idx="6623">
                  <c:v>-0.19611342454899999</c:v>
                </c:pt>
                <c:pt idx="6624">
                  <c:v>-0.19611342454899999</c:v>
                </c:pt>
                <c:pt idx="6625">
                  <c:v>-0.19603567889000001</c:v>
                </c:pt>
                <c:pt idx="6626">
                  <c:v>-0.19603567889000001</c:v>
                </c:pt>
                <c:pt idx="6627">
                  <c:v>-0.196195005945</c:v>
                </c:pt>
                <c:pt idx="6628">
                  <c:v>-0.195957994848</c:v>
                </c:pt>
                <c:pt idx="6629">
                  <c:v>-0.19611727416800001</c:v>
                </c:pt>
                <c:pt idx="6630">
                  <c:v>-0.19584158415799999</c:v>
                </c:pt>
                <c:pt idx="6631">
                  <c:v>-0.19596199524899999</c:v>
                </c:pt>
                <c:pt idx="6632">
                  <c:v>-0.19596199524899999</c:v>
                </c:pt>
                <c:pt idx="6633">
                  <c:v>-0.19596199524899999</c:v>
                </c:pt>
                <c:pt idx="6634">
                  <c:v>-0.19592321393199999</c:v>
                </c:pt>
                <c:pt idx="6635">
                  <c:v>-0.195450049456</c:v>
                </c:pt>
                <c:pt idx="6636">
                  <c:v>-0.19529551294700001</c:v>
                </c:pt>
                <c:pt idx="6637">
                  <c:v>-0.19545454545499999</c:v>
                </c:pt>
                <c:pt idx="6638">
                  <c:v>-0.19545454545499999</c:v>
                </c:pt>
                <c:pt idx="6639">
                  <c:v>-0.195613515116</c:v>
                </c:pt>
                <c:pt idx="6640">
                  <c:v>-0.195613515116</c:v>
                </c:pt>
                <c:pt idx="6641">
                  <c:v>-0.195613515116</c:v>
                </c:pt>
                <c:pt idx="6642">
                  <c:v>-0.19537732121699999</c:v>
                </c:pt>
                <c:pt idx="6643">
                  <c:v>-0.19537732121699999</c:v>
                </c:pt>
                <c:pt idx="6644">
                  <c:v>-0.19537732121699999</c:v>
                </c:pt>
                <c:pt idx="6645">
                  <c:v>-0.19530015797799999</c:v>
                </c:pt>
                <c:pt idx="6646">
                  <c:v>-0.19538188277099999</c:v>
                </c:pt>
                <c:pt idx="6647">
                  <c:v>-0.19569934898399999</c:v>
                </c:pt>
                <c:pt idx="6648">
                  <c:v>-0.19569934898399999</c:v>
                </c:pt>
                <c:pt idx="6649">
                  <c:v>-0.19617507886400001</c:v>
                </c:pt>
                <c:pt idx="6650">
                  <c:v>-0.19617507886400001</c:v>
                </c:pt>
                <c:pt idx="6651">
                  <c:v>-0.19617507886400001</c:v>
                </c:pt>
                <c:pt idx="6652">
                  <c:v>-0.19609775325199999</c:v>
                </c:pt>
                <c:pt idx="6653">
                  <c:v>-0.19625615763500001</c:v>
                </c:pt>
                <c:pt idx="6654">
                  <c:v>-0.19641449960599999</c:v>
                </c:pt>
                <c:pt idx="6655">
                  <c:v>-0.196730996455</c:v>
                </c:pt>
                <c:pt idx="6656">
                  <c:v>-0.196730996455</c:v>
                </c:pt>
                <c:pt idx="6657">
                  <c:v>-0.196730996455</c:v>
                </c:pt>
                <c:pt idx="6658">
                  <c:v>-0.19649537310500001</c:v>
                </c:pt>
                <c:pt idx="6659">
                  <c:v>-0.19665354330699999</c:v>
                </c:pt>
                <c:pt idx="6660">
                  <c:v>-0.19696969697</c:v>
                </c:pt>
                <c:pt idx="6661">
                  <c:v>-0.19673421207899999</c:v>
                </c:pt>
                <c:pt idx="6662">
                  <c:v>-0.19665683382499999</c:v>
                </c:pt>
                <c:pt idx="6663">
                  <c:v>-0.19665683382499999</c:v>
                </c:pt>
                <c:pt idx="6664">
                  <c:v>-0.19665683382499999</c:v>
                </c:pt>
                <c:pt idx="6665">
                  <c:v>-0.19697267544700001</c:v>
                </c:pt>
                <c:pt idx="6666">
                  <c:v>-0.19673742138399999</c:v>
                </c:pt>
                <c:pt idx="6667">
                  <c:v>-0.19689526429599999</c:v>
                </c:pt>
                <c:pt idx="6668">
                  <c:v>-0.196660117878</c:v>
                </c:pt>
                <c:pt idx="6669">
                  <c:v>-0.19681791396600001</c:v>
                </c:pt>
                <c:pt idx="6670">
                  <c:v>-0.19681791396600001</c:v>
                </c:pt>
                <c:pt idx="6671">
                  <c:v>-0.19681791396600001</c:v>
                </c:pt>
                <c:pt idx="6672">
                  <c:v>-0.19693697231499999</c:v>
                </c:pt>
                <c:pt idx="6673">
                  <c:v>-0.19693697231499999</c:v>
                </c:pt>
                <c:pt idx="6674">
                  <c:v>-0.19693697231499999</c:v>
                </c:pt>
                <c:pt idx="6675">
                  <c:v>-0.19689831173899999</c:v>
                </c:pt>
                <c:pt idx="6676">
                  <c:v>-0.19705593719299999</c:v>
                </c:pt>
                <c:pt idx="6677">
                  <c:v>-0.196821036107</c:v>
                </c:pt>
                <c:pt idx="6678">
                  <c:v>-0.19670523632100001</c:v>
                </c:pt>
                <c:pt idx="6679">
                  <c:v>-0.19623603215099999</c:v>
                </c:pt>
                <c:pt idx="6680">
                  <c:v>-0.196551048403</c:v>
                </c:pt>
                <c:pt idx="6681">
                  <c:v>-0.19670846395</c:v>
                </c:pt>
                <c:pt idx="6682">
                  <c:v>-0.19647404505400001</c:v>
                </c:pt>
                <c:pt idx="6683">
                  <c:v>-0.19647404505400001</c:v>
                </c:pt>
                <c:pt idx="6684">
                  <c:v>-0.196239717979</c:v>
                </c:pt>
                <c:pt idx="6685">
                  <c:v>-0.196239717979</c:v>
                </c:pt>
                <c:pt idx="6686">
                  <c:v>-0.196239717979</c:v>
                </c:pt>
                <c:pt idx="6687">
                  <c:v>-0.196397102017</c:v>
                </c:pt>
                <c:pt idx="6688">
                  <c:v>-0.19632021922099999</c:v>
                </c:pt>
                <c:pt idx="6689">
                  <c:v>-0.196477495108</c:v>
                </c:pt>
                <c:pt idx="6690">
                  <c:v>-0.196477495108</c:v>
                </c:pt>
                <c:pt idx="6691">
                  <c:v>-0.19624339659600001</c:v>
                </c:pt>
                <c:pt idx="6692">
                  <c:v>-0.19640062597800001</c:v>
                </c:pt>
                <c:pt idx="6693">
                  <c:v>-0.196362213964</c:v>
                </c:pt>
                <c:pt idx="6694">
                  <c:v>-0.19648093841600001</c:v>
                </c:pt>
                <c:pt idx="6695">
                  <c:v>-0.19644253322899999</c:v>
                </c:pt>
                <c:pt idx="6696">
                  <c:v>-0.19593670638800001</c:v>
                </c:pt>
                <c:pt idx="6697">
                  <c:v>-0.19589843749999999</c:v>
                </c:pt>
                <c:pt idx="6698">
                  <c:v>-0.19589843749999999</c:v>
                </c:pt>
                <c:pt idx="6699">
                  <c:v>-0.19589843749999999</c:v>
                </c:pt>
                <c:pt idx="6700">
                  <c:v>-0.195860183558</c:v>
                </c:pt>
                <c:pt idx="6701">
                  <c:v>-0.195860183558</c:v>
                </c:pt>
                <c:pt idx="6702">
                  <c:v>-0.19562670831699999</c:v>
                </c:pt>
                <c:pt idx="6703">
                  <c:v>-0.19562670831699999</c:v>
                </c:pt>
                <c:pt idx="6704">
                  <c:v>-0.195550351288</c:v>
                </c:pt>
                <c:pt idx="6705">
                  <c:v>-0.195083886071</c:v>
                </c:pt>
                <c:pt idx="6706">
                  <c:v>-0.19504583577099999</c:v>
                </c:pt>
                <c:pt idx="6707">
                  <c:v>-0.19481279251200001</c:v>
                </c:pt>
                <c:pt idx="6708">
                  <c:v>-0.19481279251200001</c:v>
                </c:pt>
                <c:pt idx="6709">
                  <c:v>-0.194736842105</c:v>
                </c:pt>
                <c:pt idx="6710">
                  <c:v>-0.194503995323</c:v>
                </c:pt>
                <c:pt idx="6711">
                  <c:v>-0.194503995323</c:v>
                </c:pt>
                <c:pt idx="6712">
                  <c:v>-0.194660950896</c:v>
                </c:pt>
                <c:pt idx="6713">
                  <c:v>-0.194660950896</c:v>
                </c:pt>
                <c:pt idx="6714">
                  <c:v>-0.19458511881599999</c:v>
                </c:pt>
                <c:pt idx="6715">
                  <c:v>-0.194509345794</c:v>
                </c:pt>
                <c:pt idx="6716">
                  <c:v>-0.194509345794</c:v>
                </c:pt>
                <c:pt idx="6717">
                  <c:v>-0.19482288828300001</c:v>
                </c:pt>
                <c:pt idx="6718">
                  <c:v>-0.19482288828300001</c:v>
                </c:pt>
                <c:pt idx="6719">
                  <c:v>-0.19482288828300001</c:v>
                </c:pt>
                <c:pt idx="6720">
                  <c:v>-0.194941634241</c:v>
                </c:pt>
                <c:pt idx="6721">
                  <c:v>-0.19525476468299999</c:v>
                </c:pt>
                <c:pt idx="6722">
                  <c:v>-0.19556765163299999</c:v>
                </c:pt>
                <c:pt idx="6723">
                  <c:v>-0.19572400388700001</c:v>
                </c:pt>
                <c:pt idx="6724">
                  <c:v>-0.19588029537500001</c:v>
                </c:pt>
                <c:pt idx="6725">
                  <c:v>-0.19588029537500001</c:v>
                </c:pt>
                <c:pt idx="6726">
                  <c:v>-0.19564795026199999</c:v>
                </c:pt>
                <c:pt idx="6727">
                  <c:v>-0.19564795026199999</c:v>
                </c:pt>
                <c:pt idx="6728">
                  <c:v>-0.19564795026199999</c:v>
                </c:pt>
                <c:pt idx="6729">
                  <c:v>-0.19564795026199999</c:v>
                </c:pt>
                <c:pt idx="6730">
                  <c:v>-0.19557195572</c:v>
                </c:pt>
                <c:pt idx="6731">
                  <c:v>-0.19557195572</c:v>
                </c:pt>
                <c:pt idx="6732">
                  <c:v>-0.19557195572</c:v>
                </c:pt>
                <c:pt idx="6733">
                  <c:v>-0.19557195572</c:v>
                </c:pt>
                <c:pt idx="6734">
                  <c:v>-0.19549602019000001</c:v>
                </c:pt>
                <c:pt idx="6735">
                  <c:v>-0.19549602019000001</c:v>
                </c:pt>
                <c:pt idx="6736">
                  <c:v>-0.19526397515499999</c:v>
                </c:pt>
                <c:pt idx="6737">
                  <c:v>-0.194956353055</c:v>
                </c:pt>
                <c:pt idx="6738">
                  <c:v>-0.19488074461900001</c:v>
                </c:pt>
                <c:pt idx="6739">
                  <c:v>-0.19503683598300001</c:v>
                </c:pt>
                <c:pt idx="6740">
                  <c:v>-0.19503683598300001</c:v>
                </c:pt>
                <c:pt idx="6741">
                  <c:v>-0.194805194805</c:v>
                </c:pt>
                <c:pt idx="6742">
                  <c:v>-0.194729703546</c:v>
                </c:pt>
                <c:pt idx="6743">
                  <c:v>-0.19449825648999999</c:v>
                </c:pt>
                <c:pt idx="6744">
                  <c:v>-0.19477250726000001</c:v>
                </c:pt>
                <c:pt idx="6745">
                  <c:v>-0.19477250726000001</c:v>
                </c:pt>
                <c:pt idx="6746">
                  <c:v>-0.194928377855</c:v>
                </c:pt>
                <c:pt idx="6747">
                  <c:v>-0.194928377855</c:v>
                </c:pt>
                <c:pt idx="6748">
                  <c:v>-0.19508418811700001</c:v>
                </c:pt>
                <c:pt idx="6749">
                  <c:v>-0.19523993808000001</c:v>
                </c:pt>
                <c:pt idx="6750">
                  <c:v>-0.19523993808000001</c:v>
                </c:pt>
                <c:pt idx="6751">
                  <c:v>-0.19523993808000001</c:v>
                </c:pt>
                <c:pt idx="6752">
                  <c:v>-0.19493328176399999</c:v>
                </c:pt>
                <c:pt idx="6753">
                  <c:v>-0.19493328176399999</c:v>
                </c:pt>
                <c:pt idx="6754">
                  <c:v>-0.19493328176399999</c:v>
                </c:pt>
                <c:pt idx="6755">
                  <c:v>-0.19493328176399999</c:v>
                </c:pt>
                <c:pt idx="6756">
                  <c:v>-0.19493328176399999</c:v>
                </c:pt>
                <c:pt idx="6757">
                  <c:v>-0.19485791610299999</c:v>
                </c:pt>
                <c:pt idx="6758">
                  <c:v>-0.19485791610299999</c:v>
                </c:pt>
                <c:pt idx="6759">
                  <c:v>-0.19485791610299999</c:v>
                </c:pt>
                <c:pt idx="6760">
                  <c:v>-0.19485791610299999</c:v>
                </c:pt>
                <c:pt idx="6761">
                  <c:v>-0.194782608696</c:v>
                </c:pt>
                <c:pt idx="6762">
                  <c:v>-0.194782608696</c:v>
                </c:pt>
                <c:pt idx="6763">
                  <c:v>-0.19451419741199999</c:v>
                </c:pt>
                <c:pt idx="6764">
                  <c:v>-0.19451419741199999</c:v>
                </c:pt>
                <c:pt idx="6765">
                  <c:v>-0.19451419741199999</c:v>
                </c:pt>
                <c:pt idx="6766">
                  <c:v>-0.19451419741199999</c:v>
                </c:pt>
                <c:pt idx="6767">
                  <c:v>-0.19428350714600001</c:v>
                </c:pt>
                <c:pt idx="6768">
                  <c:v>-0.19428350714600001</c:v>
                </c:pt>
                <c:pt idx="6769">
                  <c:v>-0.19428350714600001</c:v>
                </c:pt>
                <c:pt idx="6770">
                  <c:v>-0.194439080904</c:v>
                </c:pt>
                <c:pt idx="6771">
                  <c:v>-0.194439080904</c:v>
                </c:pt>
                <c:pt idx="6772">
                  <c:v>-0.194171009458</c:v>
                </c:pt>
                <c:pt idx="6773">
                  <c:v>-0.193479938272</c:v>
                </c:pt>
                <c:pt idx="6774">
                  <c:v>-0.19324975891999999</c:v>
                </c:pt>
                <c:pt idx="6775">
                  <c:v>-0.193405322021</c:v>
                </c:pt>
                <c:pt idx="6776">
                  <c:v>-0.19333076330000001</c:v>
                </c:pt>
                <c:pt idx="6777">
                  <c:v>-0.19310079013299999</c:v>
                </c:pt>
                <c:pt idx="6778">
                  <c:v>-0.19310079013299999</c:v>
                </c:pt>
                <c:pt idx="6779">
                  <c:v>-0.19310079013299999</c:v>
                </c:pt>
                <c:pt idx="6780">
                  <c:v>-0.19295205083799999</c:v>
                </c:pt>
                <c:pt idx="6781">
                  <c:v>-0.19295205083799999</c:v>
                </c:pt>
                <c:pt idx="6782">
                  <c:v>-0.19310743165200001</c:v>
                </c:pt>
                <c:pt idx="6783">
                  <c:v>-0.19310743165200001</c:v>
                </c:pt>
                <c:pt idx="6784">
                  <c:v>-0.19287776708400001</c:v>
                </c:pt>
                <c:pt idx="6785">
                  <c:v>-0.19318837790999999</c:v>
                </c:pt>
                <c:pt idx="6786">
                  <c:v>-0.19315121200499999</c:v>
                </c:pt>
                <c:pt idx="6787">
                  <c:v>-0.19269230769199999</c:v>
                </c:pt>
                <c:pt idx="6788">
                  <c:v>-0.19269230769199999</c:v>
                </c:pt>
                <c:pt idx="6789">
                  <c:v>-0.19242599000400001</c:v>
                </c:pt>
                <c:pt idx="6790">
                  <c:v>-0.192581203152</c:v>
                </c:pt>
                <c:pt idx="6791">
                  <c:v>-0.192581203152</c:v>
                </c:pt>
                <c:pt idx="6792">
                  <c:v>-0.192581203152</c:v>
                </c:pt>
                <c:pt idx="6793">
                  <c:v>-0.192581203152</c:v>
                </c:pt>
                <c:pt idx="6794">
                  <c:v>-0.19273635664899999</c:v>
                </c:pt>
                <c:pt idx="6795">
                  <c:v>-0.19273635664899999</c:v>
                </c:pt>
                <c:pt idx="6796">
                  <c:v>-0.192891450528</c:v>
                </c:pt>
                <c:pt idx="6797">
                  <c:v>-0.19266231271600001</c:v>
                </c:pt>
                <c:pt idx="6798">
                  <c:v>-0.19266231271600001</c:v>
                </c:pt>
                <c:pt idx="6799">
                  <c:v>-0.19281736124400001</c:v>
                </c:pt>
                <c:pt idx="6800">
                  <c:v>-0.19281736124400001</c:v>
                </c:pt>
                <c:pt idx="6801">
                  <c:v>-0.19297235023000001</c:v>
                </c:pt>
                <c:pt idx="6802">
                  <c:v>-0.192743328854</c:v>
                </c:pt>
                <c:pt idx="6803">
                  <c:v>-0.19270633397299999</c:v>
                </c:pt>
                <c:pt idx="6804">
                  <c:v>-0.192861255037</c:v>
                </c:pt>
                <c:pt idx="6805">
                  <c:v>-0.193170918857</c:v>
                </c:pt>
                <c:pt idx="6806">
                  <c:v>-0.193170918857</c:v>
                </c:pt>
                <c:pt idx="6807">
                  <c:v>-0.19294207901800001</c:v>
                </c:pt>
                <c:pt idx="6808">
                  <c:v>-0.19325153374199999</c:v>
                </c:pt>
                <c:pt idx="6809">
                  <c:v>-0.19321449108700001</c:v>
                </c:pt>
                <c:pt idx="6810">
                  <c:v>-0.19352366353700001</c:v>
                </c:pt>
                <c:pt idx="6811">
                  <c:v>-0.19352366353700001</c:v>
                </c:pt>
                <c:pt idx="6812">
                  <c:v>-0.193832599119</c:v>
                </c:pt>
                <c:pt idx="6813">
                  <c:v>-0.19360398314800001</c:v>
                </c:pt>
                <c:pt idx="6814">
                  <c:v>-0.193758376412</c:v>
                </c:pt>
                <c:pt idx="6815">
                  <c:v>-0.193721286371</c:v>
                </c:pt>
                <c:pt idx="6816">
                  <c:v>-0.19402985074599999</c:v>
                </c:pt>
                <c:pt idx="6817">
                  <c:v>-0.194184044385</c:v>
                </c:pt>
                <c:pt idx="6818">
                  <c:v>-0.194184044385</c:v>
                </c:pt>
                <c:pt idx="6819">
                  <c:v>-0.19395562356500001</c:v>
                </c:pt>
                <c:pt idx="6820">
                  <c:v>-0.19395562356500001</c:v>
                </c:pt>
                <c:pt idx="6821">
                  <c:v>-0.19410977242300001</c:v>
                </c:pt>
                <c:pt idx="6822">
                  <c:v>-0.19388145315499999</c:v>
                </c:pt>
                <c:pt idx="6823">
                  <c:v>-0.19403555725499999</c:v>
                </c:pt>
                <c:pt idx="6824">
                  <c:v>-0.194189602446</c:v>
                </c:pt>
                <c:pt idx="6825">
                  <c:v>-0.194189602446</c:v>
                </c:pt>
                <c:pt idx="6826">
                  <c:v>-0.194189602446</c:v>
                </c:pt>
                <c:pt idx="6827">
                  <c:v>-0.194115399312</c:v>
                </c:pt>
                <c:pt idx="6828">
                  <c:v>-0.19388729703900001</c:v>
                </c:pt>
                <c:pt idx="6829">
                  <c:v>-0.19365928189500001</c:v>
                </c:pt>
                <c:pt idx="6830">
                  <c:v>-0.19358533791499999</c:v>
                </c:pt>
                <c:pt idx="6831">
                  <c:v>-0.19335751097500001</c:v>
                </c:pt>
                <c:pt idx="6832">
                  <c:v>-0.19351145038199999</c:v>
                </c:pt>
                <c:pt idx="6833">
                  <c:v>-0.19343761922899999</c:v>
                </c:pt>
                <c:pt idx="6834">
                  <c:v>-0.19370829361299999</c:v>
                </c:pt>
                <c:pt idx="6835">
                  <c:v>-0.19370829361299999</c:v>
                </c:pt>
                <c:pt idx="6836">
                  <c:v>-0.19367136866199999</c:v>
                </c:pt>
                <c:pt idx="6837">
                  <c:v>-0.193788109756</c:v>
                </c:pt>
                <c:pt idx="6838">
                  <c:v>-0.193788109756</c:v>
                </c:pt>
                <c:pt idx="6839">
                  <c:v>-0.19371428571400001</c:v>
                </c:pt>
                <c:pt idx="6840">
                  <c:v>-0.19371428571400001</c:v>
                </c:pt>
                <c:pt idx="6841">
                  <c:v>-0.19371428571400001</c:v>
                </c:pt>
                <c:pt idx="6842">
                  <c:v>-0.19402132520900001</c:v>
                </c:pt>
                <c:pt idx="6843">
                  <c:v>-0.19417475728200001</c:v>
                </c:pt>
                <c:pt idx="6844">
                  <c:v>-0.19417475728200001</c:v>
                </c:pt>
                <c:pt idx="6845">
                  <c:v>-0.193720266413</c:v>
                </c:pt>
                <c:pt idx="6846">
                  <c:v>-0.193720266413</c:v>
                </c:pt>
                <c:pt idx="6847">
                  <c:v>-0.193720266413</c:v>
                </c:pt>
                <c:pt idx="6848">
                  <c:v>-0.193493150685</c:v>
                </c:pt>
                <c:pt idx="6849">
                  <c:v>-0.19345634392200001</c:v>
                </c:pt>
                <c:pt idx="6850">
                  <c:v>-0.19360973754300001</c:v>
                </c:pt>
                <c:pt idx="6851">
                  <c:v>-0.19338277239000001</c:v>
                </c:pt>
                <c:pt idx="6852">
                  <c:v>-0.19338277239000001</c:v>
                </c:pt>
                <c:pt idx="6853">
                  <c:v>-0.19353612167299999</c:v>
                </c:pt>
                <c:pt idx="6854">
                  <c:v>-0.19361580847400001</c:v>
                </c:pt>
                <c:pt idx="6855">
                  <c:v>-0.19361580847400001</c:v>
                </c:pt>
                <c:pt idx="6856">
                  <c:v>-0.19361580847400001</c:v>
                </c:pt>
                <c:pt idx="6857">
                  <c:v>-0.19376899696</c:v>
                </c:pt>
                <c:pt idx="6858">
                  <c:v>-0.193315609571</c:v>
                </c:pt>
                <c:pt idx="6859">
                  <c:v>-0.193089044997</c:v>
                </c:pt>
                <c:pt idx="6860">
                  <c:v>-0.193089044997</c:v>
                </c:pt>
                <c:pt idx="6861">
                  <c:v>-0.193089044997</c:v>
                </c:pt>
                <c:pt idx="6862">
                  <c:v>-0.193089044997</c:v>
                </c:pt>
                <c:pt idx="6863">
                  <c:v>-0.193089044997</c:v>
                </c:pt>
                <c:pt idx="6864">
                  <c:v>-0.19324221716000001</c:v>
                </c:pt>
                <c:pt idx="6865">
                  <c:v>-0.19324221716000001</c:v>
                </c:pt>
                <c:pt idx="6866">
                  <c:v>-0.19324221716000001</c:v>
                </c:pt>
                <c:pt idx="6867">
                  <c:v>-0.19324221716000001</c:v>
                </c:pt>
                <c:pt idx="6868">
                  <c:v>-0.19324221716000001</c:v>
                </c:pt>
                <c:pt idx="6869">
                  <c:v>-0.193395331182</c:v>
                </c:pt>
                <c:pt idx="6870">
                  <c:v>-0.193395331182</c:v>
                </c:pt>
                <c:pt idx="6871">
                  <c:v>-0.193395331182</c:v>
                </c:pt>
                <c:pt idx="6872">
                  <c:v>-0.193395331182</c:v>
                </c:pt>
                <c:pt idx="6873">
                  <c:v>-0.193395331182</c:v>
                </c:pt>
                <c:pt idx="6874">
                  <c:v>-0.19332195029400001</c:v>
                </c:pt>
                <c:pt idx="6875">
                  <c:v>-0.193438270434</c:v>
                </c:pt>
                <c:pt idx="6876">
                  <c:v>-0.193438270434</c:v>
                </c:pt>
                <c:pt idx="6877">
                  <c:v>-0.193211983314</c:v>
                </c:pt>
                <c:pt idx="6878">
                  <c:v>-0.192985781991</c:v>
                </c:pt>
                <c:pt idx="6879">
                  <c:v>-0.192759666414</c:v>
                </c:pt>
                <c:pt idx="6880">
                  <c:v>-0.19291263975699999</c:v>
                </c:pt>
                <c:pt idx="6881">
                  <c:v>-0.19306555513500001</c:v>
                </c:pt>
                <c:pt idx="6882">
                  <c:v>-0.192839552946</c:v>
                </c:pt>
                <c:pt idx="6883">
                  <c:v>-0.192839552946</c:v>
                </c:pt>
                <c:pt idx="6884">
                  <c:v>-0.192839552946</c:v>
                </c:pt>
                <c:pt idx="6885">
                  <c:v>-0.192992424242</c:v>
                </c:pt>
                <c:pt idx="6886">
                  <c:v>-0.192992424242</c:v>
                </c:pt>
                <c:pt idx="6887">
                  <c:v>-0.19314523764399999</c:v>
                </c:pt>
                <c:pt idx="6888">
                  <c:v>-0.193072118115</c:v>
                </c:pt>
                <c:pt idx="6889">
                  <c:v>-0.193035579107</c:v>
                </c:pt>
                <c:pt idx="6890">
                  <c:v>-0.193188268685</c:v>
                </c:pt>
                <c:pt idx="6891">
                  <c:v>-0.193188268685</c:v>
                </c:pt>
                <c:pt idx="6892">
                  <c:v>-0.19288956127099999</c:v>
                </c:pt>
                <c:pt idx="6893">
                  <c:v>-0.19304216297999999</c:v>
                </c:pt>
                <c:pt idx="6894">
                  <c:v>-0.19293272864700001</c:v>
                </c:pt>
                <c:pt idx="6895">
                  <c:v>-0.19293272864700001</c:v>
                </c:pt>
                <c:pt idx="6896">
                  <c:v>-0.192896278103</c:v>
                </c:pt>
                <c:pt idx="6897">
                  <c:v>-0.192896278103</c:v>
                </c:pt>
                <c:pt idx="6898">
                  <c:v>-0.19304873441600001</c:v>
                </c:pt>
                <c:pt idx="6899">
                  <c:v>-0.19304873441600001</c:v>
                </c:pt>
                <c:pt idx="6900">
                  <c:v>-0.19304873441600001</c:v>
                </c:pt>
                <c:pt idx="6901">
                  <c:v>-0.193201133144</c:v>
                </c:pt>
                <c:pt idx="6902">
                  <c:v>-0.19324400830300001</c:v>
                </c:pt>
                <c:pt idx="6903">
                  <c:v>-0.19317109979200001</c:v>
                </c:pt>
                <c:pt idx="6904">
                  <c:v>-0.19332327423599999</c:v>
                </c:pt>
                <c:pt idx="6905">
                  <c:v>-0.19332327423599999</c:v>
                </c:pt>
                <c:pt idx="6906">
                  <c:v>-0.19332327423599999</c:v>
                </c:pt>
                <c:pt idx="6907">
                  <c:v>-0.193098246276</c:v>
                </c:pt>
                <c:pt idx="6908">
                  <c:v>-0.193250377074</c:v>
                </c:pt>
                <c:pt idx="6909">
                  <c:v>-0.193250377074</c:v>
                </c:pt>
                <c:pt idx="6910">
                  <c:v>-0.193213949105</c:v>
                </c:pt>
                <c:pt idx="6911">
                  <c:v>-0.193213949105</c:v>
                </c:pt>
                <c:pt idx="6912">
                  <c:v>-0.19298906897900001</c:v>
                </c:pt>
                <c:pt idx="6913">
                  <c:v>-0.19298906897900001</c:v>
                </c:pt>
                <c:pt idx="6914">
                  <c:v>-0.19295270397600001</c:v>
                </c:pt>
                <c:pt idx="6915">
                  <c:v>-0.19295270397600001</c:v>
                </c:pt>
                <c:pt idx="6916">
                  <c:v>-0.19295270397600001</c:v>
                </c:pt>
                <c:pt idx="6917">
                  <c:v>-0.19295270397600001</c:v>
                </c:pt>
                <c:pt idx="6918">
                  <c:v>-0.19310474755099999</c:v>
                </c:pt>
                <c:pt idx="6919">
                  <c:v>-0.19310474755099999</c:v>
                </c:pt>
                <c:pt idx="6920">
                  <c:v>-0.19310474755099999</c:v>
                </c:pt>
                <c:pt idx="6921">
                  <c:v>-0.19310474755099999</c:v>
                </c:pt>
                <c:pt idx="6922">
                  <c:v>-0.19310474755099999</c:v>
                </c:pt>
                <c:pt idx="6923">
                  <c:v>-0.19310474755099999</c:v>
                </c:pt>
                <c:pt idx="6924">
                  <c:v>-0.19306837445800001</c:v>
                </c:pt>
                <c:pt idx="6925">
                  <c:v>-0.19329945416899999</c:v>
                </c:pt>
                <c:pt idx="6926">
                  <c:v>-0.19329945416899999</c:v>
                </c:pt>
                <c:pt idx="6927">
                  <c:v>-0.19329945416899999</c:v>
                </c:pt>
                <c:pt idx="6928">
                  <c:v>-0.19307489650000001</c:v>
                </c:pt>
                <c:pt idx="6929">
                  <c:v>-0.19307489650000001</c:v>
                </c:pt>
                <c:pt idx="6930">
                  <c:v>-0.19307489650000001</c:v>
                </c:pt>
                <c:pt idx="6931">
                  <c:v>-0.193038570085</c:v>
                </c:pt>
                <c:pt idx="6932">
                  <c:v>-0.193038570085</c:v>
                </c:pt>
                <c:pt idx="6933">
                  <c:v>-0.19319036869799999</c:v>
                </c:pt>
                <c:pt idx="6934">
                  <c:v>-0.19334211021299999</c:v>
                </c:pt>
                <c:pt idx="6935">
                  <c:v>-0.19311771342600001</c:v>
                </c:pt>
                <c:pt idx="6936">
                  <c:v>-0.19326941154400001</c:v>
                </c:pt>
                <c:pt idx="6937">
                  <c:v>-0.19326941154400001</c:v>
                </c:pt>
                <c:pt idx="6938">
                  <c:v>-0.19326941154400001</c:v>
                </c:pt>
                <c:pt idx="6939">
                  <c:v>-0.19304511278200001</c:v>
                </c:pt>
                <c:pt idx="6940">
                  <c:v>-0.192820898327</c:v>
                </c:pt>
                <c:pt idx="6941">
                  <c:v>-0.192820898327</c:v>
                </c:pt>
                <c:pt idx="6942">
                  <c:v>-0.192820898327</c:v>
                </c:pt>
                <c:pt idx="6943">
                  <c:v>-0.192820898327</c:v>
                </c:pt>
                <c:pt idx="6944">
                  <c:v>-0.192820898327</c:v>
                </c:pt>
                <c:pt idx="6945">
                  <c:v>-0.192820898327</c:v>
                </c:pt>
                <c:pt idx="6946">
                  <c:v>-0.192820898327</c:v>
                </c:pt>
                <c:pt idx="6947">
                  <c:v>-0.19297256670400001</c:v>
                </c:pt>
                <c:pt idx="6948">
                  <c:v>-0.19274845012200001</c:v>
                </c:pt>
                <c:pt idx="6949">
                  <c:v>-0.19274845012200001</c:v>
                </c:pt>
                <c:pt idx="6950">
                  <c:v>-0.19274845012200001</c:v>
                </c:pt>
                <c:pt idx="6951">
                  <c:v>-0.19274845012200001</c:v>
                </c:pt>
                <c:pt idx="6952">
                  <c:v>-0.19252441773100001</c:v>
                </c:pt>
                <c:pt idx="6953">
                  <c:v>-0.19230046948400001</c:v>
                </c:pt>
                <c:pt idx="6954">
                  <c:v>-0.19185282523</c:v>
                </c:pt>
                <c:pt idx="6955">
                  <c:v>-0.19185282523</c:v>
                </c:pt>
                <c:pt idx="6956">
                  <c:v>-0.19185282523</c:v>
                </c:pt>
                <c:pt idx="6957">
                  <c:v>-0.19200450450500001</c:v>
                </c:pt>
                <c:pt idx="6958">
                  <c:v>-0.19200450450500001</c:v>
                </c:pt>
                <c:pt idx="6959">
                  <c:v>-0.19215612685299999</c:v>
                </c:pt>
                <c:pt idx="6960">
                  <c:v>-0.19215612685299999</c:v>
                </c:pt>
                <c:pt idx="6961">
                  <c:v>-0.19215612685299999</c:v>
                </c:pt>
                <c:pt idx="6962">
                  <c:v>-0.19193245778599999</c:v>
                </c:pt>
                <c:pt idx="6963">
                  <c:v>-0.19193245778599999</c:v>
                </c:pt>
                <c:pt idx="6964">
                  <c:v>-0.19193245778599999</c:v>
                </c:pt>
                <c:pt idx="6965">
                  <c:v>-0.19170887263200001</c:v>
                </c:pt>
                <c:pt idx="6966">
                  <c:v>-0.19167291822999999</c:v>
                </c:pt>
                <c:pt idx="6967">
                  <c:v>-0.19160104986900001</c:v>
                </c:pt>
                <c:pt idx="6968">
                  <c:v>-0.19156513589499999</c:v>
                </c:pt>
                <c:pt idx="6969">
                  <c:v>-0.191341829085</c:v>
                </c:pt>
                <c:pt idx="6970">
                  <c:v>-0.191493348323</c:v>
                </c:pt>
                <c:pt idx="6971">
                  <c:v>-0.191493348323</c:v>
                </c:pt>
                <c:pt idx="6972">
                  <c:v>-0.19164481079099999</c:v>
                </c:pt>
                <c:pt idx="6973">
                  <c:v>-0.19164481079099999</c:v>
                </c:pt>
                <c:pt idx="6974">
                  <c:v>-0.19164481079099999</c:v>
                </c:pt>
                <c:pt idx="6975">
                  <c:v>-0.19172439618000001</c:v>
                </c:pt>
                <c:pt idx="6976">
                  <c:v>-0.19172439618000001</c:v>
                </c:pt>
                <c:pt idx="6977">
                  <c:v>-0.191875701984</c:v>
                </c:pt>
                <c:pt idx="6978">
                  <c:v>-0.19161676646699999</c:v>
                </c:pt>
                <c:pt idx="6979">
                  <c:v>-0.19161676646699999</c:v>
                </c:pt>
                <c:pt idx="6980">
                  <c:v>-0.19150925752799999</c:v>
                </c:pt>
                <c:pt idx="6981">
                  <c:v>-0.19150925752799999</c:v>
                </c:pt>
                <c:pt idx="6982">
                  <c:v>-0.19181155356099999</c:v>
                </c:pt>
                <c:pt idx="6983">
                  <c:v>-0.19211362362199999</c:v>
                </c:pt>
                <c:pt idx="6984">
                  <c:v>-0.19211362362199999</c:v>
                </c:pt>
                <c:pt idx="6985">
                  <c:v>-0.19211362362199999</c:v>
                </c:pt>
                <c:pt idx="6986">
                  <c:v>-0.192264573991</c:v>
                </c:pt>
                <c:pt idx="6987">
                  <c:v>-0.192264573991</c:v>
                </c:pt>
                <c:pt idx="6988">
                  <c:v>-0.192228656828</c:v>
                </c:pt>
                <c:pt idx="6989">
                  <c:v>-0.192228656828</c:v>
                </c:pt>
                <c:pt idx="6990">
                  <c:v>-0.192228656828</c:v>
                </c:pt>
                <c:pt idx="6991">
                  <c:v>-0.192228656828</c:v>
                </c:pt>
                <c:pt idx="6992">
                  <c:v>-0.192228656828</c:v>
                </c:pt>
                <c:pt idx="6993">
                  <c:v>-0.19200597684000001</c:v>
                </c:pt>
                <c:pt idx="6994">
                  <c:v>-0.19200597684000001</c:v>
                </c:pt>
                <c:pt idx="6995">
                  <c:v>-0.19215686274499999</c:v>
                </c:pt>
                <c:pt idx="6996">
                  <c:v>-0.19215686274499999</c:v>
                </c:pt>
                <c:pt idx="6997">
                  <c:v>-0.191934279313</c:v>
                </c:pt>
                <c:pt idx="6998">
                  <c:v>-0.191934279313</c:v>
                </c:pt>
                <c:pt idx="6999">
                  <c:v>-0.19208512226999999</c:v>
                </c:pt>
                <c:pt idx="7000">
                  <c:v>-0.19208512226999999</c:v>
                </c:pt>
                <c:pt idx="7001">
                  <c:v>-0.19208512226999999</c:v>
                </c:pt>
                <c:pt idx="7002">
                  <c:v>-0.19223590892100001</c:v>
                </c:pt>
                <c:pt idx="7003">
                  <c:v>-0.19223590892100001</c:v>
                </c:pt>
                <c:pt idx="7004">
                  <c:v>-0.19223590892100001</c:v>
                </c:pt>
                <c:pt idx="7005">
                  <c:v>-0.19223590892100001</c:v>
                </c:pt>
                <c:pt idx="7006">
                  <c:v>-0.19238663929800001</c:v>
                </c:pt>
                <c:pt idx="7007">
                  <c:v>-0.192465497949</c:v>
                </c:pt>
                <c:pt idx="7008">
                  <c:v>-0.192243147492</c:v>
                </c:pt>
                <c:pt idx="7009">
                  <c:v>-0.192322027581</c:v>
                </c:pt>
                <c:pt idx="7010">
                  <c:v>-0.19228619340399999</c:v>
                </c:pt>
                <c:pt idx="7011">
                  <c:v>-0.191842056249</c:v>
                </c:pt>
                <c:pt idx="7012">
                  <c:v>-0.191620111732</c:v>
                </c:pt>
                <c:pt idx="7013">
                  <c:v>-0.191620111732</c:v>
                </c:pt>
                <c:pt idx="7014">
                  <c:v>-0.19139824986000001</c:v>
                </c:pt>
                <c:pt idx="7015">
                  <c:v>-0.19139824986000001</c:v>
                </c:pt>
                <c:pt idx="7016">
                  <c:v>-0.19139824986000001</c:v>
                </c:pt>
                <c:pt idx="7017">
                  <c:v>-0.191548771407</c:v>
                </c:pt>
                <c:pt idx="7018">
                  <c:v>-0.191548771407</c:v>
                </c:pt>
                <c:pt idx="7019">
                  <c:v>-0.19181395348800001</c:v>
                </c:pt>
                <c:pt idx="7020">
                  <c:v>-0.19181395348800001</c:v>
                </c:pt>
                <c:pt idx="7021">
                  <c:v>-0.19181395348800001</c:v>
                </c:pt>
                <c:pt idx="7022">
                  <c:v>-0.19159226190500001</c:v>
                </c:pt>
                <c:pt idx="7023">
                  <c:v>-0.19159226190500001</c:v>
                </c:pt>
                <c:pt idx="7024">
                  <c:v>-0.19159226190500001</c:v>
                </c:pt>
                <c:pt idx="7025">
                  <c:v>-0.191742607402</c:v>
                </c:pt>
                <c:pt idx="7026">
                  <c:v>-0.191742607402</c:v>
                </c:pt>
                <c:pt idx="7027">
                  <c:v>-0.19167131437099999</c:v>
                </c:pt>
                <c:pt idx="7028">
                  <c:v>-0.19167131437099999</c:v>
                </c:pt>
                <c:pt idx="7029">
                  <c:v>-0.19160007433599999</c:v>
                </c:pt>
                <c:pt idx="7030">
                  <c:v>-0.191307578009</c:v>
                </c:pt>
                <c:pt idx="7031">
                  <c:v>-0.191457753018</c:v>
                </c:pt>
                <c:pt idx="7032">
                  <c:v>-0.191457753018</c:v>
                </c:pt>
                <c:pt idx="7033">
                  <c:v>-0.191457753018</c:v>
                </c:pt>
                <c:pt idx="7034">
                  <c:v>-0.191236539176</c:v>
                </c:pt>
                <c:pt idx="7035">
                  <c:v>-0.191236539176</c:v>
                </c:pt>
                <c:pt idx="7036">
                  <c:v>-0.191236539176</c:v>
                </c:pt>
                <c:pt idx="7037">
                  <c:v>-0.19079435783199999</c:v>
                </c:pt>
                <c:pt idx="7038">
                  <c:v>-0.19079435783199999</c:v>
                </c:pt>
                <c:pt idx="7039">
                  <c:v>-0.19079435783199999</c:v>
                </c:pt>
                <c:pt idx="7040">
                  <c:v>-0.19079435783199999</c:v>
                </c:pt>
                <c:pt idx="7041">
                  <c:v>-0.19094451660799999</c:v>
                </c:pt>
                <c:pt idx="7042">
                  <c:v>-0.191244667038</c:v>
                </c:pt>
                <c:pt idx="7043">
                  <c:v>-0.191394658754</c:v>
                </c:pt>
                <c:pt idx="7044">
                  <c:v>-0.191323692992</c:v>
                </c:pt>
                <c:pt idx="7045">
                  <c:v>-0.191323692992</c:v>
                </c:pt>
                <c:pt idx="7046">
                  <c:v>-0.191323692992</c:v>
                </c:pt>
                <c:pt idx="7047">
                  <c:v>-0.191323692992</c:v>
                </c:pt>
                <c:pt idx="7048">
                  <c:v>-0.191323692992</c:v>
                </c:pt>
                <c:pt idx="7049">
                  <c:v>-0.191323692992</c:v>
                </c:pt>
                <c:pt idx="7050">
                  <c:v>-0.191323692992</c:v>
                </c:pt>
                <c:pt idx="7051">
                  <c:v>-0.19147358665399999</c:v>
                </c:pt>
                <c:pt idx="7052">
                  <c:v>-0.19125277983700001</c:v>
                </c:pt>
                <c:pt idx="7053">
                  <c:v>-0.19103205484499999</c:v>
                </c:pt>
                <c:pt idx="7054">
                  <c:v>-0.19103205484499999</c:v>
                </c:pt>
                <c:pt idx="7055">
                  <c:v>-0.19103205484499999</c:v>
                </c:pt>
                <c:pt idx="7056">
                  <c:v>-0.19118191922899999</c:v>
                </c:pt>
                <c:pt idx="7057">
                  <c:v>-0.191331728098</c:v>
                </c:pt>
                <c:pt idx="7058">
                  <c:v>-0.191331728098</c:v>
                </c:pt>
                <c:pt idx="7059">
                  <c:v>-0.191631179411</c:v>
                </c:pt>
                <c:pt idx="7060">
                  <c:v>-0.191780821918</c:v>
                </c:pt>
                <c:pt idx="7061">
                  <c:v>-0.19193040903200001</c:v>
                </c:pt>
                <c:pt idx="7062">
                  <c:v>-0.19193040903200001</c:v>
                </c:pt>
                <c:pt idx="7063">
                  <c:v>-0.19193040903200001</c:v>
                </c:pt>
                <c:pt idx="7064">
                  <c:v>-0.19193040903200001</c:v>
                </c:pt>
                <c:pt idx="7065">
                  <c:v>-0.191859389454</c:v>
                </c:pt>
                <c:pt idx="7066">
                  <c:v>-0.19200887902300001</c:v>
                </c:pt>
                <c:pt idx="7067">
                  <c:v>-0.19215831329800001</c:v>
                </c:pt>
                <c:pt idx="7068">
                  <c:v>-0.19215831329800001</c:v>
                </c:pt>
                <c:pt idx="7069">
                  <c:v>-0.19215831329800001</c:v>
                </c:pt>
                <c:pt idx="7070">
                  <c:v>-0.19245701608400001</c:v>
                </c:pt>
                <c:pt idx="7071">
                  <c:v>-0.192236598891</c:v>
                </c:pt>
                <c:pt idx="7072">
                  <c:v>-0.192236598891</c:v>
                </c:pt>
                <c:pt idx="7073">
                  <c:v>-0.192016263168</c:v>
                </c:pt>
                <c:pt idx="7074">
                  <c:v>-0.192016263168</c:v>
                </c:pt>
                <c:pt idx="7075">
                  <c:v>-0.192016263168</c:v>
                </c:pt>
                <c:pt idx="7076">
                  <c:v>-0.191796008869</c:v>
                </c:pt>
                <c:pt idx="7077">
                  <c:v>-0.191796008869</c:v>
                </c:pt>
                <c:pt idx="7078">
                  <c:v>-0.19194531682999999</c:v>
                </c:pt>
                <c:pt idx="7079">
                  <c:v>-0.19194531682999999</c:v>
                </c:pt>
                <c:pt idx="7080">
                  <c:v>-0.19172515700000001</c:v>
                </c:pt>
                <c:pt idx="7081">
                  <c:v>-0.19180358131799999</c:v>
                </c:pt>
                <c:pt idx="7082">
                  <c:v>-0.191952750092</c:v>
                </c:pt>
                <c:pt idx="7083">
                  <c:v>-0.19210186381300001</c:v>
                </c:pt>
                <c:pt idx="7084">
                  <c:v>-0.19188191881899999</c:v>
                </c:pt>
                <c:pt idx="7085">
                  <c:v>-0.191662054971</c:v>
                </c:pt>
                <c:pt idx="7086">
                  <c:v>-0.19159137008999999</c:v>
                </c:pt>
                <c:pt idx="7087">
                  <c:v>-0.19174041297899999</c:v>
                </c:pt>
                <c:pt idx="7088">
                  <c:v>-0.19152073732700001</c:v>
                </c:pt>
                <c:pt idx="7089">
                  <c:v>-0.19152073732700001</c:v>
                </c:pt>
                <c:pt idx="7090">
                  <c:v>-0.19166973829699999</c:v>
                </c:pt>
                <c:pt idx="7091">
                  <c:v>-0.19166973829699999</c:v>
                </c:pt>
                <c:pt idx="7092">
                  <c:v>-0.19166973829699999</c:v>
                </c:pt>
                <c:pt idx="7093">
                  <c:v>-0.19166973829699999</c:v>
                </c:pt>
                <c:pt idx="7094">
                  <c:v>-0.191450156624</c:v>
                </c:pt>
                <c:pt idx="7095">
                  <c:v>-0.19159911569599999</c:v>
                </c:pt>
                <c:pt idx="7096">
                  <c:v>-0.19159911569599999</c:v>
                </c:pt>
                <c:pt idx="7097">
                  <c:v>-0.191748019893</c:v>
                </c:pt>
                <c:pt idx="7098">
                  <c:v>-0.19189686924499999</c:v>
                </c:pt>
                <c:pt idx="7099">
                  <c:v>-0.19123872630200001</c:v>
                </c:pt>
                <c:pt idx="7100">
                  <c:v>-0.19101950680900001</c:v>
                </c:pt>
                <c:pt idx="7101">
                  <c:v>-0.19094922737299999</c:v>
                </c:pt>
                <c:pt idx="7102">
                  <c:v>-0.19109803200299999</c:v>
                </c:pt>
                <c:pt idx="7103">
                  <c:v>-0.190878999632</c:v>
                </c:pt>
                <c:pt idx="7104">
                  <c:v>-0.190878999632</c:v>
                </c:pt>
                <c:pt idx="7105">
                  <c:v>-0.190878999632</c:v>
                </c:pt>
                <c:pt idx="7106">
                  <c:v>-0.190660047803</c:v>
                </c:pt>
                <c:pt idx="7107">
                  <c:v>-0.190808823529</c:v>
                </c:pt>
                <c:pt idx="7108">
                  <c:v>-0.190808823529</c:v>
                </c:pt>
                <c:pt idx="7109">
                  <c:v>-0.190808823529</c:v>
                </c:pt>
                <c:pt idx="7110">
                  <c:v>-0.190808823529</c:v>
                </c:pt>
                <c:pt idx="7111">
                  <c:v>-0.19095754456899999</c:v>
                </c:pt>
                <c:pt idx="7112">
                  <c:v>-0.19095754456899999</c:v>
                </c:pt>
                <c:pt idx="7113">
                  <c:v>-0.19110621095200001</c:v>
                </c:pt>
                <c:pt idx="7114">
                  <c:v>-0.19110621095200001</c:v>
                </c:pt>
                <c:pt idx="7115">
                  <c:v>-0.19110621095200001</c:v>
                </c:pt>
                <c:pt idx="7116">
                  <c:v>-0.19110621095200001</c:v>
                </c:pt>
                <c:pt idx="7117">
                  <c:v>-0.191036002939</c:v>
                </c:pt>
                <c:pt idx="7118">
                  <c:v>-0.190817263545</c:v>
                </c:pt>
                <c:pt idx="7119">
                  <c:v>-0.190817263545</c:v>
                </c:pt>
                <c:pt idx="7120">
                  <c:v>-0.190817263545</c:v>
                </c:pt>
                <c:pt idx="7121">
                  <c:v>-0.19059860447999999</c:v>
                </c:pt>
                <c:pt idx="7122">
                  <c:v>-0.19059860447999999</c:v>
                </c:pt>
                <c:pt idx="7123">
                  <c:v>-0.19056361299800001</c:v>
                </c:pt>
                <c:pt idx="7124">
                  <c:v>-0.19056361299800001</c:v>
                </c:pt>
                <c:pt idx="7125">
                  <c:v>-0.19082568807299999</c:v>
                </c:pt>
                <c:pt idx="7126">
                  <c:v>-0.190607228032</c:v>
                </c:pt>
                <c:pt idx="7127">
                  <c:v>-0.19075568598699999</c:v>
                </c:pt>
                <c:pt idx="7128">
                  <c:v>-0.19053731890699999</c:v>
                </c:pt>
                <c:pt idx="7129">
                  <c:v>-0.19053731890699999</c:v>
                </c:pt>
                <c:pt idx="7130">
                  <c:v>-0.19031903190300001</c:v>
                </c:pt>
                <c:pt idx="7131">
                  <c:v>-0.190615835777</c:v>
                </c:pt>
                <c:pt idx="7132">
                  <c:v>-0.190615835777</c:v>
                </c:pt>
                <c:pt idx="7133">
                  <c:v>-0.190615835777</c:v>
                </c:pt>
                <c:pt idx="7134">
                  <c:v>-0.190615835777</c:v>
                </c:pt>
                <c:pt idx="7135">
                  <c:v>-0.190615835777</c:v>
                </c:pt>
                <c:pt idx="7136">
                  <c:v>-0.190615835777</c:v>
                </c:pt>
                <c:pt idx="7137">
                  <c:v>-0.190615835777</c:v>
                </c:pt>
                <c:pt idx="7138">
                  <c:v>-0.190615835777</c:v>
                </c:pt>
                <c:pt idx="7139">
                  <c:v>-0.190397654389</c:v>
                </c:pt>
                <c:pt idx="7140">
                  <c:v>-0.190397654389</c:v>
                </c:pt>
                <c:pt idx="7141">
                  <c:v>-0.190659340659</c:v>
                </c:pt>
                <c:pt idx="7142">
                  <c:v>-0.19058952764600001</c:v>
                </c:pt>
                <c:pt idx="7143">
                  <c:v>-0.19058952764600001</c:v>
                </c:pt>
                <c:pt idx="7144">
                  <c:v>-0.190153733529</c:v>
                </c:pt>
                <c:pt idx="7145">
                  <c:v>-0.19030192131699999</c:v>
                </c:pt>
                <c:pt idx="7146">
                  <c:v>-0.19030192131699999</c:v>
                </c:pt>
                <c:pt idx="7147">
                  <c:v>-0.19008415660399999</c:v>
                </c:pt>
                <c:pt idx="7148">
                  <c:v>-0.18997988663400001</c:v>
                </c:pt>
                <c:pt idx="7149">
                  <c:v>-0.18997988663400001</c:v>
                </c:pt>
                <c:pt idx="7150">
                  <c:v>-0.18997988663400001</c:v>
                </c:pt>
                <c:pt idx="7151">
                  <c:v>-0.19012797075000001</c:v>
                </c:pt>
                <c:pt idx="7152">
                  <c:v>-0.19042397660800001</c:v>
                </c:pt>
                <c:pt idx="7153">
                  <c:v>-0.19057189841</c:v>
                </c:pt>
                <c:pt idx="7154">
                  <c:v>-0.19035440263100001</c:v>
                </c:pt>
                <c:pt idx="7155">
                  <c:v>-0.19035440263100001</c:v>
                </c:pt>
                <c:pt idx="7156">
                  <c:v>-0.190650109569</c:v>
                </c:pt>
                <c:pt idx="7157">
                  <c:v>-0.19043271864200001</c:v>
                </c:pt>
                <c:pt idx="7158">
                  <c:v>-0.190215407083</c:v>
                </c:pt>
                <c:pt idx="7159">
                  <c:v>-0.190145985401</c:v>
                </c:pt>
                <c:pt idx="7160">
                  <c:v>-0.190145985401</c:v>
                </c:pt>
                <c:pt idx="7161">
                  <c:v>-0.190145985401</c:v>
                </c:pt>
                <c:pt idx="7162">
                  <c:v>-0.19029374201800001</c:v>
                </c:pt>
                <c:pt idx="7163">
                  <c:v>-0.19029374201800001</c:v>
                </c:pt>
                <c:pt idx="7164">
                  <c:v>-0.19037199124699999</c:v>
                </c:pt>
                <c:pt idx="7165">
                  <c:v>-0.19051959890600001</c:v>
                </c:pt>
                <c:pt idx="7166">
                  <c:v>-0.19051959890600001</c:v>
                </c:pt>
                <c:pt idx="7167">
                  <c:v>-0.19030258840700001</c:v>
                </c:pt>
                <c:pt idx="7168">
                  <c:v>-0.190085657007</c:v>
                </c:pt>
                <c:pt idx="7169">
                  <c:v>-0.190233236152</c:v>
                </c:pt>
                <c:pt idx="7170">
                  <c:v>-0.190233236152</c:v>
                </c:pt>
                <c:pt idx="7171">
                  <c:v>-0.19038076152300001</c:v>
                </c:pt>
                <c:pt idx="7172">
                  <c:v>-0.19038076152300001</c:v>
                </c:pt>
                <c:pt idx="7173">
                  <c:v>-0.19038076152300001</c:v>
                </c:pt>
                <c:pt idx="7174">
                  <c:v>-0.19031141868500001</c:v>
                </c:pt>
                <c:pt idx="7175">
                  <c:v>-0.19009468317600001</c:v>
                </c:pt>
                <c:pt idx="7176">
                  <c:v>-0.18966144885299999</c:v>
                </c:pt>
                <c:pt idx="7177">
                  <c:v>-0.189444949955</c:v>
                </c:pt>
                <c:pt idx="7178">
                  <c:v>-0.189444949955</c:v>
                </c:pt>
                <c:pt idx="7179">
                  <c:v>-0.189444949955</c:v>
                </c:pt>
                <c:pt idx="7180">
                  <c:v>-0.18952346307699999</c:v>
                </c:pt>
                <c:pt idx="7181">
                  <c:v>-0.18952346307699999</c:v>
                </c:pt>
                <c:pt idx="7182">
                  <c:v>-0.18930714675400001</c:v>
                </c:pt>
                <c:pt idx="7183">
                  <c:v>-0.18945454545500001</c:v>
                </c:pt>
                <c:pt idx="7184">
                  <c:v>-0.18923832030500001</c:v>
                </c:pt>
                <c:pt idx="7185">
                  <c:v>-0.18902217375499999</c:v>
                </c:pt>
                <c:pt idx="7186">
                  <c:v>-0.18902217375499999</c:v>
                </c:pt>
                <c:pt idx="7187">
                  <c:v>-0.18916954388500001</c:v>
                </c:pt>
                <c:pt idx="7188">
                  <c:v>-0.18916954388500001</c:v>
                </c:pt>
                <c:pt idx="7189">
                  <c:v>-0.18916954388500001</c:v>
                </c:pt>
                <c:pt idx="7190">
                  <c:v>-0.18916954388500001</c:v>
                </c:pt>
                <c:pt idx="7191">
                  <c:v>-0.18895348837199999</c:v>
                </c:pt>
                <c:pt idx="7192">
                  <c:v>-0.18910081743900001</c:v>
                </c:pt>
                <c:pt idx="7193">
                  <c:v>-0.18910081743900001</c:v>
                </c:pt>
                <c:pt idx="7194">
                  <c:v>-0.18939531505400001</c:v>
                </c:pt>
                <c:pt idx="7195">
                  <c:v>-0.18954248366000001</c:v>
                </c:pt>
                <c:pt idx="7196">
                  <c:v>-0.189508077691</c:v>
                </c:pt>
                <c:pt idx="7197">
                  <c:v>-0.189508077691</c:v>
                </c:pt>
                <c:pt idx="7198">
                  <c:v>-0.189473684211</c:v>
                </c:pt>
                <c:pt idx="7199">
                  <c:v>-0.189473684211</c:v>
                </c:pt>
                <c:pt idx="7200">
                  <c:v>-0.189473684211</c:v>
                </c:pt>
                <c:pt idx="7201">
                  <c:v>-0.189473684211</c:v>
                </c:pt>
                <c:pt idx="7202">
                  <c:v>-0.189473684211</c:v>
                </c:pt>
                <c:pt idx="7203">
                  <c:v>-0.189620758483</c:v>
                </c:pt>
                <c:pt idx="7204">
                  <c:v>-0.189620758483</c:v>
                </c:pt>
                <c:pt idx="7205">
                  <c:v>-0.18958635703900001</c:v>
                </c:pt>
                <c:pt idx="7206">
                  <c:v>-0.18958635703900001</c:v>
                </c:pt>
                <c:pt idx="7207">
                  <c:v>-0.189733357519</c:v>
                </c:pt>
                <c:pt idx="7208">
                  <c:v>-0.18951759158500001</c:v>
                </c:pt>
                <c:pt idx="7209">
                  <c:v>-0.189448875997</c:v>
                </c:pt>
                <c:pt idx="7210">
                  <c:v>-0.189448875997</c:v>
                </c:pt>
                <c:pt idx="7211">
                  <c:v>-0.189448875997</c:v>
                </c:pt>
                <c:pt idx="7212">
                  <c:v>-0.18974266038400001</c:v>
                </c:pt>
                <c:pt idx="7213">
                  <c:v>-0.18988947273099999</c:v>
                </c:pt>
                <c:pt idx="7214">
                  <c:v>-0.19003623188400001</c:v>
                </c:pt>
                <c:pt idx="7215">
                  <c:v>-0.19032959072799999</c:v>
                </c:pt>
                <c:pt idx="7216">
                  <c:v>-0.190079652426</c:v>
                </c:pt>
                <c:pt idx="7217">
                  <c:v>-0.190079652426</c:v>
                </c:pt>
                <c:pt idx="7218">
                  <c:v>-0.18986425339400001</c:v>
                </c:pt>
                <c:pt idx="7219">
                  <c:v>-0.189795549122</c:v>
                </c:pt>
                <c:pt idx="7220">
                  <c:v>-0.189795549122</c:v>
                </c:pt>
                <c:pt idx="7221">
                  <c:v>-0.18994211288000001</c:v>
                </c:pt>
                <c:pt idx="7222">
                  <c:v>-0.189873417722</c:v>
                </c:pt>
                <c:pt idx="7223">
                  <c:v>-0.19001988790499999</c:v>
                </c:pt>
                <c:pt idx="7224">
                  <c:v>-0.189804772234</c:v>
                </c:pt>
                <c:pt idx="7225">
                  <c:v>-0.189804772234</c:v>
                </c:pt>
                <c:pt idx="7226">
                  <c:v>-0.18995120188</c:v>
                </c:pt>
                <c:pt idx="7227">
                  <c:v>-0.18995120188</c:v>
                </c:pt>
                <c:pt idx="7228">
                  <c:v>-0.18995120188</c:v>
                </c:pt>
                <c:pt idx="7229">
                  <c:v>-0.18995120188</c:v>
                </c:pt>
                <c:pt idx="7230">
                  <c:v>-0.19009757860500001</c:v>
                </c:pt>
                <c:pt idx="7231">
                  <c:v>-0.190028901734</c:v>
                </c:pt>
                <c:pt idx="7232">
                  <c:v>-0.190028901734</c:v>
                </c:pt>
                <c:pt idx="7233">
                  <c:v>-0.190028901734</c:v>
                </c:pt>
                <c:pt idx="7234">
                  <c:v>-0.19028705542499999</c:v>
                </c:pt>
                <c:pt idx="7235">
                  <c:v>-0.19028705542499999</c:v>
                </c:pt>
                <c:pt idx="7236">
                  <c:v>-0.190433212996</c:v>
                </c:pt>
                <c:pt idx="7237">
                  <c:v>-0.190433212996</c:v>
                </c:pt>
                <c:pt idx="7238">
                  <c:v>-0.19072536990300001</c:v>
                </c:pt>
                <c:pt idx="7239">
                  <c:v>-0.19072536990300001</c:v>
                </c:pt>
                <c:pt idx="7240">
                  <c:v>-0.19072536990300001</c:v>
                </c:pt>
                <c:pt idx="7241">
                  <c:v>-0.19072536990300001</c:v>
                </c:pt>
                <c:pt idx="7242">
                  <c:v>-0.19072536990300001</c:v>
                </c:pt>
                <c:pt idx="7243">
                  <c:v>-0.19087136929500001</c:v>
                </c:pt>
                <c:pt idx="7244">
                  <c:v>-0.19083694083700001</c:v>
                </c:pt>
                <c:pt idx="7245">
                  <c:v>-0.19083694083700001</c:v>
                </c:pt>
                <c:pt idx="7246">
                  <c:v>-0.190982867448</c:v>
                </c:pt>
                <c:pt idx="7247">
                  <c:v>-0.190982867448</c:v>
                </c:pt>
                <c:pt idx="7248">
                  <c:v>-0.19073372994400001</c:v>
                </c:pt>
                <c:pt idx="7249">
                  <c:v>-0.19087959625100001</c:v>
                </c:pt>
                <c:pt idx="7250">
                  <c:v>-0.191025409984</c:v>
                </c:pt>
                <c:pt idx="7251">
                  <c:v>-0.19081081081099999</c:v>
                </c:pt>
                <c:pt idx="7252">
                  <c:v>-0.19074207492799999</c:v>
                </c:pt>
                <c:pt idx="7253">
                  <c:v>-0.19074207492799999</c:v>
                </c:pt>
                <c:pt idx="7254">
                  <c:v>-0.19081908190800001</c:v>
                </c:pt>
                <c:pt idx="7255">
                  <c:v>-0.19078473722100001</c:v>
                </c:pt>
                <c:pt idx="7256">
                  <c:v>-0.19078473722100001</c:v>
                </c:pt>
                <c:pt idx="7257">
                  <c:v>-0.19093035810699999</c:v>
                </c:pt>
                <c:pt idx="7258">
                  <c:v>-0.190896005757</c:v>
                </c:pt>
                <c:pt idx="7259">
                  <c:v>-0.190896005757</c:v>
                </c:pt>
                <c:pt idx="7260">
                  <c:v>-0.19068177729800001</c:v>
                </c:pt>
                <c:pt idx="7261">
                  <c:v>-0.19025355152000001</c:v>
                </c:pt>
                <c:pt idx="7262">
                  <c:v>-0.19025355152000001</c:v>
                </c:pt>
                <c:pt idx="7263">
                  <c:v>-0.189825633651</c:v>
                </c:pt>
                <c:pt idx="7264">
                  <c:v>-0.190116801438</c:v>
                </c:pt>
                <c:pt idx="7265">
                  <c:v>-0.190262306863</c:v>
                </c:pt>
                <c:pt idx="7266">
                  <c:v>-0.190262306863</c:v>
                </c:pt>
                <c:pt idx="7267">
                  <c:v>-0.190262306863</c:v>
                </c:pt>
                <c:pt idx="7268">
                  <c:v>-0.190262306863</c:v>
                </c:pt>
                <c:pt idx="7269">
                  <c:v>-0.19004850008999999</c:v>
                </c:pt>
                <c:pt idx="7270">
                  <c:v>-0.19004850008999999</c:v>
                </c:pt>
                <c:pt idx="7271">
                  <c:v>-0.19004850008999999</c:v>
                </c:pt>
                <c:pt idx="7272">
                  <c:v>-0.19004850008999999</c:v>
                </c:pt>
                <c:pt idx="7273">
                  <c:v>-0.19004850008999999</c:v>
                </c:pt>
                <c:pt idx="7274">
                  <c:v>-0.190339378704</c:v>
                </c:pt>
                <c:pt idx="7275">
                  <c:v>-0.190484739677</c:v>
                </c:pt>
                <c:pt idx="7276">
                  <c:v>-0.190484739677</c:v>
                </c:pt>
                <c:pt idx="7277">
                  <c:v>-0.19063004846500001</c:v>
                </c:pt>
                <c:pt idx="7278">
                  <c:v>-0.190775305097</c:v>
                </c:pt>
                <c:pt idx="7279">
                  <c:v>-0.190775305097</c:v>
                </c:pt>
                <c:pt idx="7280">
                  <c:v>-0.190561636462</c:v>
                </c:pt>
                <c:pt idx="7281">
                  <c:v>-0.190279770445</c:v>
                </c:pt>
                <c:pt idx="7282">
                  <c:v>-0.190279770445</c:v>
                </c:pt>
                <c:pt idx="7283">
                  <c:v>-0.190066343912</c:v>
                </c:pt>
                <c:pt idx="7284">
                  <c:v>-0.190066343912</c:v>
                </c:pt>
                <c:pt idx="7285">
                  <c:v>-0.19003226963100001</c:v>
                </c:pt>
                <c:pt idx="7286">
                  <c:v>-0.18989609459000001</c:v>
                </c:pt>
                <c:pt idx="7287">
                  <c:v>-0.18989609459000001</c:v>
                </c:pt>
                <c:pt idx="7288">
                  <c:v>-0.18989609459000001</c:v>
                </c:pt>
                <c:pt idx="7289">
                  <c:v>-0.18989609459000001</c:v>
                </c:pt>
                <c:pt idx="7290">
                  <c:v>-0.18989609459000001</c:v>
                </c:pt>
                <c:pt idx="7291">
                  <c:v>-0.190041196489</c:v>
                </c:pt>
                <c:pt idx="7292">
                  <c:v>-0.190007163324</c:v>
                </c:pt>
                <c:pt idx="7293">
                  <c:v>-0.190007163324</c:v>
                </c:pt>
                <c:pt idx="7294">
                  <c:v>-0.190007163324</c:v>
                </c:pt>
                <c:pt idx="7295">
                  <c:v>-0.190007163324</c:v>
                </c:pt>
                <c:pt idx="7296">
                  <c:v>-0.190007163324</c:v>
                </c:pt>
                <c:pt idx="7297">
                  <c:v>-0.18976011457200001</c:v>
                </c:pt>
                <c:pt idx="7298">
                  <c:v>-0.19005010737299999</c:v>
                </c:pt>
                <c:pt idx="7299">
                  <c:v>-0.18983718017500001</c:v>
                </c:pt>
                <c:pt idx="7300">
                  <c:v>-0.18998211091200001</c:v>
                </c:pt>
                <c:pt idx="7301">
                  <c:v>-0.18976927204399999</c:v>
                </c:pt>
                <c:pt idx="7302">
                  <c:v>-0.18991416309</c:v>
                </c:pt>
                <c:pt idx="7303">
                  <c:v>-0.18991416309</c:v>
                </c:pt>
                <c:pt idx="7304">
                  <c:v>-0.18991416309</c:v>
                </c:pt>
                <c:pt idx="7305">
                  <c:v>-0.189846263854</c:v>
                </c:pt>
                <c:pt idx="7306">
                  <c:v>-0.189846263854</c:v>
                </c:pt>
                <c:pt idx="7307">
                  <c:v>-0.18999106345</c:v>
                </c:pt>
                <c:pt idx="7308">
                  <c:v>-0.190101840272</c:v>
                </c:pt>
                <c:pt idx="7309">
                  <c:v>-0.190101840272</c:v>
                </c:pt>
                <c:pt idx="7310">
                  <c:v>-0.190101840272</c:v>
                </c:pt>
                <c:pt idx="7311">
                  <c:v>-0.190101840272</c:v>
                </c:pt>
                <c:pt idx="7312">
                  <c:v>-0.19003393463099999</c:v>
                </c:pt>
                <c:pt idx="7313">
                  <c:v>-0.19017857142899999</c:v>
                </c:pt>
                <c:pt idx="7314">
                  <c:v>-0.19017857142899999</c:v>
                </c:pt>
                <c:pt idx="7315">
                  <c:v>-0.19017857142899999</c:v>
                </c:pt>
                <c:pt idx="7316">
                  <c:v>-0.19014461703300001</c:v>
                </c:pt>
                <c:pt idx="7317">
                  <c:v>-0.190433696234</c:v>
                </c:pt>
                <c:pt idx="7318">
                  <c:v>-0.190433696234</c:v>
                </c:pt>
                <c:pt idx="7319">
                  <c:v>-0.190578158458</c:v>
                </c:pt>
                <c:pt idx="7320">
                  <c:v>-0.190578158458</c:v>
                </c:pt>
                <c:pt idx="7321">
                  <c:v>-0.190365744871</c:v>
                </c:pt>
                <c:pt idx="7322">
                  <c:v>-0.190365744871</c:v>
                </c:pt>
                <c:pt idx="7323">
                  <c:v>-0.19033178737100001</c:v>
                </c:pt>
                <c:pt idx="7324">
                  <c:v>-0.19033178737100001</c:v>
                </c:pt>
                <c:pt idx="7325">
                  <c:v>-0.19033178737100001</c:v>
                </c:pt>
                <c:pt idx="7326">
                  <c:v>-0.190620542083</c:v>
                </c:pt>
                <c:pt idx="7327">
                  <c:v>-0.190620542083</c:v>
                </c:pt>
                <c:pt idx="7328">
                  <c:v>-0.19090909090899999</c:v>
                </c:pt>
                <c:pt idx="7329">
                  <c:v>-0.19090909090899999</c:v>
                </c:pt>
                <c:pt idx="7330">
                  <c:v>-0.191053288184</c:v>
                </c:pt>
                <c:pt idx="7331">
                  <c:v>-0.19101924447599999</c:v>
                </c:pt>
                <c:pt idx="7332">
                  <c:v>-0.191307445672</c:v>
                </c:pt>
                <c:pt idx="7333">
                  <c:v>-0.191307445672</c:v>
                </c:pt>
                <c:pt idx="7334">
                  <c:v>-0.191595441595</c:v>
                </c:pt>
                <c:pt idx="7335">
                  <c:v>-0.191595441595</c:v>
                </c:pt>
                <c:pt idx="7336">
                  <c:v>-0.19134923460299999</c:v>
                </c:pt>
                <c:pt idx="7337">
                  <c:v>-0.19134923460299999</c:v>
                </c:pt>
                <c:pt idx="7338">
                  <c:v>-0.19134923460299999</c:v>
                </c:pt>
                <c:pt idx="7339">
                  <c:v>-0.19113721302700001</c:v>
                </c:pt>
                <c:pt idx="7340">
                  <c:v>-0.19113721302700001</c:v>
                </c:pt>
                <c:pt idx="7341">
                  <c:v>-0.19113721302700001</c:v>
                </c:pt>
                <c:pt idx="7342">
                  <c:v>-0.19142501334299999</c:v>
                </c:pt>
                <c:pt idx="7343">
                  <c:v>-0.191145092461</c:v>
                </c:pt>
                <c:pt idx="7344">
                  <c:v>-0.191145092461</c:v>
                </c:pt>
                <c:pt idx="7345">
                  <c:v>-0.191145092461</c:v>
                </c:pt>
                <c:pt idx="7346">
                  <c:v>-0.190933333333</c:v>
                </c:pt>
                <c:pt idx="7347">
                  <c:v>-0.19072164948500001</c:v>
                </c:pt>
                <c:pt idx="7348">
                  <c:v>-0.19086547005500001</c:v>
                </c:pt>
                <c:pt idx="7349">
                  <c:v>-0.19086547005500001</c:v>
                </c:pt>
                <c:pt idx="7350">
                  <c:v>-0.191009239517</c:v>
                </c:pt>
                <c:pt idx="7351">
                  <c:v>-0.191009239517</c:v>
                </c:pt>
                <c:pt idx="7352">
                  <c:v>-0.191009239517</c:v>
                </c:pt>
                <c:pt idx="7353">
                  <c:v>-0.191009239517</c:v>
                </c:pt>
                <c:pt idx="7354">
                  <c:v>-0.190763765542</c:v>
                </c:pt>
                <c:pt idx="7355">
                  <c:v>-0.190763765542</c:v>
                </c:pt>
                <c:pt idx="7356">
                  <c:v>-0.190763765542</c:v>
                </c:pt>
                <c:pt idx="7357">
                  <c:v>-0.190763765542</c:v>
                </c:pt>
                <c:pt idx="7358">
                  <c:v>-0.190763765542</c:v>
                </c:pt>
                <c:pt idx="7359">
                  <c:v>-0.19105113636400001</c:v>
                </c:pt>
                <c:pt idx="7360">
                  <c:v>-0.190983315584</c:v>
                </c:pt>
                <c:pt idx="7361">
                  <c:v>-0.190983315584</c:v>
                </c:pt>
                <c:pt idx="7362">
                  <c:v>-0.191126885537</c:v>
                </c:pt>
                <c:pt idx="7363">
                  <c:v>-0.19127040454200001</c:v>
                </c:pt>
                <c:pt idx="7364">
                  <c:v>-0.19137992195799999</c:v>
                </c:pt>
                <c:pt idx="7365">
                  <c:v>-0.19137992195799999</c:v>
                </c:pt>
                <c:pt idx="7366">
                  <c:v>-0.19152331973799999</c:v>
                </c:pt>
                <c:pt idx="7367">
                  <c:v>-0.19152331973799999</c:v>
                </c:pt>
                <c:pt idx="7368">
                  <c:v>-0.191666666667</c:v>
                </c:pt>
                <c:pt idx="7369">
                  <c:v>-0.191953208082</c:v>
                </c:pt>
                <c:pt idx="7370">
                  <c:v>-0.191953208082</c:v>
                </c:pt>
                <c:pt idx="7371">
                  <c:v>-0.191953208082</c:v>
                </c:pt>
                <c:pt idx="7372">
                  <c:v>-0.19209640262300001</c:v>
                </c:pt>
                <c:pt idx="7373">
                  <c:v>-0.192239546421</c:v>
                </c:pt>
                <c:pt idx="7374">
                  <c:v>-0.192382639504</c:v>
                </c:pt>
                <c:pt idx="7375">
                  <c:v>-0.192171448813</c:v>
                </c:pt>
                <c:pt idx="7376">
                  <c:v>-0.192171448813</c:v>
                </c:pt>
                <c:pt idx="7377">
                  <c:v>-0.19196033292</c:v>
                </c:pt>
                <c:pt idx="7378">
                  <c:v>-0.19196033292</c:v>
                </c:pt>
                <c:pt idx="7379">
                  <c:v>-0.192103399433</c:v>
                </c:pt>
                <c:pt idx="7380">
                  <c:v>-0.192103399433</c:v>
                </c:pt>
                <c:pt idx="7381">
                  <c:v>-0.192246415295</c:v>
                </c:pt>
                <c:pt idx="7382">
                  <c:v>-0.19238938053099999</c:v>
                </c:pt>
                <c:pt idx="7383">
                  <c:v>-0.192532295169</c:v>
                </c:pt>
                <c:pt idx="7384">
                  <c:v>-0.192532295169</c:v>
                </c:pt>
                <c:pt idx="7385">
                  <c:v>-0.19232130219400001</c:v>
                </c:pt>
                <c:pt idx="7386">
                  <c:v>-0.192110383867</c:v>
                </c:pt>
                <c:pt idx="7387">
                  <c:v>-0.192110383867</c:v>
                </c:pt>
                <c:pt idx="7388">
                  <c:v>-0.192042440318</c:v>
                </c:pt>
                <c:pt idx="7389">
                  <c:v>-0.19183168316800001</c:v>
                </c:pt>
                <c:pt idx="7390">
                  <c:v>-0.19183168316800001</c:v>
                </c:pt>
                <c:pt idx="7391">
                  <c:v>-0.19197454481199999</c:v>
                </c:pt>
                <c:pt idx="7392">
                  <c:v>-0.19176387415999999</c:v>
                </c:pt>
                <c:pt idx="7393">
                  <c:v>-0.19190669729599999</c:v>
                </c:pt>
                <c:pt idx="7394">
                  <c:v>-0.192049469965</c:v>
                </c:pt>
                <c:pt idx="7395">
                  <c:v>-0.19219219219200001</c:v>
                </c:pt>
                <c:pt idx="7396">
                  <c:v>-0.19212431573399999</c:v>
                </c:pt>
                <c:pt idx="7397">
                  <c:v>-0.19240953221500001</c:v>
                </c:pt>
                <c:pt idx="7398">
                  <c:v>-0.19255206494900001</c:v>
                </c:pt>
                <c:pt idx="7399">
                  <c:v>-0.19255206494900001</c:v>
                </c:pt>
                <c:pt idx="7400">
                  <c:v>-0.19255206494900001</c:v>
                </c:pt>
                <c:pt idx="7401">
                  <c:v>-0.19255206494900001</c:v>
                </c:pt>
                <c:pt idx="7402">
                  <c:v>-0.19269454738</c:v>
                </c:pt>
                <c:pt idx="7403">
                  <c:v>-0.192484121383</c:v>
                </c:pt>
                <c:pt idx="7404">
                  <c:v>-0.192484121383</c:v>
                </c:pt>
                <c:pt idx="7405">
                  <c:v>-0.192626565532</c:v>
                </c:pt>
                <c:pt idx="7406">
                  <c:v>-0.192626565532</c:v>
                </c:pt>
                <c:pt idx="7407">
                  <c:v>-0.19259259259299999</c:v>
                </c:pt>
                <c:pt idx="7408">
                  <c:v>-0.19259259259299999</c:v>
                </c:pt>
                <c:pt idx="7409">
                  <c:v>-0.19270098730599999</c:v>
                </c:pt>
                <c:pt idx="7410">
                  <c:v>-0.192490745637</c:v>
                </c:pt>
                <c:pt idx="7411">
                  <c:v>-0.192246696035</c:v>
                </c:pt>
                <c:pt idx="7412">
                  <c:v>-0.19203664552499999</c:v>
                </c:pt>
                <c:pt idx="7413">
                  <c:v>-0.19203664552499999</c:v>
                </c:pt>
                <c:pt idx="7414">
                  <c:v>-0.19200281839</c:v>
                </c:pt>
                <c:pt idx="7415">
                  <c:v>-0.19228737453799999</c:v>
                </c:pt>
                <c:pt idx="7416">
                  <c:v>-0.19228737453799999</c:v>
                </c:pt>
                <c:pt idx="7417">
                  <c:v>-0.192429577465</c:v>
                </c:pt>
                <c:pt idx="7418">
                  <c:v>-0.192429577465</c:v>
                </c:pt>
                <c:pt idx="7419">
                  <c:v>-0.19253783878899999</c:v>
                </c:pt>
                <c:pt idx="7420">
                  <c:v>-0.19253783878899999</c:v>
                </c:pt>
                <c:pt idx="7421">
                  <c:v>-0.19253783878899999</c:v>
                </c:pt>
                <c:pt idx="7422">
                  <c:v>-0.192679922576</c:v>
                </c:pt>
                <c:pt idx="7423">
                  <c:v>-0.192679922576</c:v>
                </c:pt>
                <c:pt idx="7424">
                  <c:v>-0.19240239183999999</c:v>
                </c:pt>
                <c:pt idx="7425">
                  <c:v>-0.19240239183999999</c:v>
                </c:pt>
                <c:pt idx="7426">
                  <c:v>-0.19254439950800001</c:v>
                </c:pt>
                <c:pt idx="7427">
                  <c:v>-0.19268635724300001</c:v>
                </c:pt>
                <c:pt idx="7428">
                  <c:v>-0.19268635724300001</c:v>
                </c:pt>
                <c:pt idx="7429">
                  <c:v>-0.19268635724300001</c:v>
                </c:pt>
                <c:pt idx="7430">
                  <c:v>-0.19268635724300001</c:v>
                </c:pt>
                <c:pt idx="7431">
                  <c:v>-0.19261862917399999</c:v>
                </c:pt>
                <c:pt idx="7432">
                  <c:v>-0.192760499034</c:v>
                </c:pt>
                <c:pt idx="7433">
                  <c:v>-0.19290231904399999</c:v>
                </c:pt>
                <c:pt idx="7434">
                  <c:v>-0.193044089232</c:v>
                </c:pt>
                <c:pt idx="7435">
                  <c:v>-0.193044089232</c:v>
                </c:pt>
                <c:pt idx="7436">
                  <c:v>-0.19283456269800001</c:v>
                </c:pt>
                <c:pt idx="7437">
                  <c:v>-0.19262510974499999</c:v>
                </c:pt>
                <c:pt idx="7438">
                  <c:v>-0.19259129213500001</c:v>
                </c:pt>
                <c:pt idx="7439">
                  <c:v>-0.192733017378</c:v>
                </c:pt>
                <c:pt idx="7440">
                  <c:v>-0.19266537989099999</c:v>
                </c:pt>
                <c:pt idx="7441">
                  <c:v>-0.19280701754400001</c:v>
                </c:pt>
                <c:pt idx="7442">
                  <c:v>-0.192948605508</c:v>
                </c:pt>
                <c:pt idx="7443">
                  <c:v>-0.19291476674899999</c:v>
                </c:pt>
                <c:pt idx="7444">
                  <c:v>-0.19291476674899999</c:v>
                </c:pt>
                <c:pt idx="7445">
                  <c:v>-0.19288093985599999</c:v>
                </c:pt>
                <c:pt idx="7446">
                  <c:v>-0.19302244039300001</c:v>
                </c:pt>
                <c:pt idx="7447">
                  <c:v>-0.19302244039300001</c:v>
                </c:pt>
                <c:pt idx="7448">
                  <c:v>-0.19274575083199999</c:v>
                </c:pt>
                <c:pt idx="7449">
                  <c:v>-0.19274575083199999</c:v>
                </c:pt>
                <c:pt idx="7450">
                  <c:v>-0.19274575083199999</c:v>
                </c:pt>
                <c:pt idx="7451">
                  <c:v>-0.19285338938499999</c:v>
                </c:pt>
                <c:pt idx="7452">
                  <c:v>-0.19299474606</c:v>
                </c:pt>
                <c:pt idx="7453">
                  <c:v>-0.19299474606</c:v>
                </c:pt>
                <c:pt idx="7454">
                  <c:v>-0.192785851865</c:v>
                </c:pt>
                <c:pt idx="7455">
                  <c:v>-0.192785851865</c:v>
                </c:pt>
                <c:pt idx="7456">
                  <c:v>-0.19271836163100001</c:v>
                </c:pt>
                <c:pt idx="7457">
                  <c:v>-0.19271836163100001</c:v>
                </c:pt>
                <c:pt idx="7458">
                  <c:v>-0.19271836163100001</c:v>
                </c:pt>
                <c:pt idx="7459">
                  <c:v>-0.19250962548100001</c:v>
                </c:pt>
                <c:pt idx="7460">
                  <c:v>-0.192650918635</c:v>
                </c:pt>
                <c:pt idx="7461">
                  <c:v>-0.192792162351</c:v>
                </c:pt>
                <c:pt idx="7462">
                  <c:v>-0.192792162351</c:v>
                </c:pt>
                <c:pt idx="7463">
                  <c:v>-0.192792162351</c:v>
                </c:pt>
                <c:pt idx="7464">
                  <c:v>-0.192792162351</c:v>
                </c:pt>
                <c:pt idx="7465">
                  <c:v>-0.19275843974099999</c:v>
                </c:pt>
                <c:pt idx="7466">
                  <c:v>-0.19275843974099999</c:v>
                </c:pt>
                <c:pt idx="7467">
                  <c:v>-0.19275843974099999</c:v>
                </c:pt>
                <c:pt idx="7468">
                  <c:v>-0.19275843974099999</c:v>
                </c:pt>
                <c:pt idx="7469">
                  <c:v>-0.19275843974099999</c:v>
                </c:pt>
                <c:pt idx="7470">
                  <c:v>-0.19275843974099999</c:v>
                </c:pt>
                <c:pt idx="7471">
                  <c:v>-0.19275843974099999</c:v>
                </c:pt>
                <c:pt idx="7472">
                  <c:v>-0.19275843974099999</c:v>
                </c:pt>
                <c:pt idx="7473">
                  <c:v>-0.192549842602</c:v>
                </c:pt>
                <c:pt idx="7474">
                  <c:v>-0.192549842602</c:v>
                </c:pt>
                <c:pt idx="7475">
                  <c:v>-0.19213286713300001</c:v>
                </c:pt>
                <c:pt idx="7476">
                  <c:v>-0.19213286713300001</c:v>
                </c:pt>
                <c:pt idx="7477">
                  <c:v>-0.19220688450100001</c:v>
                </c:pt>
                <c:pt idx="7478">
                  <c:v>-0.19220688450100001</c:v>
                </c:pt>
                <c:pt idx="7479">
                  <c:v>-0.191998602376</c:v>
                </c:pt>
                <c:pt idx="7480">
                  <c:v>-0.19179039301299999</c:v>
                </c:pt>
                <c:pt idx="7481">
                  <c:v>-0.19179039301299999</c:v>
                </c:pt>
                <c:pt idx="7482">
                  <c:v>-0.191931540342</c:v>
                </c:pt>
                <c:pt idx="7483">
                  <c:v>-0.191931540342</c:v>
                </c:pt>
                <c:pt idx="7484">
                  <c:v>-0.19207263837999999</c:v>
                </c:pt>
                <c:pt idx="7485">
                  <c:v>-0.19207263837999999</c:v>
                </c:pt>
                <c:pt idx="7486">
                  <c:v>-0.19183103508499999</c:v>
                </c:pt>
                <c:pt idx="7487">
                  <c:v>-0.19183103508499999</c:v>
                </c:pt>
                <c:pt idx="7488">
                  <c:v>-0.19183103508499999</c:v>
                </c:pt>
                <c:pt idx="7489">
                  <c:v>-0.19162303664899999</c:v>
                </c:pt>
                <c:pt idx="7490">
                  <c:v>-0.19176409003700001</c:v>
                </c:pt>
                <c:pt idx="7491">
                  <c:v>-0.19176409003700001</c:v>
                </c:pt>
                <c:pt idx="7492">
                  <c:v>-0.19187162044299999</c:v>
                </c:pt>
                <c:pt idx="7493">
                  <c:v>-0.19187162044299999</c:v>
                </c:pt>
                <c:pt idx="7494">
                  <c:v>-0.192012556679</c:v>
                </c:pt>
                <c:pt idx="7495">
                  <c:v>-0.19194560669499999</c:v>
                </c:pt>
                <c:pt idx="7496">
                  <c:v>-0.19194560669499999</c:v>
                </c:pt>
                <c:pt idx="7497">
                  <c:v>-0.19194560669499999</c:v>
                </c:pt>
                <c:pt idx="7498">
                  <c:v>-0.19194560669499999</c:v>
                </c:pt>
                <c:pt idx="7499">
                  <c:v>-0.19194560669499999</c:v>
                </c:pt>
                <c:pt idx="7500">
                  <c:v>-0.19208645633599999</c:v>
                </c:pt>
                <c:pt idx="7501">
                  <c:v>-0.192227256884</c:v>
                </c:pt>
                <c:pt idx="7502">
                  <c:v>-0.19219376197900001</c:v>
                </c:pt>
                <c:pt idx="7503">
                  <c:v>-0.192334494774</c:v>
                </c:pt>
                <c:pt idx="7504">
                  <c:v>-0.19247517854000001</c:v>
                </c:pt>
                <c:pt idx="7505">
                  <c:v>-0.19247517854000001</c:v>
                </c:pt>
                <c:pt idx="7506">
                  <c:v>-0.19247517854000001</c:v>
                </c:pt>
                <c:pt idx="7507">
                  <c:v>-0.19244165795900001</c:v>
                </c:pt>
                <c:pt idx="7508">
                  <c:v>-0.19244165795900001</c:v>
                </c:pt>
                <c:pt idx="7509">
                  <c:v>-0.19244165795900001</c:v>
                </c:pt>
                <c:pt idx="7510">
                  <c:v>-0.19244165795900001</c:v>
                </c:pt>
                <c:pt idx="7511">
                  <c:v>-0.192234024029</c:v>
                </c:pt>
                <c:pt idx="7512">
                  <c:v>-0.19216710182800001</c:v>
                </c:pt>
                <c:pt idx="7513">
                  <c:v>-0.19230769230799999</c:v>
                </c:pt>
                <c:pt idx="7514">
                  <c:v>-0.19230769230799999</c:v>
                </c:pt>
                <c:pt idx="7515">
                  <c:v>-0.192100226205</c:v>
                </c:pt>
                <c:pt idx="7516">
                  <c:v>-0.191892832289</c:v>
                </c:pt>
                <c:pt idx="7517">
                  <c:v>-0.191892832289</c:v>
                </c:pt>
                <c:pt idx="7518">
                  <c:v>-0.19185945381799999</c:v>
                </c:pt>
                <c:pt idx="7519">
                  <c:v>-0.192</c:v>
                </c:pt>
                <c:pt idx="7520">
                  <c:v>-0.192</c:v>
                </c:pt>
                <c:pt idx="7521">
                  <c:v>-0.19214049730499999</c:v>
                </c:pt>
                <c:pt idx="7522">
                  <c:v>-0.192280945758</c:v>
                </c:pt>
                <c:pt idx="7523">
                  <c:v>-0.192073700678</c:v>
                </c:pt>
                <c:pt idx="7524">
                  <c:v>-0.192073700678</c:v>
                </c:pt>
                <c:pt idx="7525">
                  <c:v>-0.19235447437</c:v>
                </c:pt>
                <c:pt idx="7526">
                  <c:v>-0.19235447437</c:v>
                </c:pt>
                <c:pt idx="7527">
                  <c:v>-0.19263505297899999</c:v>
                </c:pt>
                <c:pt idx="7528">
                  <c:v>-0.192568154193</c:v>
                </c:pt>
                <c:pt idx="7529">
                  <c:v>-0.19236111111099999</c:v>
                </c:pt>
                <c:pt idx="7530">
                  <c:v>-0.19236111111099999</c:v>
                </c:pt>
                <c:pt idx="7531">
                  <c:v>-0.19229434224200001</c:v>
                </c:pt>
                <c:pt idx="7532">
                  <c:v>-0.19240111033999999</c:v>
                </c:pt>
                <c:pt idx="7533">
                  <c:v>-0.19240111033999999</c:v>
                </c:pt>
                <c:pt idx="7534">
                  <c:v>-0.19236773634000001</c:v>
                </c:pt>
                <c:pt idx="7535">
                  <c:v>-0.19236773634000001</c:v>
                </c:pt>
                <c:pt idx="7536">
                  <c:v>-0.19216094346199999</c:v>
                </c:pt>
                <c:pt idx="7537">
                  <c:v>-0.19216094346199999</c:v>
                </c:pt>
                <c:pt idx="7538">
                  <c:v>-0.192301023062</c:v>
                </c:pt>
                <c:pt idx="7539">
                  <c:v>-0.192301023062</c:v>
                </c:pt>
                <c:pt idx="7540">
                  <c:v>-0.192301023062</c:v>
                </c:pt>
                <c:pt idx="7541">
                  <c:v>-0.192301023062</c:v>
                </c:pt>
                <c:pt idx="7542">
                  <c:v>-0.19209431345399999</c:v>
                </c:pt>
                <c:pt idx="7543">
                  <c:v>-0.19209431345399999</c:v>
                </c:pt>
                <c:pt idx="7544">
                  <c:v>-0.19209431345399999</c:v>
                </c:pt>
                <c:pt idx="7545">
                  <c:v>-0.19209431345399999</c:v>
                </c:pt>
                <c:pt idx="7546">
                  <c:v>-0.19209431345399999</c:v>
                </c:pt>
                <c:pt idx="7547">
                  <c:v>-0.19209431345399999</c:v>
                </c:pt>
                <c:pt idx="7548">
                  <c:v>-0.19209431345399999</c:v>
                </c:pt>
                <c:pt idx="7549">
                  <c:v>-0.19209431345399999</c:v>
                </c:pt>
                <c:pt idx="7550">
                  <c:v>-0.19209431345399999</c:v>
                </c:pt>
                <c:pt idx="7551">
                  <c:v>-0.19202772963600001</c:v>
                </c:pt>
                <c:pt idx="7552">
                  <c:v>-0.19216773522799999</c:v>
                </c:pt>
                <c:pt idx="7553">
                  <c:v>-0.191754720249</c:v>
                </c:pt>
                <c:pt idx="7554">
                  <c:v>-0.191861471861</c:v>
                </c:pt>
                <c:pt idx="7555">
                  <c:v>-0.191861471861</c:v>
                </c:pt>
                <c:pt idx="7556">
                  <c:v>-0.191861471861</c:v>
                </c:pt>
                <c:pt idx="7557">
                  <c:v>-0.19200138504200001</c:v>
                </c:pt>
                <c:pt idx="7558">
                  <c:v>-0.19200138504200001</c:v>
                </c:pt>
                <c:pt idx="7559">
                  <c:v>-0.19200138504200001</c:v>
                </c:pt>
                <c:pt idx="7560">
                  <c:v>-0.19200138504200001</c:v>
                </c:pt>
                <c:pt idx="7561">
                  <c:v>-0.191588785047</c:v>
                </c:pt>
                <c:pt idx="7562">
                  <c:v>-0.191728672781</c:v>
                </c:pt>
                <c:pt idx="7563">
                  <c:v>-0.191728672781</c:v>
                </c:pt>
                <c:pt idx="7564">
                  <c:v>-0.191728672781</c:v>
                </c:pt>
                <c:pt idx="7565">
                  <c:v>-0.191728672781</c:v>
                </c:pt>
                <c:pt idx="7566">
                  <c:v>-0.19186851211100001</c:v>
                </c:pt>
                <c:pt idx="7567">
                  <c:v>-0.191662342155</c:v>
                </c:pt>
                <c:pt idx="7568">
                  <c:v>-0.191662342155</c:v>
                </c:pt>
                <c:pt idx="7569">
                  <c:v>-0.191662342155</c:v>
                </c:pt>
                <c:pt idx="7570">
                  <c:v>-0.19236087106800001</c:v>
                </c:pt>
                <c:pt idx="7571">
                  <c:v>-0.19236087106800001</c:v>
                </c:pt>
                <c:pt idx="7572">
                  <c:v>-0.192294402211</c:v>
                </c:pt>
                <c:pt idx="7573">
                  <c:v>-0.192294402211</c:v>
                </c:pt>
                <c:pt idx="7574">
                  <c:v>-0.19208844359999999</c:v>
                </c:pt>
                <c:pt idx="7575">
                  <c:v>-0.191882556131</c:v>
                </c:pt>
                <c:pt idx="7576">
                  <c:v>-0.191882556131</c:v>
                </c:pt>
                <c:pt idx="7577">
                  <c:v>-0.19202210326399999</c:v>
                </c:pt>
                <c:pt idx="7578">
                  <c:v>-0.19216160221</c:v>
                </c:pt>
                <c:pt idx="7579">
                  <c:v>-0.19209527097000001</c:v>
                </c:pt>
                <c:pt idx="7580">
                  <c:v>-0.19223468507300001</c:v>
                </c:pt>
                <c:pt idx="7581">
                  <c:v>-0.19223468507300001</c:v>
                </c:pt>
                <c:pt idx="7582">
                  <c:v>-0.19237405107</c:v>
                </c:pt>
                <c:pt idx="7583">
                  <c:v>-0.19216836294600001</c:v>
                </c:pt>
                <c:pt idx="7584">
                  <c:v>-0.192135219041</c:v>
                </c:pt>
                <c:pt idx="7585">
                  <c:v>-0.192135219041</c:v>
                </c:pt>
                <c:pt idx="7586">
                  <c:v>-0.192135219041</c:v>
                </c:pt>
                <c:pt idx="7587">
                  <c:v>-0.19227453009100001</c:v>
                </c:pt>
                <c:pt idx="7588">
                  <c:v>-0.19227453009100001</c:v>
                </c:pt>
                <c:pt idx="7589">
                  <c:v>-0.192413793103</c:v>
                </c:pt>
                <c:pt idx="7590">
                  <c:v>-0.192413793103</c:v>
                </c:pt>
                <c:pt idx="7591">
                  <c:v>-0.192413793103</c:v>
                </c:pt>
                <c:pt idx="7592">
                  <c:v>-0.19217511203000001</c:v>
                </c:pt>
                <c:pt idx="7593">
                  <c:v>-0.19196967086</c:v>
                </c:pt>
                <c:pt idx="7594">
                  <c:v>-0.19196967086</c:v>
                </c:pt>
                <c:pt idx="7595">
                  <c:v>-0.19196967086</c:v>
                </c:pt>
                <c:pt idx="7596">
                  <c:v>-0.19196967086</c:v>
                </c:pt>
                <c:pt idx="7597">
                  <c:v>-0.19210889042000001</c:v>
                </c:pt>
                <c:pt idx="7598">
                  <c:v>-0.192248062016</c:v>
                </c:pt>
                <c:pt idx="7599">
                  <c:v>-0.19238718566999999</c:v>
                </c:pt>
                <c:pt idx="7600">
                  <c:v>-0.19238718566999999</c:v>
                </c:pt>
                <c:pt idx="7601">
                  <c:v>-0.19218184949200001</c:v>
                </c:pt>
                <c:pt idx="7602">
                  <c:v>-0.19218184949200001</c:v>
                </c:pt>
                <c:pt idx="7603">
                  <c:v>-0.19232093663899999</c:v>
                </c:pt>
                <c:pt idx="7604">
                  <c:v>-0.192598967298</c:v>
                </c:pt>
                <c:pt idx="7605">
                  <c:v>-0.19301565456700001</c:v>
                </c:pt>
                <c:pt idx="7606">
                  <c:v>-0.19301565456700001</c:v>
                </c:pt>
                <c:pt idx="7607">
                  <c:v>-0.193121238177</c:v>
                </c:pt>
                <c:pt idx="7608">
                  <c:v>-0.193121238177</c:v>
                </c:pt>
                <c:pt idx="7609">
                  <c:v>-0.193121238177</c:v>
                </c:pt>
                <c:pt idx="7610">
                  <c:v>-0.192916093535</c:v>
                </c:pt>
                <c:pt idx="7611">
                  <c:v>-0.192916093535</c:v>
                </c:pt>
                <c:pt idx="7612">
                  <c:v>-0.19298848599400001</c:v>
                </c:pt>
                <c:pt idx="7613">
                  <c:v>-0.19326576189700001</c:v>
                </c:pt>
                <c:pt idx="7614">
                  <c:v>-0.19326576189700001</c:v>
                </c:pt>
                <c:pt idx="7615">
                  <c:v>-0.19323256612799999</c:v>
                </c:pt>
                <c:pt idx="7616">
                  <c:v>-0.19337111454600001</c:v>
                </c:pt>
                <c:pt idx="7617">
                  <c:v>-0.19337111454600001</c:v>
                </c:pt>
                <c:pt idx="7618">
                  <c:v>-0.19316620879099999</c:v>
                </c:pt>
                <c:pt idx="7619">
                  <c:v>-0.19316620879099999</c:v>
                </c:pt>
                <c:pt idx="7620">
                  <c:v>-0.192961373391</c:v>
                </c:pt>
                <c:pt idx="7621">
                  <c:v>-0.192961373391</c:v>
                </c:pt>
                <c:pt idx="7622">
                  <c:v>-0.192961373391</c:v>
                </c:pt>
                <c:pt idx="7623">
                  <c:v>-0.192961373391</c:v>
                </c:pt>
                <c:pt idx="7624">
                  <c:v>-0.192961373391</c:v>
                </c:pt>
                <c:pt idx="7625">
                  <c:v>-0.192961373391</c:v>
                </c:pt>
                <c:pt idx="7626">
                  <c:v>-0.19275660830800001</c:v>
                </c:pt>
                <c:pt idx="7627">
                  <c:v>-0.19272352840199999</c:v>
                </c:pt>
                <c:pt idx="7628">
                  <c:v>-0.19272352840199999</c:v>
                </c:pt>
                <c:pt idx="7629">
                  <c:v>-0.19272352840199999</c:v>
                </c:pt>
                <c:pt idx="7630">
                  <c:v>-0.19272352840199999</c:v>
                </c:pt>
                <c:pt idx="7631">
                  <c:v>-0.192862045299</c:v>
                </c:pt>
                <c:pt idx="7632">
                  <c:v>-0.192452830189</c:v>
                </c:pt>
                <c:pt idx="7633">
                  <c:v>-0.19259132224299999</c:v>
                </c:pt>
                <c:pt idx="7634">
                  <c:v>-0.19259132224299999</c:v>
                </c:pt>
                <c:pt idx="7635">
                  <c:v>-0.19259132224299999</c:v>
                </c:pt>
                <c:pt idx="7636">
                  <c:v>-0.19238683127600001</c:v>
                </c:pt>
                <c:pt idx="7637">
                  <c:v>-0.19238683127600001</c:v>
                </c:pt>
                <c:pt idx="7638">
                  <c:v>-0.19238683127600001</c:v>
                </c:pt>
                <c:pt idx="7639">
                  <c:v>-0.192525287159</c:v>
                </c:pt>
                <c:pt idx="7640">
                  <c:v>-0.192525287159</c:v>
                </c:pt>
                <c:pt idx="7641">
                  <c:v>-0.192525287159</c:v>
                </c:pt>
                <c:pt idx="7642">
                  <c:v>-0.192116538132</c:v>
                </c:pt>
                <c:pt idx="7643">
                  <c:v>-0.192116538132</c:v>
                </c:pt>
                <c:pt idx="7644">
                  <c:v>-0.192116538132</c:v>
                </c:pt>
                <c:pt idx="7645">
                  <c:v>-0.192531688935</c:v>
                </c:pt>
                <c:pt idx="7646">
                  <c:v>-0.192669977736</c:v>
                </c:pt>
                <c:pt idx="7647">
                  <c:v>-0.192465753425</c:v>
                </c:pt>
                <c:pt idx="7648">
                  <c:v>-0.192604006163</c:v>
                </c:pt>
                <c:pt idx="7649">
                  <c:v>-0.19274221157099999</c:v>
                </c:pt>
                <c:pt idx="7650">
                  <c:v>-0.19288036967300001</c:v>
                </c:pt>
                <c:pt idx="7651">
                  <c:v>-0.19301848049299999</c:v>
                </c:pt>
                <c:pt idx="7652">
                  <c:v>-0.19281437125699999</c:v>
                </c:pt>
                <c:pt idx="7653">
                  <c:v>-0.19281437125699999</c:v>
                </c:pt>
                <c:pt idx="7654">
                  <c:v>-0.19295244611699999</c:v>
                </c:pt>
                <c:pt idx="7655">
                  <c:v>-0.19254445964399999</c:v>
                </c:pt>
                <c:pt idx="7656">
                  <c:v>-0.19254445964399999</c:v>
                </c:pt>
                <c:pt idx="7657">
                  <c:v>-0.19268250983099999</c:v>
                </c:pt>
                <c:pt idx="7658">
                  <c:v>-0.19282051282099999</c:v>
                </c:pt>
                <c:pt idx="7659">
                  <c:v>-0.19282051282099999</c:v>
                </c:pt>
                <c:pt idx="7660">
                  <c:v>-0.19261664672699999</c:v>
                </c:pt>
                <c:pt idx="7661">
                  <c:v>-0.19261664672699999</c:v>
                </c:pt>
                <c:pt idx="7662">
                  <c:v>-0.19261664672699999</c:v>
                </c:pt>
                <c:pt idx="7663">
                  <c:v>-0.19275461380700001</c:v>
                </c:pt>
                <c:pt idx="7664">
                  <c:v>-0.192550828635</c:v>
                </c:pt>
                <c:pt idx="7665">
                  <c:v>-0.19234711308499999</c:v>
                </c:pt>
                <c:pt idx="7666">
                  <c:v>-0.19234711308499999</c:v>
                </c:pt>
                <c:pt idx="7667">
                  <c:v>-0.19248505550799999</c:v>
                </c:pt>
                <c:pt idx="7668">
                  <c:v>-0.19248505550799999</c:v>
                </c:pt>
                <c:pt idx="7669">
                  <c:v>-0.19248505550799999</c:v>
                </c:pt>
                <c:pt idx="7670">
                  <c:v>-0.19248505550799999</c:v>
                </c:pt>
                <c:pt idx="7671">
                  <c:v>-0.19262295082</c:v>
                </c:pt>
                <c:pt idx="7672">
                  <c:v>-0.19255718675299999</c:v>
                </c:pt>
                <c:pt idx="7673">
                  <c:v>-0.192491467577</c:v>
                </c:pt>
                <c:pt idx="7674">
                  <c:v>-0.19228800545999999</c:v>
                </c:pt>
                <c:pt idx="7675">
                  <c:v>-0.19228800545999999</c:v>
                </c:pt>
                <c:pt idx="7676">
                  <c:v>-0.19228800545999999</c:v>
                </c:pt>
                <c:pt idx="7677">
                  <c:v>-0.19208461276</c:v>
                </c:pt>
                <c:pt idx="7678">
                  <c:v>-0.19208461276</c:v>
                </c:pt>
                <c:pt idx="7679">
                  <c:v>-0.191881289442</c:v>
                </c:pt>
                <c:pt idx="7680">
                  <c:v>-0.192019099591</c:v>
                </c:pt>
                <c:pt idx="7681">
                  <c:v>-0.191815856777</c:v>
                </c:pt>
                <c:pt idx="7682">
                  <c:v>-0.191409579001</c:v>
                </c:pt>
                <c:pt idx="7683">
                  <c:v>-0.191409579001</c:v>
                </c:pt>
                <c:pt idx="7684">
                  <c:v>-0.19151473845600001</c:v>
                </c:pt>
                <c:pt idx="7685">
                  <c:v>-0.19151473845600001</c:v>
                </c:pt>
                <c:pt idx="7686">
                  <c:v>-0.19165247018699999</c:v>
                </c:pt>
                <c:pt idx="7687">
                  <c:v>-0.19165247018699999</c:v>
                </c:pt>
                <c:pt idx="7688">
                  <c:v>-0.19179015499900001</c:v>
                </c:pt>
                <c:pt idx="7689">
                  <c:v>-0.19158719346</c:v>
                </c:pt>
                <c:pt idx="7690">
                  <c:v>-0.191351719442</c:v>
                </c:pt>
                <c:pt idx="7691">
                  <c:v>-0.19114893617000001</c:v>
                </c:pt>
                <c:pt idx="7692">
                  <c:v>-0.19111640571800001</c:v>
                </c:pt>
                <c:pt idx="7693">
                  <c:v>-0.19125404117700001</c:v>
                </c:pt>
                <c:pt idx="7694">
                  <c:v>-0.191221503913</c:v>
                </c:pt>
                <c:pt idx="7695">
                  <c:v>-0.19101888076199999</c:v>
                </c:pt>
                <c:pt idx="7696">
                  <c:v>-0.19115646258499999</c:v>
                </c:pt>
                <c:pt idx="7697">
                  <c:v>-0.19112395851</c:v>
                </c:pt>
                <c:pt idx="7698">
                  <c:v>-0.19126147568900001</c:v>
                </c:pt>
                <c:pt idx="7699">
                  <c:v>-0.19126147568900001</c:v>
                </c:pt>
                <c:pt idx="7700">
                  <c:v>-0.19085656016300001</c:v>
                </c:pt>
                <c:pt idx="7701">
                  <c:v>-0.190994052676</c:v>
                </c:pt>
                <c:pt idx="7702">
                  <c:v>-0.191131498471</c:v>
                </c:pt>
                <c:pt idx="7703">
                  <c:v>-0.191131498471</c:v>
                </c:pt>
                <c:pt idx="7704">
                  <c:v>-0.19126889757099999</c:v>
                </c:pt>
                <c:pt idx="7705">
                  <c:v>-0.19140625</c:v>
                </c:pt>
                <c:pt idx="7706">
                  <c:v>-0.19140625</c:v>
                </c:pt>
                <c:pt idx="7707">
                  <c:v>-0.19140625</c:v>
                </c:pt>
                <c:pt idx="7708">
                  <c:v>-0.19140625</c:v>
                </c:pt>
                <c:pt idx="7709">
                  <c:v>-0.19140625</c:v>
                </c:pt>
                <c:pt idx="7710">
                  <c:v>-0.191543555782</c:v>
                </c:pt>
                <c:pt idx="7711">
                  <c:v>-0.191341256367</c:v>
                </c:pt>
                <c:pt idx="7712">
                  <c:v>-0.191341256367</c:v>
                </c:pt>
                <c:pt idx="7713">
                  <c:v>-0.191341256367</c:v>
                </c:pt>
                <c:pt idx="7714">
                  <c:v>-0.19147852656600001</c:v>
                </c:pt>
                <c:pt idx="7715">
                  <c:v>-0.19147852656600001</c:v>
                </c:pt>
                <c:pt idx="7716">
                  <c:v>-0.19147852656600001</c:v>
                </c:pt>
                <c:pt idx="7717">
                  <c:v>-0.19121140142500001</c:v>
                </c:pt>
                <c:pt idx="7718">
                  <c:v>-0.19134860050899999</c:v>
                </c:pt>
                <c:pt idx="7719">
                  <c:v>-0.191485753053</c:v>
                </c:pt>
                <c:pt idx="7720">
                  <c:v>-0.19162285908099999</c:v>
                </c:pt>
                <c:pt idx="7721">
                  <c:v>-0.191420820617</c:v>
                </c:pt>
                <c:pt idx="7722">
                  <c:v>-0.191420820617</c:v>
                </c:pt>
                <c:pt idx="7723">
                  <c:v>-0.19135593220300001</c:v>
                </c:pt>
                <c:pt idx="7724">
                  <c:v>-0.19135593220300001</c:v>
                </c:pt>
                <c:pt idx="7725">
                  <c:v>-0.19135593220300001</c:v>
                </c:pt>
                <c:pt idx="7726">
                  <c:v>-0.191492967294</c:v>
                </c:pt>
                <c:pt idx="7727">
                  <c:v>-0.191629955947</c:v>
                </c:pt>
                <c:pt idx="7728">
                  <c:v>-0.191629955947</c:v>
                </c:pt>
                <c:pt idx="7729">
                  <c:v>-0.19142808741299999</c:v>
                </c:pt>
                <c:pt idx="7730">
                  <c:v>-0.19142808741299999</c:v>
                </c:pt>
                <c:pt idx="7731">
                  <c:v>-0.19156504064999999</c:v>
                </c:pt>
                <c:pt idx="7732">
                  <c:v>-0.19156504064999999</c:v>
                </c:pt>
                <c:pt idx="7733">
                  <c:v>-0.19170194750200001</c:v>
                </c:pt>
                <c:pt idx="7734">
                  <c:v>-0.19170194750200001</c:v>
                </c:pt>
                <c:pt idx="7735">
                  <c:v>-0.191435341909</c:v>
                </c:pt>
                <c:pt idx="7736">
                  <c:v>-0.19123371128800001</c:v>
                </c:pt>
                <c:pt idx="7737">
                  <c:v>-0.19137055837600001</c:v>
                </c:pt>
                <c:pt idx="7738">
                  <c:v>-0.19137055837600001</c:v>
                </c:pt>
                <c:pt idx="7739">
                  <c:v>-0.19137055837600001</c:v>
                </c:pt>
                <c:pt idx="7740">
                  <c:v>-0.19137055837600001</c:v>
                </c:pt>
                <c:pt idx="7741">
                  <c:v>-0.19130581867400001</c:v>
                </c:pt>
                <c:pt idx="7742">
                  <c:v>-0.19144258413699999</c:v>
                </c:pt>
                <c:pt idx="7743">
                  <c:v>-0.19144258413699999</c:v>
                </c:pt>
                <c:pt idx="7744">
                  <c:v>-0.19144258413699999</c:v>
                </c:pt>
                <c:pt idx="7745">
                  <c:v>-0.19161879013200001</c:v>
                </c:pt>
                <c:pt idx="7746">
                  <c:v>-0.191755364082</c:v>
                </c:pt>
                <c:pt idx="7747">
                  <c:v>-0.191554054054</c:v>
                </c:pt>
                <c:pt idx="7748">
                  <c:v>-0.191554054054</c:v>
                </c:pt>
                <c:pt idx="7749">
                  <c:v>-0.191554054054</c:v>
                </c:pt>
                <c:pt idx="7750">
                  <c:v>-0.191690592805</c:v>
                </c:pt>
                <c:pt idx="7751">
                  <c:v>-0.191690592805</c:v>
                </c:pt>
                <c:pt idx="7752">
                  <c:v>-0.19182708544400001</c:v>
                </c:pt>
                <c:pt idx="7753">
                  <c:v>-0.191593517893</c:v>
                </c:pt>
                <c:pt idx="7754">
                  <c:v>-0.19132782183200001</c:v>
                </c:pt>
                <c:pt idx="7755">
                  <c:v>-0.19146423751700001</c:v>
                </c:pt>
                <c:pt idx="7756">
                  <c:v>-0.19119878603900001</c:v>
                </c:pt>
                <c:pt idx="7757">
                  <c:v>-0.19119878603900001</c:v>
                </c:pt>
                <c:pt idx="7758">
                  <c:v>-0.191166554282</c:v>
                </c:pt>
                <c:pt idx="7759">
                  <c:v>-0.19096578459499999</c:v>
                </c:pt>
                <c:pt idx="7760">
                  <c:v>-0.19096578459499999</c:v>
                </c:pt>
                <c:pt idx="7761">
                  <c:v>-0.19096578459499999</c:v>
                </c:pt>
                <c:pt idx="7762">
                  <c:v>-0.19096578459499999</c:v>
                </c:pt>
                <c:pt idx="7763">
                  <c:v>-0.19096578459499999</c:v>
                </c:pt>
                <c:pt idx="7764">
                  <c:v>-0.19096578459499999</c:v>
                </c:pt>
                <c:pt idx="7765">
                  <c:v>-0.19096578459499999</c:v>
                </c:pt>
                <c:pt idx="7766">
                  <c:v>-0.19096578459499999</c:v>
                </c:pt>
                <c:pt idx="7767">
                  <c:v>-0.19076508257499999</c:v>
                </c:pt>
                <c:pt idx="7768">
                  <c:v>-0.19090143218200001</c:v>
                </c:pt>
                <c:pt idx="7769">
                  <c:v>-0.19086927223700001</c:v>
                </c:pt>
                <c:pt idx="7770">
                  <c:v>-0.19086927223700001</c:v>
                </c:pt>
                <c:pt idx="7771">
                  <c:v>-0.19086927223700001</c:v>
                </c:pt>
                <c:pt idx="7772">
                  <c:v>-0.19086927223700001</c:v>
                </c:pt>
                <c:pt idx="7773">
                  <c:v>-0.19086927223700001</c:v>
                </c:pt>
                <c:pt idx="7774">
                  <c:v>-0.19086927223700001</c:v>
                </c:pt>
                <c:pt idx="7775">
                  <c:v>-0.19086927223700001</c:v>
                </c:pt>
                <c:pt idx="7776">
                  <c:v>-0.19083712312600001</c:v>
                </c:pt>
                <c:pt idx="7777">
                  <c:v>-0.19083712312600001</c:v>
                </c:pt>
                <c:pt idx="7778">
                  <c:v>-0.19083712312600001</c:v>
                </c:pt>
                <c:pt idx="7779">
                  <c:v>-0.19083712312600001</c:v>
                </c:pt>
                <c:pt idx="7780">
                  <c:v>-0.190604478868</c:v>
                </c:pt>
                <c:pt idx="7781">
                  <c:v>-0.190604478868</c:v>
                </c:pt>
                <c:pt idx="7782">
                  <c:v>-0.190740740741</c:v>
                </c:pt>
                <c:pt idx="7783">
                  <c:v>-0.190876956741</c:v>
                </c:pt>
                <c:pt idx="7784">
                  <c:v>-0.190876956741</c:v>
                </c:pt>
                <c:pt idx="7785">
                  <c:v>-0.19081272084799999</c:v>
                </c:pt>
                <c:pt idx="7786">
                  <c:v>-0.19081272084799999</c:v>
                </c:pt>
                <c:pt idx="7787">
                  <c:v>-0.19081272084799999</c:v>
                </c:pt>
                <c:pt idx="7788">
                  <c:v>-0.19081272084799999</c:v>
                </c:pt>
                <c:pt idx="7789">
                  <c:v>-0.19094885598899999</c:v>
                </c:pt>
                <c:pt idx="7790">
                  <c:v>-0.19108494533199999</c:v>
                </c:pt>
                <c:pt idx="7791">
                  <c:v>-0.19102068269700001</c:v>
                </c:pt>
                <c:pt idx="7792">
                  <c:v>-0.190820443847</c:v>
                </c:pt>
                <c:pt idx="7793">
                  <c:v>-0.190820443847</c:v>
                </c:pt>
                <c:pt idx="7794">
                  <c:v>-0.190820443847</c:v>
                </c:pt>
                <c:pt idx="7795">
                  <c:v>-0.190820443847</c:v>
                </c:pt>
                <c:pt idx="7796">
                  <c:v>-0.19095646327099999</c:v>
                </c:pt>
                <c:pt idx="7797">
                  <c:v>-0.190892287011</c:v>
                </c:pt>
                <c:pt idx="7798">
                  <c:v>-0.190892287011</c:v>
                </c:pt>
                <c:pt idx="7799">
                  <c:v>-0.190628149143</c:v>
                </c:pt>
                <c:pt idx="7800">
                  <c:v>-0.19042821158699999</c:v>
                </c:pt>
                <c:pt idx="7801">
                  <c:v>-0.19039623908700001</c:v>
                </c:pt>
                <c:pt idx="7802">
                  <c:v>-0.19053214705400001</c:v>
                </c:pt>
                <c:pt idx="7803">
                  <c:v>-0.19053214705400001</c:v>
                </c:pt>
                <c:pt idx="7804">
                  <c:v>-0.19053214705400001</c:v>
                </c:pt>
                <c:pt idx="7805">
                  <c:v>-0.190668009399</c:v>
                </c:pt>
                <c:pt idx="7806">
                  <c:v>-0.190668009399</c:v>
                </c:pt>
                <c:pt idx="7807">
                  <c:v>-0.19063601275399999</c:v>
                </c:pt>
                <c:pt idx="7808">
                  <c:v>-0.19090756584499999</c:v>
                </c:pt>
                <c:pt idx="7809">
                  <c:v>-0.19090756584499999</c:v>
                </c:pt>
                <c:pt idx="7810">
                  <c:v>-0.19090756584499999</c:v>
                </c:pt>
                <c:pt idx="7811">
                  <c:v>-0.19104327406900001</c:v>
                </c:pt>
                <c:pt idx="7812">
                  <c:v>-0.19104327406900001</c:v>
                </c:pt>
                <c:pt idx="7813">
                  <c:v>-0.19104327406900001</c:v>
                </c:pt>
                <c:pt idx="7814">
                  <c:v>-0.19104327406900001</c:v>
                </c:pt>
                <c:pt idx="7815">
                  <c:v>-0.19104327406900001</c:v>
                </c:pt>
                <c:pt idx="7816">
                  <c:v>-0.19084353513300001</c:v>
                </c:pt>
                <c:pt idx="7817">
                  <c:v>-0.190979208585</c:v>
                </c:pt>
                <c:pt idx="7818">
                  <c:v>-0.19091518605400001</c:v>
                </c:pt>
                <c:pt idx="7819">
                  <c:v>-0.19091518605400001</c:v>
                </c:pt>
                <c:pt idx="7820">
                  <c:v>-0.19091518605400001</c:v>
                </c:pt>
                <c:pt idx="7821">
                  <c:v>-0.19091518605400001</c:v>
                </c:pt>
                <c:pt idx="7822">
                  <c:v>-0.19091518605400001</c:v>
                </c:pt>
                <c:pt idx="7823">
                  <c:v>-0.19091518605400001</c:v>
                </c:pt>
                <c:pt idx="7824">
                  <c:v>-0.19071560248</c:v>
                </c:pt>
                <c:pt idx="7825">
                  <c:v>-0.190651700452</c:v>
                </c:pt>
                <c:pt idx="7826">
                  <c:v>-0.190651700452</c:v>
                </c:pt>
                <c:pt idx="7827">
                  <c:v>-0.190651700452</c:v>
                </c:pt>
                <c:pt idx="7828">
                  <c:v>-0.190651700452</c:v>
                </c:pt>
                <c:pt idx="7829">
                  <c:v>-0.190651700452</c:v>
                </c:pt>
                <c:pt idx="7830">
                  <c:v>-0.190651700452</c:v>
                </c:pt>
                <c:pt idx="7831">
                  <c:v>-0.190651700452</c:v>
                </c:pt>
                <c:pt idx="7832">
                  <c:v>-0.190651700452</c:v>
                </c:pt>
                <c:pt idx="7833">
                  <c:v>-0.190651700452</c:v>
                </c:pt>
                <c:pt idx="7834">
                  <c:v>-0.190651700452</c:v>
                </c:pt>
                <c:pt idx="7835">
                  <c:v>-0.19078726968199999</c:v>
                </c:pt>
                <c:pt idx="7836">
                  <c:v>-0.19078726968199999</c:v>
                </c:pt>
                <c:pt idx="7837">
                  <c:v>-0.19078726968199999</c:v>
                </c:pt>
                <c:pt idx="7838">
                  <c:v>-0.19078726968199999</c:v>
                </c:pt>
                <c:pt idx="7839">
                  <c:v>-0.19078726968199999</c:v>
                </c:pt>
                <c:pt idx="7840">
                  <c:v>-0.19078726968199999</c:v>
                </c:pt>
                <c:pt idx="7841">
                  <c:v>-0.190723375754</c:v>
                </c:pt>
                <c:pt idx="7842">
                  <c:v>-0.190723375754</c:v>
                </c:pt>
                <c:pt idx="7843">
                  <c:v>-0.190723375754</c:v>
                </c:pt>
                <c:pt idx="7844">
                  <c:v>-0.19085886489199999</c:v>
                </c:pt>
                <c:pt idx="7845">
                  <c:v>-0.19085886489199999</c:v>
                </c:pt>
                <c:pt idx="7846">
                  <c:v>-0.19046025104600001</c:v>
                </c:pt>
                <c:pt idx="7847">
                  <c:v>-0.190595716198</c:v>
                </c:pt>
                <c:pt idx="7848">
                  <c:v>-0.190595716198</c:v>
                </c:pt>
                <c:pt idx="7849">
                  <c:v>-0.190731136021</c:v>
                </c:pt>
                <c:pt idx="7850">
                  <c:v>-0.190731136021</c:v>
                </c:pt>
                <c:pt idx="7851">
                  <c:v>-0.19053195048499999</c:v>
                </c:pt>
                <c:pt idx="7852">
                  <c:v>-0.19053195048499999</c:v>
                </c:pt>
                <c:pt idx="7853">
                  <c:v>-0.19053195048499999</c:v>
                </c:pt>
                <c:pt idx="7854">
                  <c:v>-0.190539862945</c:v>
                </c:pt>
                <c:pt idx="7855">
                  <c:v>-0.19034090909099999</c:v>
                </c:pt>
                <c:pt idx="7856">
                  <c:v>-0.19034090909099999</c:v>
                </c:pt>
                <c:pt idx="7857">
                  <c:v>-0.19034090909099999</c:v>
                </c:pt>
                <c:pt idx="7858">
                  <c:v>-0.19057958911</c:v>
                </c:pt>
                <c:pt idx="7859">
                  <c:v>-0.19057958911</c:v>
                </c:pt>
                <c:pt idx="7860">
                  <c:v>-0.19057958911</c:v>
                </c:pt>
                <c:pt idx="7861">
                  <c:v>-0.19038076152300001</c:v>
                </c:pt>
                <c:pt idx="7862">
                  <c:v>-0.19038076152300001</c:v>
                </c:pt>
                <c:pt idx="7863">
                  <c:v>-0.19051594590099999</c:v>
                </c:pt>
                <c:pt idx="7864">
                  <c:v>-0.19061926222700001</c:v>
                </c:pt>
                <c:pt idx="7865">
                  <c:v>-0.19061926222700001</c:v>
                </c:pt>
                <c:pt idx="7866">
                  <c:v>-0.19061926222700001</c:v>
                </c:pt>
                <c:pt idx="7867">
                  <c:v>-0.19061926222700001</c:v>
                </c:pt>
                <c:pt idx="7868">
                  <c:v>-0.19061926222700001</c:v>
                </c:pt>
                <c:pt idx="7869">
                  <c:v>-0.19072250959500001</c:v>
                </c:pt>
                <c:pt idx="7870">
                  <c:v>-0.19085752419099999</c:v>
                </c:pt>
                <c:pt idx="7871">
                  <c:v>-0.19082568807299999</c:v>
                </c:pt>
                <c:pt idx="7872">
                  <c:v>-0.19082568807299999</c:v>
                </c:pt>
                <c:pt idx="7873">
                  <c:v>-0.19082568807299999</c:v>
                </c:pt>
                <c:pt idx="7874">
                  <c:v>-0.19096064042700001</c:v>
                </c:pt>
                <c:pt idx="7875">
                  <c:v>-0.19096064042700001</c:v>
                </c:pt>
                <c:pt idx="7876">
                  <c:v>-0.19109554777400001</c:v>
                </c:pt>
                <c:pt idx="7877">
                  <c:v>-0.19123041013700001</c:v>
                </c:pt>
                <c:pt idx="7878">
                  <c:v>-0.19123041013700001</c:v>
                </c:pt>
                <c:pt idx="7879">
                  <c:v>-0.19123041013700001</c:v>
                </c:pt>
                <c:pt idx="7880">
                  <c:v>-0.19123041013700001</c:v>
                </c:pt>
                <c:pt idx="7881">
                  <c:v>-0.191166666667</c:v>
                </c:pt>
                <c:pt idx="7882">
                  <c:v>-0.191166666667</c:v>
                </c:pt>
                <c:pt idx="7883">
                  <c:v>-0.191166666667</c:v>
                </c:pt>
                <c:pt idx="7884">
                  <c:v>-0.191166666667</c:v>
                </c:pt>
                <c:pt idx="7885">
                  <c:v>-0.19123771447599999</c:v>
                </c:pt>
                <c:pt idx="7886">
                  <c:v>-0.19123771447599999</c:v>
                </c:pt>
                <c:pt idx="7887">
                  <c:v>-0.19137241838800001</c:v>
                </c:pt>
                <c:pt idx="7888">
                  <c:v>-0.19137241838800001</c:v>
                </c:pt>
                <c:pt idx="7889">
                  <c:v>-0.19137241838800001</c:v>
                </c:pt>
                <c:pt idx="7890">
                  <c:v>-0.19137241838800001</c:v>
                </c:pt>
                <c:pt idx="7891">
                  <c:v>-0.19150707743500001</c:v>
                </c:pt>
                <c:pt idx="7892">
                  <c:v>-0.19150707743500001</c:v>
                </c:pt>
                <c:pt idx="7893">
                  <c:v>-0.19171243135300001</c:v>
                </c:pt>
                <c:pt idx="7894">
                  <c:v>-0.19151414309500001</c:v>
                </c:pt>
                <c:pt idx="7895">
                  <c:v>-0.191315920812</c:v>
                </c:pt>
                <c:pt idx="7896">
                  <c:v>-0.191315920812</c:v>
                </c:pt>
                <c:pt idx="7897">
                  <c:v>-0.191315920812</c:v>
                </c:pt>
                <c:pt idx="7898">
                  <c:v>-0.19091967403999999</c:v>
                </c:pt>
                <c:pt idx="7899">
                  <c:v>-0.19091967403999999</c:v>
                </c:pt>
                <c:pt idx="7900">
                  <c:v>-0.19091967403999999</c:v>
                </c:pt>
                <c:pt idx="7901">
                  <c:v>-0.19091967403999999</c:v>
                </c:pt>
                <c:pt idx="7902">
                  <c:v>-0.19091967403999999</c:v>
                </c:pt>
                <c:pt idx="7903">
                  <c:v>-0.19091967403999999</c:v>
                </c:pt>
                <c:pt idx="7904">
                  <c:v>-0.190689941812</c:v>
                </c:pt>
                <c:pt idx="7905">
                  <c:v>-0.190689941812</c:v>
                </c:pt>
                <c:pt idx="7906">
                  <c:v>-0.190824468085</c:v>
                </c:pt>
                <c:pt idx="7907">
                  <c:v>-0.190824468085</c:v>
                </c:pt>
                <c:pt idx="7908">
                  <c:v>-0.19076105018299999</c:v>
                </c:pt>
                <c:pt idx="7909">
                  <c:v>-0.19076105018299999</c:v>
                </c:pt>
                <c:pt idx="7910">
                  <c:v>-0.190895497591</c:v>
                </c:pt>
                <c:pt idx="7911">
                  <c:v>-0.19102990033200001</c:v>
                </c:pt>
                <c:pt idx="7912">
                  <c:v>-0.19102990033200001</c:v>
                </c:pt>
                <c:pt idx="7913">
                  <c:v>-0.19102990033200001</c:v>
                </c:pt>
                <c:pt idx="7914">
                  <c:v>-0.19116425842900001</c:v>
                </c:pt>
                <c:pt idx="7915">
                  <c:v>-0.19116425842900001</c:v>
                </c:pt>
                <c:pt idx="7916">
                  <c:v>-0.19116425842900001</c:v>
                </c:pt>
                <c:pt idx="7917">
                  <c:v>-0.19116425842900001</c:v>
                </c:pt>
                <c:pt idx="7918">
                  <c:v>-0.19110078034200001</c:v>
                </c:pt>
                <c:pt idx="7919">
                  <c:v>-0.191369294606</c:v>
                </c:pt>
                <c:pt idx="7920">
                  <c:v>-0.191369294606</c:v>
                </c:pt>
                <c:pt idx="7921">
                  <c:v>-0.191369294606</c:v>
                </c:pt>
                <c:pt idx="7922">
                  <c:v>-0.191369294606</c:v>
                </c:pt>
                <c:pt idx="7923">
                  <c:v>-0.19150348489899999</c:v>
                </c:pt>
                <c:pt idx="7924">
                  <c:v>-0.19150348489899999</c:v>
                </c:pt>
                <c:pt idx="7925">
                  <c:v>-0.19163763066200001</c:v>
                </c:pt>
                <c:pt idx="7926">
                  <c:v>-0.19143994691399999</c:v>
                </c:pt>
                <c:pt idx="7927">
                  <c:v>-0.191376451078</c:v>
                </c:pt>
                <c:pt idx="7928">
                  <c:v>-0.19164456233400001</c:v>
                </c:pt>
                <c:pt idx="7929">
                  <c:v>-0.191447041273</c:v>
                </c:pt>
                <c:pt idx="7930">
                  <c:v>-0.19124958568100001</c:v>
                </c:pt>
                <c:pt idx="7931">
                  <c:v>-0.19124958568100001</c:v>
                </c:pt>
                <c:pt idx="7932">
                  <c:v>-0.19085487077499999</c:v>
                </c:pt>
                <c:pt idx="7933">
                  <c:v>-0.19112288837399999</c:v>
                </c:pt>
                <c:pt idx="7934">
                  <c:v>-0.19112288837399999</c:v>
                </c:pt>
                <c:pt idx="7935">
                  <c:v>-0.19112288837399999</c:v>
                </c:pt>
                <c:pt idx="7936">
                  <c:v>-0.19112288837399999</c:v>
                </c:pt>
                <c:pt idx="7937">
                  <c:v>-0.19112288837399999</c:v>
                </c:pt>
                <c:pt idx="7938">
                  <c:v>-0.19092564994200001</c:v>
                </c:pt>
                <c:pt idx="7939">
                  <c:v>-0.19086243999300001</c:v>
                </c:pt>
                <c:pt idx="7940">
                  <c:v>-0.19060225016499999</c:v>
                </c:pt>
                <c:pt idx="7941">
                  <c:v>-0.19073614557499999</c:v>
                </c:pt>
                <c:pt idx="7942">
                  <c:v>-0.19083843228</c:v>
                </c:pt>
                <c:pt idx="7943">
                  <c:v>-0.19080687830699999</c:v>
                </c:pt>
                <c:pt idx="7944">
                  <c:v>-0.19080687830699999</c:v>
                </c:pt>
                <c:pt idx="7945">
                  <c:v>-0.191074380165</c:v>
                </c:pt>
                <c:pt idx="7946">
                  <c:v>-0.19147530150299999</c:v>
                </c:pt>
                <c:pt idx="7947">
                  <c:v>-0.19147530150299999</c:v>
                </c:pt>
                <c:pt idx="7948">
                  <c:v>-0.19147530150299999</c:v>
                </c:pt>
                <c:pt idx="7949">
                  <c:v>-0.19147530150299999</c:v>
                </c:pt>
                <c:pt idx="7950">
                  <c:v>-0.19147530150299999</c:v>
                </c:pt>
                <c:pt idx="7951">
                  <c:v>-0.19147530150299999</c:v>
                </c:pt>
                <c:pt idx="7952">
                  <c:v>-0.19160885364999999</c:v>
                </c:pt>
                <c:pt idx="7953">
                  <c:v>-0.19160885364999999</c:v>
                </c:pt>
                <c:pt idx="7954">
                  <c:v>-0.19160885364999999</c:v>
                </c:pt>
                <c:pt idx="7955">
                  <c:v>-0.19160885364999999</c:v>
                </c:pt>
                <c:pt idx="7956">
                  <c:v>-0.19160885364999999</c:v>
                </c:pt>
                <c:pt idx="7957">
                  <c:v>-0.191742361685</c:v>
                </c:pt>
                <c:pt idx="7958">
                  <c:v>-0.191545574637</c:v>
                </c:pt>
                <c:pt idx="7959">
                  <c:v>-0.191513950801</c:v>
                </c:pt>
                <c:pt idx="7960">
                  <c:v>-0.191513950801</c:v>
                </c:pt>
                <c:pt idx="7961">
                  <c:v>-0.191513950801</c:v>
                </c:pt>
                <c:pt idx="7962">
                  <c:v>-0.19145073444499999</c:v>
                </c:pt>
                <c:pt idx="7963">
                  <c:v>-0.19125412541299999</c:v>
                </c:pt>
                <c:pt idx="7964">
                  <c:v>-0.19105758125700001</c:v>
                </c:pt>
                <c:pt idx="7965">
                  <c:v>-0.19119102606400001</c:v>
                </c:pt>
                <c:pt idx="7966">
                  <c:v>-0.19099455714999999</c:v>
                </c:pt>
                <c:pt idx="7967">
                  <c:v>-0.191127968338</c:v>
                </c:pt>
                <c:pt idx="7968">
                  <c:v>-0.190931574608</c:v>
                </c:pt>
                <c:pt idx="7969">
                  <c:v>-0.190735245631</c:v>
                </c:pt>
                <c:pt idx="7970">
                  <c:v>-0.190735245631</c:v>
                </c:pt>
                <c:pt idx="7971">
                  <c:v>-0.190538981375</c:v>
                </c:pt>
                <c:pt idx="7972">
                  <c:v>-0.19034278180600001</c:v>
                </c:pt>
                <c:pt idx="7973">
                  <c:v>-0.19034278180600001</c:v>
                </c:pt>
                <c:pt idx="7974">
                  <c:v>-0.190444810544</c:v>
                </c:pt>
                <c:pt idx="7975">
                  <c:v>-0.190444810544</c:v>
                </c:pt>
                <c:pt idx="7976">
                  <c:v>-0.190444810544</c:v>
                </c:pt>
                <c:pt idx="7977">
                  <c:v>-0.19024872343900001</c:v>
                </c:pt>
                <c:pt idx="7978">
                  <c:v>-0.19024872343900001</c:v>
                </c:pt>
                <c:pt idx="7979">
                  <c:v>-0.19024872343900001</c:v>
                </c:pt>
                <c:pt idx="7980">
                  <c:v>-0.19024872343900001</c:v>
                </c:pt>
                <c:pt idx="7981">
                  <c:v>-0.190052700922</c:v>
                </c:pt>
                <c:pt idx="7982">
                  <c:v>-0.190052700922</c:v>
                </c:pt>
                <c:pt idx="7983">
                  <c:v>-0.19045267489699999</c:v>
                </c:pt>
                <c:pt idx="7984">
                  <c:v>-0.19045267489699999</c:v>
                </c:pt>
                <c:pt idx="7985">
                  <c:v>-0.19045267489699999</c:v>
                </c:pt>
                <c:pt idx="7986">
                  <c:v>-0.19045267489699999</c:v>
                </c:pt>
                <c:pt idx="7987">
                  <c:v>-0.190585911784</c:v>
                </c:pt>
                <c:pt idx="7988">
                  <c:v>-0.19071910482099999</c:v>
                </c:pt>
                <c:pt idx="7989">
                  <c:v>-0.19085225403100001</c:v>
                </c:pt>
                <c:pt idx="7990">
                  <c:v>-0.190985359434</c:v>
                </c:pt>
                <c:pt idx="7991">
                  <c:v>-0.191251438908</c:v>
                </c:pt>
                <c:pt idx="7992">
                  <c:v>-0.191251438908</c:v>
                </c:pt>
                <c:pt idx="7993">
                  <c:v>-0.191251438908</c:v>
                </c:pt>
                <c:pt idx="7994">
                  <c:v>-0.191251438908</c:v>
                </c:pt>
                <c:pt idx="7995">
                  <c:v>-0.191251438908</c:v>
                </c:pt>
                <c:pt idx="7996">
                  <c:v>-0.191251438908</c:v>
                </c:pt>
                <c:pt idx="7997">
                  <c:v>-0.19138441302199999</c:v>
                </c:pt>
                <c:pt idx="7998">
                  <c:v>-0.19138441302199999</c:v>
                </c:pt>
                <c:pt idx="7999">
                  <c:v>-0.191650230112</c:v>
                </c:pt>
                <c:pt idx="8000">
                  <c:v>-0.191650230112</c:v>
                </c:pt>
                <c:pt idx="8001">
                  <c:v>-0.19172005914199999</c:v>
                </c:pt>
                <c:pt idx="8002">
                  <c:v>-0.19195402298899999</c:v>
                </c:pt>
                <c:pt idx="8003">
                  <c:v>-0.191891004596</c:v>
                </c:pt>
                <c:pt idx="8004">
                  <c:v>-0.19182802756799999</c:v>
                </c:pt>
                <c:pt idx="8005">
                  <c:v>-0.19182802756799999</c:v>
                </c:pt>
                <c:pt idx="8006">
                  <c:v>-0.19182802756799999</c:v>
                </c:pt>
                <c:pt idx="8007">
                  <c:v>-0.19196062346199999</c:v>
                </c:pt>
                <c:pt idx="8008">
                  <c:v>-0.19196062346199999</c:v>
                </c:pt>
                <c:pt idx="8009">
                  <c:v>-0.19196062346199999</c:v>
                </c:pt>
                <c:pt idx="8010">
                  <c:v>-0.19196062346199999</c:v>
                </c:pt>
                <c:pt idx="8011">
                  <c:v>-0.19196062346199999</c:v>
                </c:pt>
                <c:pt idx="8012">
                  <c:v>-0.19189765458399999</c:v>
                </c:pt>
                <c:pt idx="8013">
                  <c:v>-0.19189765458399999</c:v>
                </c:pt>
                <c:pt idx="8014">
                  <c:v>-0.19183472700400001</c:v>
                </c:pt>
                <c:pt idx="8015">
                  <c:v>-0.19196721311500001</c:v>
                </c:pt>
                <c:pt idx="8016">
                  <c:v>-0.19177184068200001</c:v>
                </c:pt>
                <c:pt idx="8017">
                  <c:v>-0.19177184068200001</c:v>
                </c:pt>
                <c:pt idx="8018">
                  <c:v>-0.191904293674</c:v>
                </c:pt>
                <c:pt idx="8019">
                  <c:v>-0.192036703261</c:v>
                </c:pt>
                <c:pt idx="8020">
                  <c:v>-0.192036703261</c:v>
                </c:pt>
                <c:pt idx="8021">
                  <c:v>-0.192005242464</c:v>
                </c:pt>
                <c:pt idx="8022">
                  <c:v>-0.192005242464</c:v>
                </c:pt>
                <c:pt idx="8023">
                  <c:v>-0.192005242464</c:v>
                </c:pt>
                <c:pt idx="8024">
                  <c:v>-0.192005242464</c:v>
                </c:pt>
                <c:pt idx="8025">
                  <c:v>-0.19180999181</c:v>
                </c:pt>
                <c:pt idx="8026">
                  <c:v>-0.19171578257999999</c:v>
                </c:pt>
                <c:pt idx="8027">
                  <c:v>-0.19184809297800001</c:v>
                </c:pt>
                <c:pt idx="8028">
                  <c:v>-0.19198036006499999</c:v>
                </c:pt>
                <c:pt idx="8029">
                  <c:v>-0.19188614428299999</c:v>
                </c:pt>
                <c:pt idx="8030">
                  <c:v>-0.19188614428299999</c:v>
                </c:pt>
                <c:pt idx="8031">
                  <c:v>-0.19188614428299999</c:v>
                </c:pt>
                <c:pt idx="8032">
                  <c:v>-0.19165985282100001</c:v>
                </c:pt>
                <c:pt idx="8033">
                  <c:v>-0.191792020929</c:v>
                </c:pt>
                <c:pt idx="8034">
                  <c:v>-0.19192414582299999</c:v>
                </c:pt>
                <c:pt idx="8035">
                  <c:v>-0.19189277541700001</c:v>
                </c:pt>
                <c:pt idx="8036">
                  <c:v>-0.19189277541700001</c:v>
                </c:pt>
                <c:pt idx="8037">
                  <c:v>-0.191503267974</c:v>
                </c:pt>
                <c:pt idx="8038">
                  <c:v>-0.19130860970399999</c:v>
                </c:pt>
                <c:pt idx="8039">
                  <c:v>-0.191440705652</c:v>
                </c:pt>
                <c:pt idx="8040">
                  <c:v>-0.191572758452</c:v>
                </c:pt>
                <c:pt idx="8041">
                  <c:v>-0.19151020408200001</c:v>
                </c:pt>
                <c:pt idx="8042">
                  <c:v>-0.191642180868</c:v>
                </c:pt>
                <c:pt idx="8043">
                  <c:v>-0.191642180868</c:v>
                </c:pt>
                <c:pt idx="8044">
                  <c:v>-0.19174281984300001</c:v>
                </c:pt>
                <c:pt idx="8045">
                  <c:v>-0.19154837657000001</c:v>
                </c:pt>
                <c:pt idx="8046">
                  <c:v>-0.19154837657000001</c:v>
                </c:pt>
                <c:pt idx="8047">
                  <c:v>-0.19148589137200001</c:v>
                </c:pt>
                <c:pt idx="8048">
                  <c:v>-0.19148589137200001</c:v>
                </c:pt>
                <c:pt idx="8049">
                  <c:v>-0.19148589137200001</c:v>
                </c:pt>
                <c:pt idx="8050">
                  <c:v>-0.19145466405700001</c:v>
                </c:pt>
                <c:pt idx="8051">
                  <c:v>-0.191260394587</c:v>
                </c:pt>
                <c:pt idx="8052">
                  <c:v>-0.19139223997400001</c:v>
                </c:pt>
                <c:pt idx="8053">
                  <c:v>-0.19119804401000001</c:v>
                </c:pt>
                <c:pt idx="8054">
                  <c:v>-0.19119804401000001</c:v>
                </c:pt>
                <c:pt idx="8055">
                  <c:v>-0.19129868013699999</c:v>
                </c:pt>
                <c:pt idx="8056">
                  <c:v>-0.19129868013699999</c:v>
                </c:pt>
                <c:pt idx="8057">
                  <c:v>-0.19129868013699999</c:v>
                </c:pt>
                <c:pt idx="8058">
                  <c:v>-0.19129868013699999</c:v>
                </c:pt>
                <c:pt idx="8059">
                  <c:v>-0.19143043336599999</c:v>
                </c:pt>
                <c:pt idx="8060">
                  <c:v>-0.191562143672</c:v>
                </c:pt>
                <c:pt idx="8061">
                  <c:v>-0.191562143672</c:v>
                </c:pt>
                <c:pt idx="8062">
                  <c:v>-0.191562143672</c:v>
                </c:pt>
                <c:pt idx="8063">
                  <c:v>-0.191562143672</c:v>
                </c:pt>
                <c:pt idx="8064">
                  <c:v>-0.191562143672</c:v>
                </c:pt>
                <c:pt idx="8065">
                  <c:v>-0.191562143672</c:v>
                </c:pt>
                <c:pt idx="8066">
                  <c:v>-0.191693811075</c:v>
                </c:pt>
                <c:pt idx="8067">
                  <c:v>-0.191693811075</c:v>
                </c:pt>
                <c:pt idx="8068">
                  <c:v>-0.19149975574</c:v>
                </c:pt>
                <c:pt idx="8069">
                  <c:v>-0.19130576359500001</c:v>
                </c:pt>
                <c:pt idx="8070">
                  <c:v>-0.19130576359500001</c:v>
                </c:pt>
                <c:pt idx="8071">
                  <c:v>-0.19143740843199999</c:v>
                </c:pt>
                <c:pt idx="8072">
                  <c:v>-0.191569010417</c:v>
                </c:pt>
                <c:pt idx="8073">
                  <c:v>-0.191569010417</c:v>
                </c:pt>
                <c:pt idx="8074">
                  <c:v>-0.191569010417</c:v>
                </c:pt>
                <c:pt idx="8075">
                  <c:v>-0.191569010417</c:v>
                </c:pt>
                <c:pt idx="8076">
                  <c:v>-0.19137510170899999</c:v>
                </c:pt>
                <c:pt idx="8077">
                  <c:v>-0.19111906310999999</c:v>
                </c:pt>
                <c:pt idx="8078">
                  <c:v>-0.191219512195</c:v>
                </c:pt>
                <c:pt idx="8079">
                  <c:v>-0.19112627986299999</c:v>
                </c:pt>
                <c:pt idx="8080">
                  <c:v>-0.191226645004</c:v>
                </c:pt>
                <c:pt idx="8081">
                  <c:v>-0.191226645004</c:v>
                </c:pt>
                <c:pt idx="8082">
                  <c:v>-0.191226645004</c:v>
                </c:pt>
                <c:pt idx="8083">
                  <c:v>-0.191226645004</c:v>
                </c:pt>
                <c:pt idx="8084">
                  <c:v>-0.19103313840200001</c:v>
                </c:pt>
                <c:pt idx="8085">
                  <c:v>-0.19142717973699999</c:v>
                </c:pt>
                <c:pt idx="8086">
                  <c:v>-0.19142717973699999</c:v>
                </c:pt>
                <c:pt idx="8087">
                  <c:v>-0.19142717973699999</c:v>
                </c:pt>
                <c:pt idx="8088">
                  <c:v>-0.19142717973699999</c:v>
                </c:pt>
                <c:pt idx="8089">
                  <c:v>-0.19168966076899999</c:v>
                </c:pt>
                <c:pt idx="8090">
                  <c:v>-0.19168966076899999</c:v>
                </c:pt>
                <c:pt idx="8091">
                  <c:v>-0.191596365996</c:v>
                </c:pt>
                <c:pt idx="8092">
                  <c:v>-0.191534219916</c:v>
                </c:pt>
                <c:pt idx="8093">
                  <c:v>-0.19150316199100001</c:v>
                </c:pt>
                <c:pt idx="8094">
                  <c:v>-0.19130998702999999</c:v>
                </c:pt>
                <c:pt idx="8095">
                  <c:v>-0.19144107634900001</c:v>
                </c:pt>
                <c:pt idx="8096">
                  <c:v>-0.19144107634900001</c:v>
                </c:pt>
                <c:pt idx="8097">
                  <c:v>-0.19144107634900001</c:v>
                </c:pt>
                <c:pt idx="8098">
                  <c:v>-0.191510045366</c:v>
                </c:pt>
                <c:pt idx="8099">
                  <c:v>-0.191510045366</c:v>
                </c:pt>
                <c:pt idx="8100">
                  <c:v>-0.19164101733399999</c:v>
                </c:pt>
                <c:pt idx="8101">
                  <c:v>-0.19144800777500001</c:v>
                </c:pt>
                <c:pt idx="8102">
                  <c:v>-0.191255060729</c:v>
                </c:pt>
                <c:pt idx="8103">
                  <c:v>-0.19138601036299999</c:v>
                </c:pt>
                <c:pt idx="8104">
                  <c:v>-0.19151691759799999</c:v>
                </c:pt>
                <c:pt idx="8105">
                  <c:v>-0.19190938511299999</c:v>
                </c:pt>
                <c:pt idx="8106">
                  <c:v>-0.19190938511299999</c:v>
                </c:pt>
                <c:pt idx="8107">
                  <c:v>-0.19190938511299999</c:v>
                </c:pt>
                <c:pt idx="8108">
                  <c:v>-0.19190938511299999</c:v>
                </c:pt>
                <c:pt idx="8109">
                  <c:v>-0.19187833683899999</c:v>
                </c:pt>
                <c:pt idx="8110">
                  <c:v>-0.19184729860899999</c:v>
                </c:pt>
                <c:pt idx="8111">
                  <c:v>-0.19178525226400001</c:v>
                </c:pt>
                <c:pt idx="8112">
                  <c:v>-0.19191592562699999</c:v>
                </c:pt>
                <c:pt idx="8113">
                  <c:v>-0.191853887183</c:v>
                </c:pt>
                <c:pt idx="8114">
                  <c:v>-0.191853887183</c:v>
                </c:pt>
                <c:pt idx="8115">
                  <c:v>-0.191853887183</c:v>
                </c:pt>
                <c:pt idx="8116">
                  <c:v>-0.191853887183</c:v>
                </c:pt>
                <c:pt idx="8117">
                  <c:v>-0.19166127989699999</c:v>
                </c:pt>
                <c:pt idx="8118">
                  <c:v>-0.19179188883500001</c:v>
                </c:pt>
                <c:pt idx="8119">
                  <c:v>-0.19179188883500001</c:v>
                </c:pt>
                <c:pt idx="8120">
                  <c:v>-0.19179188883500001</c:v>
                </c:pt>
                <c:pt idx="8121">
                  <c:v>-0.191406880956</c:v>
                </c:pt>
                <c:pt idx="8122">
                  <c:v>-0.19153746769999999</c:v>
                </c:pt>
                <c:pt idx="8123">
                  <c:v>-0.19163706813</c:v>
                </c:pt>
                <c:pt idx="8124">
                  <c:v>-0.19144471347899999</c:v>
                </c:pt>
                <c:pt idx="8125">
                  <c:v>-0.191575209813</c:v>
                </c:pt>
                <c:pt idx="8126">
                  <c:v>-0.19170566403100001</c:v>
                </c:pt>
                <c:pt idx="8127">
                  <c:v>-0.191836076154</c:v>
                </c:pt>
                <c:pt idx="8128">
                  <c:v>-0.191836076154</c:v>
                </c:pt>
                <c:pt idx="8129">
                  <c:v>-0.191836076154</c:v>
                </c:pt>
                <c:pt idx="8130">
                  <c:v>-0.19180512986000001</c:v>
                </c:pt>
                <c:pt idx="8131">
                  <c:v>-0.19193548387100001</c:v>
                </c:pt>
                <c:pt idx="8132">
                  <c:v>-0.19174326721500001</c:v>
                </c:pt>
                <c:pt idx="8133">
                  <c:v>-0.19174326721500001</c:v>
                </c:pt>
                <c:pt idx="8134">
                  <c:v>-0.19171235085499999</c:v>
                </c:pt>
                <c:pt idx="8135">
                  <c:v>-0.191650548034</c:v>
                </c:pt>
                <c:pt idx="8136">
                  <c:v>-0.191650548034</c:v>
                </c:pt>
                <c:pt idx="8137">
                  <c:v>-0.19120489690699999</c:v>
                </c:pt>
                <c:pt idx="8138">
                  <c:v>-0.19146537842200001</c:v>
                </c:pt>
                <c:pt idx="8139">
                  <c:v>-0.19146537842200001</c:v>
                </c:pt>
                <c:pt idx="8140">
                  <c:v>-0.19146537842200001</c:v>
                </c:pt>
                <c:pt idx="8141">
                  <c:v>-0.19146537842200001</c:v>
                </c:pt>
                <c:pt idx="8142">
                  <c:v>-0.19124275595599999</c:v>
                </c:pt>
                <c:pt idx="8143">
                  <c:v>-0.19124275595599999</c:v>
                </c:pt>
                <c:pt idx="8144">
                  <c:v>-0.19118120373399999</c:v>
                </c:pt>
                <c:pt idx="8145">
                  <c:v>-0.19118120373399999</c:v>
                </c:pt>
                <c:pt idx="8146">
                  <c:v>-0.190989541432</c:v>
                </c:pt>
                <c:pt idx="8147">
                  <c:v>-0.190989541432</c:v>
                </c:pt>
                <c:pt idx="8148">
                  <c:v>-0.190989541432</c:v>
                </c:pt>
                <c:pt idx="8149">
                  <c:v>-0.190989541432</c:v>
                </c:pt>
                <c:pt idx="8150">
                  <c:v>-0.190989541432</c:v>
                </c:pt>
                <c:pt idx="8151">
                  <c:v>-0.190989541432</c:v>
                </c:pt>
                <c:pt idx="8152">
                  <c:v>-0.19111969111999999</c:v>
                </c:pt>
                <c:pt idx="8153">
                  <c:v>-0.19111969111999999</c:v>
                </c:pt>
                <c:pt idx="8154">
                  <c:v>-0.19124979893800001</c:v>
                </c:pt>
                <c:pt idx="8155">
                  <c:v>-0.19150988904999999</c:v>
                </c:pt>
                <c:pt idx="8156">
                  <c:v>-0.19150988904999999</c:v>
                </c:pt>
                <c:pt idx="8157">
                  <c:v>-0.19150988904999999</c:v>
                </c:pt>
                <c:pt idx="8158">
                  <c:v>-0.19150988904999999</c:v>
                </c:pt>
                <c:pt idx="8159">
                  <c:v>-0.19150988904999999</c:v>
                </c:pt>
                <c:pt idx="8160">
                  <c:v>-0.19157827065300001</c:v>
                </c:pt>
                <c:pt idx="8161">
                  <c:v>-0.19170817933500001</c:v>
                </c:pt>
                <c:pt idx="8162">
                  <c:v>-0.19170817933500001</c:v>
                </c:pt>
                <c:pt idx="8163">
                  <c:v>-0.19151670951200001</c:v>
                </c:pt>
                <c:pt idx="8164">
                  <c:v>-0.19164658634500001</c:v>
                </c:pt>
                <c:pt idx="8165">
                  <c:v>-0.191455187922</c:v>
                </c:pt>
                <c:pt idx="8166">
                  <c:v>-0.191455187922</c:v>
                </c:pt>
                <c:pt idx="8167">
                  <c:v>-0.191455187922</c:v>
                </c:pt>
                <c:pt idx="8168">
                  <c:v>-0.191455187922</c:v>
                </c:pt>
                <c:pt idx="8169">
                  <c:v>-0.19107257546600001</c:v>
                </c:pt>
                <c:pt idx="8170">
                  <c:v>-0.19107257546600001</c:v>
                </c:pt>
                <c:pt idx="8171">
                  <c:v>-0.191011235955</c:v>
                </c:pt>
                <c:pt idx="8172">
                  <c:v>-0.191011235955</c:v>
                </c:pt>
                <c:pt idx="8173">
                  <c:v>-0.19078947368400001</c:v>
                </c:pt>
                <c:pt idx="8174">
                  <c:v>-0.19078947368400001</c:v>
                </c:pt>
                <c:pt idx="8175">
                  <c:v>-0.19091930049700001</c:v>
                </c:pt>
                <c:pt idx="8176">
                  <c:v>-0.19072826435699999</c:v>
                </c:pt>
                <c:pt idx="8177">
                  <c:v>-0.19072826435699999</c:v>
                </c:pt>
                <c:pt idx="8178">
                  <c:v>-0.19085805934200001</c:v>
                </c:pt>
                <c:pt idx="8179">
                  <c:v>-0.19066709429100001</c:v>
                </c:pt>
                <c:pt idx="8180">
                  <c:v>-0.19066709429100001</c:v>
                </c:pt>
                <c:pt idx="8181">
                  <c:v>-0.19066709429100001</c:v>
                </c:pt>
                <c:pt idx="8182">
                  <c:v>-0.190926579032</c:v>
                </c:pt>
                <c:pt idx="8183">
                  <c:v>-0.19105625901600001</c:v>
                </c:pt>
                <c:pt idx="8184">
                  <c:v>-0.19105625901600001</c:v>
                </c:pt>
                <c:pt idx="8185">
                  <c:v>-0.19105625901600001</c:v>
                </c:pt>
                <c:pt idx="8186">
                  <c:v>-0.19118589743600001</c:v>
                </c:pt>
                <c:pt idx="8187">
                  <c:v>-0.19099503284700001</c:v>
                </c:pt>
                <c:pt idx="8188">
                  <c:v>-0.19099503284700001</c:v>
                </c:pt>
                <c:pt idx="8189">
                  <c:v>-0.19099503284700001</c:v>
                </c:pt>
                <c:pt idx="8190">
                  <c:v>-0.19099503284700001</c:v>
                </c:pt>
                <c:pt idx="8191">
                  <c:v>-0.19099503284700001</c:v>
                </c:pt>
                <c:pt idx="8192">
                  <c:v>-0.19099503284700001</c:v>
                </c:pt>
                <c:pt idx="8193">
                  <c:v>-0.19061348710600001</c:v>
                </c:pt>
                <c:pt idx="8194">
                  <c:v>-0.19061348710600001</c:v>
                </c:pt>
                <c:pt idx="8195">
                  <c:v>-0.19061348710600001</c:v>
                </c:pt>
                <c:pt idx="8196">
                  <c:v>-0.19061348710600001</c:v>
                </c:pt>
                <c:pt idx="8197">
                  <c:v>-0.190582959641</c:v>
                </c:pt>
                <c:pt idx="8198">
                  <c:v>-0.190392313851</c:v>
                </c:pt>
                <c:pt idx="8199">
                  <c:v>-0.190392313851</c:v>
                </c:pt>
                <c:pt idx="8200">
                  <c:v>-0.190392313851</c:v>
                </c:pt>
                <c:pt idx="8201">
                  <c:v>-0.19014084507000001</c:v>
                </c:pt>
                <c:pt idx="8202">
                  <c:v>-0.18992000000000001</c:v>
                </c:pt>
                <c:pt idx="8203">
                  <c:v>-0.18972964325700001</c:v>
                </c:pt>
                <c:pt idx="8204">
                  <c:v>-0.18972964325700001</c:v>
                </c:pt>
                <c:pt idx="8205">
                  <c:v>-0.18972964325700001</c:v>
                </c:pt>
                <c:pt idx="8206">
                  <c:v>-0.18972964325700001</c:v>
                </c:pt>
                <c:pt idx="8207">
                  <c:v>-0.189539347409</c:v>
                </c:pt>
                <c:pt idx="8208">
                  <c:v>-0.189539347409</c:v>
                </c:pt>
                <c:pt idx="8209">
                  <c:v>-0.189539347409</c:v>
                </c:pt>
                <c:pt idx="8210">
                  <c:v>-0.189539347409</c:v>
                </c:pt>
                <c:pt idx="8211">
                  <c:v>-0.189539347409</c:v>
                </c:pt>
                <c:pt idx="8212">
                  <c:v>-0.189539347409</c:v>
                </c:pt>
                <c:pt idx="8213">
                  <c:v>-0.18950903566300001</c:v>
                </c:pt>
                <c:pt idx="8214">
                  <c:v>-0.189638631276</c:v>
                </c:pt>
                <c:pt idx="8215">
                  <c:v>-0.189638631276</c:v>
                </c:pt>
                <c:pt idx="8216">
                  <c:v>-0.189608313349</c:v>
                </c:pt>
                <c:pt idx="8217">
                  <c:v>-0.189707527569</c:v>
                </c:pt>
                <c:pt idx="8218">
                  <c:v>-0.189707527569</c:v>
                </c:pt>
                <c:pt idx="8219">
                  <c:v>-0.18967721316700001</c:v>
                </c:pt>
                <c:pt idx="8220">
                  <c:v>-0.18961661341899999</c:v>
                </c:pt>
                <c:pt idx="8221">
                  <c:v>-0.189556052379</c:v>
                </c:pt>
                <c:pt idx="8222">
                  <c:v>-0.18936611847400001</c:v>
                </c:pt>
                <c:pt idx="8223">
                  <c:v>-0.189624900239</c:v>
                </c:pt>
                <c:pt idx="8224">
                  <c:v>-0.189754229173</c:v>
                </c:pt>
                <c:pt idx="8225">
                  <c:v>-0.19014196841600001</c:v>
                </c:pt>
                <c:pt idx="8226">
                  <c:v>-0.19027113237599999</c:v>
                </c:pt>
                <c:pt idx="8227">
                  <c:v>-0.19027113237599999</c:v>
                </c:pt>
                <c:pt idx="8228">
                  <c:v>-0.19027113237599999</c:v>
                </c:pt>
                <c:pt idx="8229">
                  <c:v>-0.19027113237599999</c:v>
                </c:pt>
                <c:pt idx="8230">
                  <c:v>-0.19027113237599999</c:v>
                </c:pt>
                <c:pt idx="8231">
                  <c:v>-0.19027113237599999</c:v>
                </c:pt>
                <c:pt idx="8232">
                  <c:v>-0.190529336735</c:v>
                </c:pt>
                <c:pt idx="8233">
                  <c:v>-0.190529336735</c:v>
                </c:pt>
                <c:pt idx="8234">
                  <c:v>-0.190529336735</c:v>
                </c:pt>
                <c:pt idx="8235">
                  <c:v>-0.19075697211199999</c:v>
                </c:pt>
                <c:pt idx="8236">
                  <c:v>-0.19069619244899999</c:v>
                </c:pt>
                <c:pt idx="8237">
                  <c:v>-0.190506530742</c:v>
                </c:pt>
                <c:pt idx="8238">
                  <c:v>-0.190506530742</c:v>
                </c:pt>
                <c:pt idx="8239">
                  <c:v>-0.190506530742</c:v>
                </c:pt>
                <c:pt idx="8240">
                  <c:v>-0.19047619047600001</c:v>
                </c:pt>
                <c:pt idx="8241">
                  <c:v>-0.19047619047600001</c:v>
                </c:pt>
                <c:pt idx="8242">
                  <c:v>-0.19047619047600001</c:v>
                </c:pt>
                <c:pt idx="8243">
                  <c:v>-0.19038522763499999</c:v>
                </c:pt>
                <c:pt idx="8244">
                  <c:v>-0.19019576635400001</c:v>
                </c:pt>
                <c:pt idx="8245">
                  <c:v>-0.19019576635400001</c:v>
                </c:pt>
                <c:pt idx="8246">
                  <c:v>-0.190324633991</c:v>
                </c:pt>
                <c:pt idx="8247">
                  <c:v>-0.19045346062099999</c:v>
                </c:pt>
                <c:pt idx="8248">
                  <c:v>-0.19052162849900001</c:v>
                </c:pt>
                <c:pt idx="8249">
                  <c:v>-0.19052162849900001</c:v>
                </c:pt>
                <c:pt idx="8250">
                  <c:v>-0.19046104928499999</c:v>
                </c:pt>
                <c:pt idx="8251">
                  <c:v>-0.19046104928499999</c:v>
                </c:pt>
                <c:pt idx="8252">
                  <c:v>-0.190589731362</c:v>
                </c:pt>
                <c:pt idx="8253">
                  <c:v>-0.19055944055900001</c:v>
                </c:pt>
                <c:pt idx="8254">
                  <c:v>-0.190688066105</c:v>
                </c:pt>
                <c:pt idx="8255">
                  <c:v>-0.190688066105</c:v>
                </c:pt>
                <c:pt idx="8256">
                  <c:v>-0.19081665077900001</c:v>
                </c:pt>
                <c:pt idx="8257">
                  <c:v>-0.19081665077900001</c:v>
                </c:pt>
                <c:pt idx="8258">
                  <c:v>-0.19081665077900001</c:v>
                </c:pt>
                <c:pt idx="8259">
                  <c:v>-0.190756035578</c:v>
                </c:pt>
                <c:pt idx="8260">
                  <c:v>-0.190756035578</c:v>
                </c:pt>
                <c:pt idx="8261">
                  <c:v>-0.19088454819799999</c:v>
                </c:pt>
                <c:pt idx="8262">
                  <c:v>-0.19069545887600001</c:v>
                </c:pt>
                <c:pt idx="8263">
                  <c:v>-0.19069545887600001</c:v>
                </c:pt>
                <c:pt idx="8264">
                  <c:v>-0.19050642959200001</c:v>
                </c:pt>
                <c:pt idx="8265">
                  <c:v>-0.19050642959200001</c:v>
                </c:pt>
                <c:pt idx="8266">
                  <c:v>-0.190733100603</c:v>
                </c:pt>
                <c:pt idx="8267">
                  <c:v>-0.190544185309</c:v>
                </c:pt>
                <c:pt idx="8268">
                  <c:v>-0.190544185309</c:v>
                </c:pt>
                <c:pt idx="8269">
                  <c:v>-0.190800951626</c:v>
                </c:pt>
                <c:pt idx="8270">
                  <c:v>-0.190800951626</c:v>
                </c:pt>
                <c:pt idx="8271">
                  <c:v>-0.190800951626</c:v>
                </c:pt>
                <c:pt idx="8272">
                  <c:v>-0.19105755509799999</c:v>
                </c:pt>
                <c:pt idx="8273">
                  <c:v>-0.19105755509799999</c:v>
                </c:pt>
                <c:pt idx="8274">
                  <c:v>-0.191313995879</c:v>
                </c:pt>
                <c:pt idx="8275">
                  <c:v>-0.191313995879</c:v>
                </c:pt>
                <c:pt idx="8276">
                  <c:v>-0.19128367670400001</c:v>
                </c:pt>
                <c:pt idx="8277">
                  <c:v>-0.19141182063100001</c:v>
                </c:pt>
                <c:pt idx="8278">
                  <c:v>-0.19141182063100001</c:v>
                </c:pt>
                <c:pt idx="8279">
                  <c:v>-0.191381495564</c:v>
                </c:pt>
                <c:pt idx="8280">
                  <c:v>-0.19150958339900001</c:v>
                </c:pt>
                <c:pt idx="8281">
                  <c:v>-0.19132087424800001</c:v>
                </c:pt>
                <c:pt idx="8282">
                  <c:v>-0.191448931116</c:v>
                </c:pt>
                <c:pt idx="8283">
                  <c:v>-0.191448931116</c:v>
                </c:pt>
                <c:pt idx="8284">
                  <c:v>-0.19157694743500001</c:v>
                </c:pt>
                <c:pt idx="8285">
                  <c:v>-0.19183285850000001</c:v>
                </c:pt>
                <c:pt idx="8286">
                  <c:v>-0.19164424750799999</c:v>
                </c:pt>
                <c:pt idx="8287">
                  <c:v>-0.19174181300400001</c:v>
                </c:pt>
                <c:pt idx="8288">
                  <c:v>-0.19174181300400001</c:v>
                </c:pt>
                <c:pt idx="8289">
                  <c:v>-0.19186966150000001</c:v>
                </c:pt>
                <c:pt idx="8290">
                  <c:v>-0.19186966150000001</c:v>
                </c:pt>
                <c:pt idx="8291">
                  <c:v>-0.19186966150000001</c:v>
                </c:pt>
                <c:pt idx="8292">
                  <c:v>-0.19186966150000001</c:v>
                </c:pt>
                <c:pt idx="8293">
                  <c:v>-0.19186966150000001</c:v>
                </c:pt>
                <c:pt idx="8294">
                  <c:v>-0.191808981657</c:v>
                </c:pt>
                <c:pt idx="8295">
                  <c:v>-0.191808981657</c:v>
                </c:pt>
                <c:pt idx="8296">
                  <c:v>-0.191808981657</c:v>
                </c:pt>
                <c:pt idx="8297">
                  <c:v>-0.191808981657</c:v>
                </c:pt>
                <c:pt idx="8298">
                  <c:v>-0.191808981657</c:v>
                </c:pt>
                <c:pt idx="8299">
                  <c:v>-0.191808981657</c:v>
                </c:pt>
                <c:pt idx="8300">
                  <c:v>-0.191808981657</c:v>
                </c:pt>
                <c:pt idx="8301">
                  <c:v>-0.191808981657</c:v>
                </c:pt>
                <c:pt idx="8302">
                  <c:v>-0.19190641795800001</c:v>
                </c:pt>
                <c:pt idx="8303">
                  <c:v>-0.19203413940299999</c:v>
                </c:pt>
                <c:pt idx="8304">
                  <c:v>-0.19216182048</c:v>
                </c:pt>
                <c:pt idx="8305">
                  <c:v>-0.19216182048</c:v>
                </c:pt>
                <c:pt idx="8306">
                  <c:v>-0.19228946121000001</c:v>
                </c:pt>
                <c:pt idx="8307">
                  <c:v>-0.19228946121000001</c:v>
                </c:pt>
                <c:pt idx="8308">
                  <c:v>-0.19210110584500001</c:v>
                </c:pt>
                <c:pt idx="8309">
                  <c:v>-0.19210110584500001</c:v>
                </c:pt>
                <c:pt idx="8310">
                  <c:v>-0.19210110584500001</c:v>
                </c:pt>
                <c:pt idx="8311">
                  <c:v>-0.19210110584500001</c:v>
                </c:pt>
                <c:pt idx="8312">
                  <c:v>-0.191724573594</c:v>
                </c:pt>
                <c:pt idx="8313">
                  <c:v>-0.19197979160100001</c:v>
                </c:pt>
                <c:pt idx="8314">
                  <c:v>-0.192107340174</c:v>
                </c:pt>
                <c:pt idx="8315">
                  <c:v>-0.192234848485</c:v>
                </c:pt>
                <c:pt idx="8316">
                  <c:v>-0.19217418744100001</c:v>
                </c:pt>
                <c:pt idx="8317">
                  <c:v>-0.192301624862</c:v>
                </c:pt>
                <c:pt idx="8318">
                  <c:v>-0.19252601702899999</c:v>
                </c:pt>
                <c:pt idx="8319">
                  <c:v>-0.19252601702899999</c:v>
                </c:pt>
                <c:pt idx="8320">
                  <c:v>-0.19249566451200001</c:v>
                </c:pt>
                <c:pt idx="8321">
                  <c:v>-0.19262295082</c:v>
                </c:pt>
                <c:pt idx="8322">
                  <c:v>-0.19224708477800001</c:v>
                </c:pt>
                <c:pt idx="8323">
                  <c:v>-0.19224708477800001</c:v>
                </c:pt>
                <c:pt idx="8324">
                  <c:v>-0.19224708477800001</c:v>
                </c:pt>
                <c:pt idx="8325">
                  <c:v>-0.19205924058599999</c:v>
                </c:pt>
                <c:pt idx="8326">
                  <c:v>-0.19205924058599999</c:v>
                </c:pt>
                <c:pt idx="8327">
                  <c:v>-0.19202898550700001</c:v>
                </c:pt>
                <c:pt idx="8328">
                  <c:v>-0.19202898550700001</c:v>
                </c:pt>
                <c:pt idx="8329">
                  <c:v>-0.19165354330699999</c:v>
                </c:pt>
                <c:pt idx="8330">
                  <c:v>-0.19165354330699999</c:v>
                </c:pt>
                <c:pt idx="8331">
                  <c:v>-0.191780821918</c:v>
                </c:pt>
                <c:pt idx="8332">
                  <c:v>-0.191780821918</c:v>
                </c:pt>
                <c:pt idx="8333">
                  <c:v>-0.19190806045299999</c:v>
                </c:pt>
                <c:pt idx="8334">
                  <c:v>-0.192005036198</c:v>
                </c:pt>
                <c:pt idx="8335">
                  <c:v>-0.19225928256800001</c:v>
                </c:pt>
                <c:pt idx="8336">
                  <c:v>-0.192386345761</c:v>
                </c:pt>
                <c:pt idx="8337">
                  <c:v>-0.19219880465600001</c:v>
                </c:pt>
                <c:pt idx="8338">
                  <c:v>-0.192452830189</c:v>
                </c:pt>
                <c:pt idx="8339">
                  <c:v>-0.192452830189</c:v>
                </c:pt>
                <c:pt idx="8340">
                  <c:v>-0.192452830189</c:v>
                </c:pt>
                <c:pt idx="8341">
                  <c:v>-0.192579783053</c:v>
                </c:pt>
                <c:pt idx="8342">
                  <c:v>-0.192579783053</c:v>
                </c:pt>
                <c:pt idx="8343">
                  <c:v>-0.192579783053</c:v>
                </c:pt>
                <c:pt idx="8344">
                  <c:v>-0.192706696008</c:v>
                </c:pt>
                <c:pt idx="8345">
                  <c:v>-0.192519251925</c:v>
                </c:pt>
                <c:pt idx="8346">
                  <c:v>-0.192519251925</c:v>
                </c:pt>
                <c:pt idx="8347">
                  <c:v>-0.192458758837</c:v>
                </c:pt>
                <c:pt idx="8348">
                  <c:v>-0.19258561105899999</c:v>
                </c:pt>
                <c:pt idx="8349">
                  <c:v>-0.19258561105899999</c:v>
                </c:pt>
                <c:pt idx="8350">
                  <c:v>-0.19271242343299999</c:v>
                </c:pt>
                <c:pt idx="8351">
                  <c:v>-0.19283919597999999</c:v>
                </c:pt>
                <c:pt idx="8352">
                  <c:v>-0.19293563579299999</c:v>
                </c:pt>
                <c:pt idx="8353">
                  <c:v>-0.19293563579299999</c:v>
                </c:pt>
                <c:pt idx="8354">
                  <c:v>-0.19293563579299999</c:v>
                </c:pt>
                <c:pt idx="8355">
                  <c:v>-0.19290535237799999</c:v>
                </c:pt>
                <c:pt idx="8356">
                  <c:v>-0.19290535237799999</c:v>
                </c:pt>
                <c:pt idx="8357">
                  <c:v>-0.19290535237799999</c:v>
                </c:pt>
                <c:pt idx="8358">
                  <c:v>-0.19290535237799999</c:v>
                </c:pt>
                <c:pt idx="8359">
                  <c:v>-0.19290535237799999</c:v>
                </c:pt>
                <c:pt idx="8360">
                  <c:v>-0.192718141871</c:v>
                </c:pt>
                <c:pt idx="8361">
                  <c:v>-0.192718141871</c:v>
                </c:pt>
                <c:pt idx="8362">
                  <c:v>-0.192718141871</c:v>
                </c:pt>
                <c:pt idx="8363">
                  <c:v>-0.19268790208700001</c:v>
                </c:pt>
                <c:pt idx="8364">
                  <c:v>-0.192500784437</c:v>
                </c:pt>
                <c:pt idx="8365">
                  <c:v>-0.192440401506</c:v>
                </c:pt>
                <c:pt idx="8366">
                  <c:v>-0.19225341069499999</c:v>
                </c:pt>
                <c:pt idx="8367">
                  <c:v>-0.192223267482</c:v>
                </c:pt>
                <c:pt idx="8368">
                  <c:v>-0.19231974921600001</c:v>
                </c:pt>
                <c:pt idx="8369">
                  <c:v>-0.19231974921600001</c:v>
                </c:pt>
                <c:pt idx="8370">
                  <c:v>-0.19231974921600001</c:v>
                </c:pt>
                <c:pt idx="8371">
                  <c:v>-0.19257286117200001</c:v>
                </c:pt>
                <c:pt idx="8372">
                  <c:v>-0.19269935766900001</c:v>
                </c:pt>
                <c:pt idx="8373">
                  <c:v>-0.19282581453600001</c:v>
                </c:pt>
                <c:pt idx="8374">
                  <c:v>-0.19282581453600001</c:v>
                </c:pt>
                <c:pt idx="8375">
                  <c:v>-0.19263899765100001</c:v>
                </c:pt>
                <c:pt idx="8376">
                  <c:v>-0.19263899765100001</c:v>
                </c:pt>
                <c:pt idx="8377">
                  <c:v>-0.19263899765100001</c:v>
                </c:pt>
                <c:pt idx="8378">
                  <c:v>-0.192765424366</c:v>
                </c:pt>
                <c:pt idx="8379">
                  <c:v>-0.19289181149199999</c:v>
                </c:pt>
                <c:pt idx="8380">
                  <c:v>-0.19289181149199999</c:v>
                </c:pt>
                <c:pt idx="8381">
                  <c:v>-0.19301815904799999</c:v>
                </c:pt>
                <c:pt idx="8382">
                  <c:v>-0.19301815904799999</c:v>
                </c:pt>
                <c:pt idx="8383">
                  <c:v>-0.19327073552400001</c:v>
                </c:pt>
                <c:pt idx="8384">
                  <c:v>-0.19308402440899999</c:v>
                </c:pt>
                <c:pt idx="8385">
                  <c:v>-0.19308402440899999</c:v>
                </c:pt>
                <c:pt idx="8386">
                  <c:v>-0.19289737171499999</c:v>
                </c:pt>
                <c:pt idx="8387">
                  <c:v>-0.19289737171499999</c:v>
                </c:pt>
                <c:pt idx="8388">
                  <c:v>-0.19268063809800001</c:v>
                </c:pt>
                <c:pt idx="8389">
                  <c:v>-0.19265050820999999</c:v>
                </c:pt>
                <c:pt idx="8390">
                  <c:v>-0.19265050820999999</c:v>
                </c:pt>
                <c:pt idx="8391">
                  <c:v>-0.192902923245</c:v>
                </c:pt>
                <c:pt idx="8392">
                  <c:v>-0.192902923245</c:v>
                </c:pt>
                <c:pt idx="8393">
                  <c:v>-0.19271647389800001</c:v>
                </c:pt>
                <c:pt idx="8394">
                  <c:v>-0.19271647389800001</c:v>
                </c:pt>
                <c:pt idx="8395">
                  <c:v>-0.19271647389800001</c:v>
                </c:pt>
                <c:pt idx="8396">
                  <c:v>-0.19284263166099999</c:v>
                </c:pt>
                <c:pt idx="8397">
                  <c:v>-0.19284263166099999</c:v>
                </c:pt>
                <c:pt idx="8398">
                  <c:v>-0.19296874999999999</c:v>
                </c:pt>
                <c:pt idx="8399">
                  <c:v>-0.192782377753</c:v>
                </c:pt>
                <c:pt idx="8400">
                  <c:v>-0.192782377753</c:v>
                </c:pt>
                <c:pt idx="8401">
                  <c:v>-0.192782377753</c:v>
                </c:pt>
                <c:pt idx="8402">
                  <c:v>-0.19275226491700001</c:v>
                </c:pt>
                <c:pt idx="8403">
                  <c:v>-0.19275226491700001</c:v>
                </c:pt>
                <c:pt idx="8404">
                  <c:v>-0.192878338279</c:v>
                </c:pt>
                <c:pt idx="8405">
                  <c:v>-0.19313036690099999</c:v>
                </c:pt>
                <c:pt idx="8406">
                  <c:v>-0.19310021854500001</c:v>
                </c:pt>
                <c:pt idx="8407">
                  <c:v>-0.1930700796</c:v>
                </c:pt>
                <c:pt idx="8408">
                  <c:v>-0.1930700796</c:v>
                </c:pt>
                <c:pt idx="8409">
                  <c:v>-0.19288389513099999</c:v>
                </c:pt>
                <c:pt idx="8410">
                  <c:v>-0.19288389513099999</c:v>
                </c:pt>
                <c:pt idx="8411">
                  <c:v>-0.192823712949</c:v>
                </c:pt>
                <c:pt idx="8412">
                  <c:v>-0.19263765403200001</c:v>
                </c:pt>
                <c:pt idx="8413">
                  <c:v>-0.19263765403200001</c:v>
                </c:pt>
                <c:pt idx="8414">
                  <c:v>-0.19263765403200001</c:v>
                </c:pt>
                <c:pt idx="8415">
                  <c:v>-0.19263765403200001</c:v>
                </c:pt>
                <c:pt idx="8416">
                  <c:v>-0.19263765403200001</c:v>
                </c:pt>
                <c:pt idx="8417">
                  <c:v>-0.19257757679699999</c:v>
                </c:pt>
                <c:pt idx="8418">
                  <c:v>-0.192703461179</c:v>
                </c:pt>
                <c:pt idx="8419">
                  <c:v>-0.19282930631299999</c:v>
                </c:pt>
                <c:pt idx="8420">
                  <c:v>-0.192955112219</c:v>
                </c:pt>
                <c:pt idx="8421">
                  <c:v>-0.192955112219</c:v>
                </c:pt>
                <c:pt idx="8422">
                  <c:v>-0.192955112219</c:v>
                </c:pt>
                <c:pt idx="8423">
                  <c:v>-0.192955112219</c:v>
                </c:pt>
                <c:pt idx="8424">
                  <c:v>-0.192955112219</c:v>
                </c:pt>
                <c:pt idx="8425">
                  <c:v>-0.192955112219</c:v>
                </c:pt>
                <c:pt idx="8426">
                  <c:v>-0.193080878915</c:v>
                </c:pt>
                <c:pt idx="8427">
                  <c:v>-0.193206606419</c:v>
                </c:pt>
                <c:pt idx="8428">
                  <c:v>-0.193206606419</c:v>
                </c:pt>
                <c:pt idx="8429">
                  <c:v>-0.193020719738</c:v>
                </c:pt>
                <c:pt idx="8430">
                  <c:v>-0.19264912007500001</c:v>
                </c:pt>
                <c:pt idx="8431">
                  <c:v>-0.19277483649999999</c:v>
                </c:pt>
                <c:pt idx="8432">
                  <c:v>-0.192589132804</c:v>
                </c:pt>
                <c:pt idx="8433">
                  <c:v>-0.192589132804</c:v>
                </c:pt>
                <c:pt idx="8434">
                  <c:v>-0.19281045751600001</c:v>
                </c:pt>
                <c:pt idx="8435">
                  <c:v>-0.192624863856</c:v>
                </c:pt>
                <c:pt idx="8436">
                  <c:v>-0.19206842923799999</c:v>
                </c:pt>
                <c:pt idx="8437">
                  <c:v>-0.19206842923799999</c:v>
                </c:pt>
                <c:pt idx="8438">
                  <c:v>-0.19206842923799999</c:v>
                </c:pt>
                <c:pt idx="8439">
                  <c:v>-0.191853233831</c:v>
                </c:pt>
                <c:pt idx="8440">
                  <c:v>-0.19197885900799999</c:v>
                </c:pt>
                <c:pt idx="8441">
                  <c:v>-0.192104445135</c:v>
                </c:pt>
                <c:pt idx="8442">
                  <c:v>-0.192104445135</c:v>
                </c:pt>
                <c:pt idx="8443">
                  <c:v>-0.19173399627099999</c:v>
                </c:pt>
                <c:pt idx="8444">
                  <c:v>-0.19173399627099999</c:v>
                </c:pt>
                <c:pt idx="8445">
                  <c:v>-0.19185956190799999</c:v>
                </c:pt>
                <c:pt idx="8446">
                  <c:v>-0.19185956190799999</c:v>
                </c:pt>
                <c:pt idx="8447">
                  <c:v>-0.191614906832</c:v>
                </c:pt>
                <c:pt idx="8448">
                  <c:v>-0.191614906832</c:v>
                </c:pt>
                <c:pt idx="8449">
                  <c:v>-0.191614906832</c:v>
                </c:pt>
                <c:pt idx="8450">
                  <c:v>-0.19168089399300001</c:v>
                </c:pt>
                <c:pt idx="8451">
                  <c:v>-0.19168089399300001</c:v>
                </c:pt>
                <c:pt idx="8452">
                  <c:v>-0.19168089399300001</c:v>
                </c:pt>
                <c:pt idx="8453">
                  <c:v>-0.19168089399300001</c:v>
                </c:pt>
                <c:pt idx="8454">
                  <c:v>-0.19168089399300001</c:v>
                </c:pt>
                <c:pt idx="8455">
                  <c:v>-0.19180633147100001</c:v>
                </c:pt>
                <c:pt idx="8456">
                  <c:v>-0.19180633147100001</c:v>
                </c:pt>
                <c:pt idx="8457">
                  <c:v>-0.19180633147100001</c:v>
                </c:pt>
                <c:pt idx="8458">
                  <c:v>-0.19180633147100001</c:v>
                </c:pt>
                <c:pt idx="8459">
                  <c:v>-0.19180633147100001</c:v>
                </c:pt>
                <c:pt idx="8460">
                  <c:v>-0.19193173002300001</c:v>
                </c:pt>
                <c:pt idx="8461">
                  <c:v>-0.19218241042299999</c:v>
                </c:pt>
                <c:pt idx="8462">
                  <c:v>-0.19218241042299999</c:v>
                </c:pt>
                <c:pt idx="8463">
                  <c:v>-0.192122809738</c:v>
                </c:pt>
                <c:pt idx="8464">
                  <c:v>-0.192122809738</c:v>
                </c:pt>
                <c:pt idx="8465">
                  <c:v>-0.191937984496</c:v>
                </c:pt>
                <c:pt idx="8466">
                  <c:v>-0.191937984496</c:v>
                </c:pt>
                <c:pt idx="8467">
                  <c:v>-0.19206324600800001</c:v>
                </c:pt>
                <c:pt idx="8468">
                  <c:v>-0.19206324600800001</c:v>
                </c:pt>
                <c:pt idx="8469">
                  <c:v>-0.19187848729099999</c:v>
                </c:pt>
                <c:pt idx="8470">
                  <c:v>-0.19200371920000001</c:v>
                </c:pt>
                <c:pt idx="8471">
                  <c:v>-0.19212891230199999</c:v>
                </c:pt>
                <c:pt idx="8472">
                  <c:v>-0.19212891230199999</c:v>
                </c:pt>
                <c:pt idx="8473">
                  <c:v>-0.192254066615</c:v>
                </c:pt>
                <c:pt idx="8474">
                  <c:v>-0.192254066615</c:v>
                </c:pt>
                <c:pt idx="8475">
                  <c:v>-0.192504258944</c:v>
                </c:pt>
                <c:pt idx="8476">
                  <c:v>-0.192504258944</c:v>
                </c:pt>
                <c:pt idx="8477">
                  <c:v>-0.19244465087500001</c:v>
                </c:pt>
                <c:pt idx="8478">
                  <c:v>-0.19244465087500001</c:v>
                </c:pt>
                <c:pt idx="8479">
                  <c:v>-0.19238507970900001</c:v>
                </c:pt>
                <c:pt idx="8480">
                  <c:v>-0.19238507970900001</c:v>
                </c:pt>
                <c:pt idx="8481">
                  <c:v>-0.19238507970900001</c:v>
                </c:pt>
                <c:pt idx="8482">
                  <c:v>-0.19238507970900001</c:v>
                </c:pt>
                <c:pt idx="8483">
                  <c:v>-0.192510058805</c:v>
                </c:pt>
                <c:pt idx="8484">
                  <c:v>-0.19214108910899999</c:v>
                </c:pt>
                <c:pt idx="8485">
                  <c:v>-0.19214108910899999</c:v>
                </c:pt>
                <c:pt idx="8486">
                  <c:v>-0.19214108910899999</c:v>
                </c:pt>
                <c:pt idx="8487">
                  <c:v>-0.19214108910899999</c:v>
                </c:pt>
                <c:pt idx="8488">
                  <c:v>-0.191956689869</c:v>
                </c:pt>
                <c:pt idx="8489">
                  <c:v>-0.19177234766500001</c:v>
                </c:pt>
                <c:pt idx="8490">
                  <c:v>-0.19177234766500001</c:v>
                </c:pt>
                <c:pt idx="8491">
                  <c:v>-0.19158806247099999</c:v>
                </c:pt>
                <c:pt idx="8492">
                  <c:v>-0.19158806247099999</c:v>
                </c:pt>
                <c:pt idx="8493">
                  <c:v>-0.19158806247099999</c:v>
                </c:pt>
                <c:pt idx="8494">
                  <c:v>-0.19158806247099999</c:v>
                </c:pt>
                <c:pt idx="8495">
                  <c:v>-0.19140383426099999</c:v>
                </c:pt>
                <c:pt idx="8496">
                  <c:v>-0.19140383426099999</c:v>
                </c:pt>
                <c:pt idx="8497">
                  <c:v>-0.19152882980399999</c:v>
                </c:pt>
                <c:pt idx="8498">
                  <c:v>-0.19162416937099999</c:v>
                </c:pt>
                <c:pt idx="8499">
                  <c:v>-0.19156496214999999</c:v>
                </c:pt>
                <c:pt idx="8500">
                  <c:v>-0.19156496214999999</c:v>
                </c:pt>
                <c:pt idx="8501">
                  <c:v>-0.19156496214999999</c:v>
                </c:pt>
                <c:pt idx="8502">
                  <c:v>-0.191380908248</c:v>
                </c:pt>
                <c:pt idx="8503">
                  <c:v>-0.191505791506</c:v>
                </c:pt>
                <c:pt idx="8504">
                  <c:v>-0.191505791506</c:v>
                </c:pt>
                <c:pt idx="8505">
                  <c:v>-0.19132180358199999</c:v>
                </c:pt>
                <c:pt idx="8506">
                  <c:v>-0.19113787247200001</c:v>
                </c:pt>
                <c:pt idx="8507">
                  <c:v>-0.19095399814799999</c:v>
                </c:pt>
                <c:pt idx="8508">
                  <c:v>-0.19077018058299999</c:v>
                </c:pt>
                <c:pt idx="8509">
                  <c:v>-0.190586419753</c:v>
                </c:pt>
                <c:pt idx="8510">
                  <c:v>-0.190586419753</c:v>
                </c:pt>
                <c:pt idx="8511">
                  <c:v>-0.190586419753</c:v>
                </c:pt>
                <c:pt idx="8512">
                  <c:v>-0.190586419753</c:v>
                </c:pt>
                <c:pt idx="8513">
                  <c:v>-0.190586419753</c:v>
                </c:pt>
                <c:pt idx="8514">
                  <c:v>-0.19040271563</c:v>
                </c:pt>
                <c:pt idx="8515">
                  <c:v>-0.190219068189</c:v>
                </c:pt>
                <c:pt idx="8516">
                  <c:v>-0.190035477402</c:v>
                </c:pt>
                <c:pt idx="8517">
                  <c:v>-0.18966846569000001</c:v>
                </c:pt>
                <c:pt idx="8518">
                  <c:v>-0.189793401172</c:v>
                </c:pt>
                <c:pt idx="8519">
                  <c:v>-0.189918298135</c:v>
                </c:pt>
                <c:pt idx="8520">
                  <c:v>-0.18973489519100001</c:v>
                </c:pt>
                <c:pt idx="8521">
                  <c:v>-0.18985976267499999</c:v>
                </c:pt>
                <c:pt idx="8522">
                  <c:v>-0.18967642527</c:v>
                </c:pt>
                <c:pt idx="8523">
                  <c:v>-0.18967642527</c:v>
                </c:pt>
                <c:pt idx="8524">
                  <c:v>-0.18967642527</c:v>
                </c:pt>
                <c:pt idx="8525">
                  <c:v>-0.18961799137400001</c:v>
                </c:pt>
                <c:pt idx="8526">
                  <c:v>-0.18961799137400001</c:v>
                </c:pt>
                <c:pt idx="8527">
                  <c:v>-0.18961799137400001</c:v>
                </c:pt>
                <c:pt idx="8528">
                  <c:v>-0.18961799137400001</c:v>
                </c:pt>
                <c:pt idx="8529">
                  <c:v>-0.189742799938</c:v>
                </c:pt>
                <c:pt idx="8530">
                  <c:v>-0.189742799938</c:v>
                </c:pt>
                <c:pt idx="8531">
                  <c:v>-0.18986757006499999</c:v>
                </c:pt>
                <c:pt idx="8532">
                  <c:v>-0.18986757006499999</c:v>
                </c:pt>
                <c:pt idx="8533">
                  <c:v>-0.18968437259400001</c:v>
                </c:pt>
                <c:pt idx="8534">
                  <c:v>-0.1898091133</c:v>
                </c:pt>
                <c:pt idx="8535">
                  <c:v>-0.1898091133</c:v>
                </c:pt>
                <c:pt idx="8536">
                  <c:v>-0.1898091133</c:v>
                </c:pt>
                <c:pt idx="8537">
                  <c:v>-0.189625981222</c:v>
                </c:pt>
                <c:pt idx="8538">
                  <c:v>-0.18959679901500001</c:v>
                </c:pt>
                <c:pt idx="8539">
                  <c:v>-0.18972149561500001</c:v>
                </c:pt>
                <c:pt idx="8540">
                  <c:v>-0.18984615384600001</c:v>
                </c:pt>
                <c:pt idx="8541">
                  <c:v>-0.18966312874899999</c:v>
                </c:pt>
                <c:pt idx="8542">
                  <c:v>-0.18966312874899999</c:v>
                </c:pt>
                <c:pt idx="8543">
                  <c:v>-0.18948015995100001</c:v>
                </c:pt>
                <c:pt idx="8544">
                  <c:v>-0.189297247424</c:v>
                </c:pt>
                <c:pt idx="8545">
                  <c:v>-0.189297247424</c:v>
                </c:pt>
                <c:pt idx="8546">
                  <c:v>-0.189297247424</c:v>
                </c:pt>
                <c:pt idx="8547">
                  <c:v>-0.189297247424</c:v>
                </c:pt>
                <c:pt idx="8548">
                  <c:v>-0.189297247424</c:v>
                </c:pt>
                <c:pt idx="8549">
                  <c:v>-0.189297247424</c:v>
                </c:pt>
                <c:pt idx="8550">
                  <c:v>-0.189297247424</c:v>
                </c:pt>
                <c:pt idx="8551">
                  <c:v>-0.189297247424</c:v>
                </c:pt>
                <c:pt idx="8552">
                  <c:v>-0.18942189421899999</c:v>
                </c:pt>
                <c:pt idx="8553">
                  <c:v>-0.18942189421899999</c:v>
                </c:pt>
                <c:pt idx="8554">
                  <c:v>-0.18942189421899999</c:v>
                </c:pt>
                <c:pt idx="8555">
                  <c:v>-0.18942189421899999</c:v>
                </c:pt>
                <c:pt idx="8556">
                  <c:v>-0.18942189421899999</c:v>
                </c:pt>
                <c:pt idx="8557">
                  <c:v>-0.18942189421899999</c:v>
                </c:pt>
                <c:pt idx="8558">
                  <c:v>-0.18942189421899999</c:v>
                </c:pt>
                <c:pt idx="8559">
                  <c:v>-0.18942189421899999</c:v>
                </c:pt>
                <c:pt idx="8560">
                  <c:v>-0.18942189421899999</c:v>
                </c:pt>
                <c:pt idx="8561">
                  <c:v>-0.18942189421899999</c:v>
                </c:pt>
                <c:pt idx="8562">
                  <c:v>-0.18942189421899999</c:v>
                </c:pt>
                <c:pt idx="8563">
                  <c:v>-0.18942189421899999</c:v>
                </c:pt>
                <c:pt idx="8564">
                  <c:v>-0.18942189421899999</c:v>
                </c:pt>
                <c:pt idx="8565">
                  <c:v>-0.189517368583</c:v>
                </c:pt>
                <c:pt idx="8566">
                  <c:v>-0.189517368583</c:v>
                </c:pt>
                <c:pt idx="8567">
                  <c:v>-0.189517368583</c:v>
                </c:pt>
                <c:pt idx="8568">
                  <c:v>-0.18933456277899999</c:v>
                </c:pt>
                <c:pt idx="8569">
                  <c:v>-0.189151813153</c:v>
                </c:pt>
                <c:pt idx="8570">
                  <c:v>-0.18912275311099999</c:v>
                </c:pt>
                <c:pt idx="8571">
                  <c:v>-0.188940092166</c:v>
                </c:pt>
                <c:pt idx="8572">
                  <c:v>-0.188940092166</c:v>
                </c:pt>
                <c:pt idx="8573">
                  <c:v>-0.188940092166</c:v>
                </c:pt>
                <c:pt idx="8574">
                  <c:v>-0.18918918918899999</c:v>
                </c:pt>
                <c:pt idx="8575">
                  <c:v>-0.189313680332</c:v>
                </c:pt>
                <c:pt idx="8576">
                  <c:v>-0.18913110224099999</c:v>
                </c:pt>
                <c:pt idx="8577">
                  <c:v>-0.18894858019999999</c:v>
                </c:pt>
                <c:pt idx="8578">
                  <c:v>-0.18894858019999999</c:v>
                </c:pt>
                <c:pt idx="8579">
                  <c:v>-0.18889059383199999</c:v>
                </c:pt>
                <c:pt idx="8580">
                  <c:v>-0.18889059383199999</c:v>
                </c:pt>
                <c:pt idx="8581">
                  <c:v>-0.18889059383199999</c:v>
                </c:pt>
                <c:pt idx="8582">
                  <c:v>-0.18901503528700001</c:v>
                </c:pt>
                <c:pt idx="8583">
                  <c:v>-0.18913943856400001</c:v>
                </c:pt>
                <c:pt idx="8584">
                  <c:v>-0.18911042944799999</c:v>
                </c:pt>
                <c:pt idx="8585">
                  <c:v>-0.18911042944799999</c:v>
                </c:pt>
                <c:pt idx="8586">
                  <c:v>-0.189234779942</c:v>
                </c:pt>
                <c:pt idx="8587">
                  <c:v>-0.189234779942</c:v>
                </c:pt>
                <c:pt idx="8588">
                  <c:v>-0.189301042305</c:v>
                </c:pt>
                <c:pt idx="8589">
                  <c:v>-0.189060824268</c:v>
                </c:pt>
                <c:pt idx="8590">
                  <c:v>-0.18900291009299999</c:v>
                </c:pt>
                <c:pt idx="8591">
                  <c:v>-0.18912710566599999</c:v>
                </c:pt>
                <c:pt idx="8592">
                  <c:v>-0.18912710566599999</c:v>
                </c:pt>
                <c:pt idx="8593">
                  <c:v>-0.18912710566599999</c:v>
                </c:pt>
                <c:pt idx="8594">
                  <c:v>-0.18912710566599999</c:v>
                </c:pt>
                <c:pt idx="8595">
                  <c:v>-0.18912710566599999</c:v>
                </c:pt>
                <c:pt idx="8596">
                  <c:v>-0.18912710566599999</c:v>
                </c:pt>
                <c:pt idx="8597">
                  <c:v>-0.18894503138900001</c:v>
                </c:pt>
                <c:pt idx="8598">
                  <c:v>-0.189069197795</c:v>
                </c:pt>
                <c:pt idx="8599">
                  <c:v>-0.189069197795</c:v>
                </c:pt>
                <c:pt idx="8600">
                  <c:v>-0.18919332619000001</c:v>
                </c:pt>
                <c:pt idx="8601">
                  <c:v>-0.18919332619000001</c:v>
                </c:pt>
                <c:pt idx="8602">
                  <c:v>-0.18919332619000001</c:v>
                </c:pt>
                <c:pt idx="8603">
                  <c:v>-0.18901132537500001</c:v>
                </c:pt>
                <c:pt idx="8604">
                  <c:v>-0.189135424637</c:v>
                </c:pt>
                <c:pt idx="8605">
                  <c:v>-0.18895348837199999</c:v>
                </c:pt>
                <c:pt idx="8606">
                  <c:v>-0.18920159070100001</c:v>
                </c:pt>
                <c:pt idx="8607">
                  <c:v>-0.18944954128399999</c:v>
                </c:pt>
                <c:pt idx="8608">
                  <c:v>-0.18957345971600001</c:v>
                </c:pt>
                <c:pt idx="8609">
                  <c:v>-0.18963936430299999</c:v>
                </c:pt>
                <c:pt idx="8610">
                  <c:v>-0.189734188818</c:v>
                </c:pt>
                <c:pt idx="8611">
                  <c:v>-0.18967623701899999</c:v>
                </c:pt>
                <c:pt idx="8612">
                  <c:v>-0.18992366412200001</c:v>
                </c:pt>
                <c:pt idx="8613">
                  <c:v>-0.189865689866</c:v>
                </c:pt>
                <c:pt idx="8614">
                  <c:v>-0.190112908148</c:v>
                </c:pt>
                <c:pt idx="8615">
                  <c:v>-0.190112908148</c:v>
                </c:pt>
                <c:pt idx="8616">
                  <c:v>-0.19008390541600001</c:v>
                </c:pt>
                <c:pt idx="8617">
                  <c:v>-0.1899023795</c:v>
                </c:pt>
                <c:pt idx="8618">
                  <c:v>-0.189967982924</c:v>
                </c:pt>
                <c:pt idx="8619">
                  <c:v>-0.18972874123700001</c:v>
                </c:pt>
                <c:pt idx="8620">
                  <c:v>-0.18954746305</c:v>
                </c:pt>
                <c:pt idx="8621">
                  <c:v>-0.18954746305</c:v>
                </c:pt>
                <c:pt idx="8622">
                  <c:v>-0.189185072353</c:v>
                </c:pt>
                <c:pt idx="8623">
                  <c:v>-0.18930855924500001</c:v>
                </c:pt>
                <c:pt idx="8624">
                  <c:v>-0.18943200852700001</c:v>
                </c:pt>
                <c:pt idx="8625">
                  <c:v>-0.18925091352000001</c:v>
                </c:pt>
                <c:pt idx="8626">
                  <c:v>-0.18937433399299999</c:v>
                </c:pt>
                <c:pt idx="8627">
                  <c:v>-0.18937433399299999</c:v>
                </c:pt>
                <c:pt idx="8628">
                  <c:v>-0.18931669456700001</c:v>
                </c:pt>
                <c:pt idx="8629">
                  <c:v>-0.18931669456700001</c:v>
                </c:pt>
                <c:pt idx="8630">
                  <c:v>-0.18913572732799999</c:v>
                </c:pt>
                <c:pt idx="8631">
                  <c:v>-0.18913572732799999</c:v>
                </c:pt>
                <c:pt idx="8632">
                  <c:v>-0.18913572732799999</c:v>
                </c:pt>
                <c:pt idx="8633">
                  <c:v>-0.189382415577</c:v>
                </c:pt>
                <c:pt idx="8634">
                  <c:v>-0.189382415577</c:v>
                </c:pt>
                <c:pt idx="8635">
                  <c:v>-0.189628953771</c:v>
                </c:pt>
                <c:pt idx="8636">
                  <c:v>-0.189628953771</c:v>
                </c:pt>
                <c:pt idx="8637">
                  <c:v>-0.189628953771</c:v>
                </c:pt>
                <c:pt idx="8638">
                  <c:v>-0.189752166641</c:v>
                </c:pt>
                <c:pt idx="8639">
                  <c:v>-0.189571298267</c:v>
                </c:pt>
                <c:pt idx="8640">
                  <c:v>-0.189571298267</c:v>
                </c:pt>
                <c:pt idx="8641">
                  <c:v>-0.189817629179</c:v>
                </c:pt>
                <c:pt idx="8642">
                  <c:v>-0.19006381039199999</c:v>
                </c:pt>
                <c:pt idx="8643">
                  <c:v>-0.19006381039199999</c:v>
                </c:pt>
                <c:pt idx="8644">
                  <c:v>-0.19006381039199999</c:v>
                </c:pt>
                <c:pt idx="8645">
                  <c:v>-0.19003493847799999</c:v>
                </c:pt>
                <c:pt idx="8646">
                  <c:v>-0.19015795868800001</c:v>
                </c:pt>
                <c:pt idx="8647">
                  <c:v>-0.19010021257199999</c:v>
                </c:pt>
                <c:pt idx="8648">
                  <c:v>-0.19004250151800001</c:v>
                </c:pt>
                <c:pt idx="8649">
                  <c:v>-0.190165427227</c:v>
                </c:pt>
                <c:pt idx="8650">
                  <c:v>-0.190165427227</c:v>
                </c:pt>
                <c:pt idx="8651">
                  <c:v>-0.19028831563000001</c:v>
                </c:pt>
                <c:pt idx="8652">
                  <c:v>-0.19025944469700001</c:v>
                </c:pt>
                <c:pt idx="8653">
                  <c:v>-0.19025944469700001</c:v>
                </c:pt>
                <c:pt idx="8654">
                  <c:v>-0.19023058252399999</c:v>
                </c:pt>
                <c:pt idx="8655">
                  <c:v>-0.19023058252399999</c:v>
                </c:pt>
                <c:pt idx="8656">
                  <c:v>-0.190353405127</c:v>
                </c:pt>
                <c:pt idx="8657">
                  <c:v>-0.190353405127</c:v>
                </c:pt>
                <c:pt idx="8658">
                  <c:v>-0.190353405127</c:v>
                </c:pt>
                <c:pt idx="8659">
                  <c:v>-0.190353405127</c:v>
                </c:pt>
                <c:pt idx="8660">
                  <c:v>-0.190353405127</c:v>
                </c:pt>
                <c:pt idx="8661">
                  <c:v>-0.19047619047600001</c:v>
                </c:pt>
                <c:pt idx="8662">
                  <c:v>-0.19047619047600001</c:v>
                </c:pt>
                <c:pt idx="8663">
                  <c:v>-0.19059893858999999</c:v>
                </c:pt>
                <c:pt idx="8664">
                  <c:v>-0.19059893858999999</c:v>
                </c:pt>
                <c:pt idx="8665">
                  <c:v>-0.190418435415</c:v>
                </c:pt>
                <c:pt idx="8666">
                  <c:v>-0.190418435415</c:v>
                </c:pt>
                <c:pt idx="8667">
                  <c:v>-0.190418435415</c:v>
                </c:pt>
                <c:pt idx="8668">
                  <c:v>-0.190418435415</c:v>
                </c:pt>
                <c:pt idx="8669">
                  <c:v>-0.190418435415</c:v>
                </c:pt>
                <c:pt idx="8670">
                  <c:v>-0.190418435415</c:v>
                </c:pt>
                <c:pt idx="8671">
                  <c:v>-0.19054115507</c:v>
                </c:pt>
                <c:pt idx="8672">
                  <c:v>-0.19072867747300001</c:v>
                </c:pt>
                <c:pt idx="8673">
                  <c:v>-0.19069978794299999</c:v>
                </c:pt>
                <c:pt idx="8674">
                  <c:v>-0.19069978794299999</c:v>
                </c:pt>
                <c:pt idx="8675">
                  <c:v>-0.19069978794299999</c:v>
                </c:pt>
                <c:pt idx="8676">
                  <c:v>-0.19051946085099999</c:v>
                </c:pt>
                <c:pt idx="8677">
                  <c:v>-0.190339188371</c:v>
                </c:pt>
                <c:pt idx="8678">
                  <c:v>-0.19013018468099999</c:v>
                </c:pt>
                <c:pt idx="8679">
                  <c:v>-0.19013018468099999</c:v>
                </c:pt>
                <c:pt idx="8680">
                  <c:v>-0.19010140759800001</c:v>
                </c:pt>
                <c:pt idx="8681">
                  <c:v>-0.19022397094400001</c:v>
                </c:pt>
                <c:pt idx="8682">
                  <c:v>-0.190346497201</c:v>
                </c:pt>
                <c:pt idx="8683">
                  <c:v>-0.190440175465</c:v>
                </c:pt>
                <c:pt idx="8684">
                  <c:v>-0.19056261343</c:v>
                </c:pt>
                <c:pt idx="8685">
                  <c:v>-0.19038257976699999</c:v>
                </c:pt>
                <c:pt idx="8686">
                  <c:v>-0.19038257976699999</c:v>
                </c:pt>
                <c:pt idx="8687">
                  <c:v>-0.19038257976699999</c:v>
                </c:pt>
                <c:pt idx="8688">
                  <c:v>-0.19038257976699999</c:v>
                </c:pt>
                <c:pt idx="8689">
                  <c:v>-0.190504989416</c:v>
                </c:pt>
                <c:pt idx="8690">
                  <c:v>-0.19032501889600001</c:v>
                </c:pt>
                <c:pt idx="8691">
                  <c:v>-0.19069205197899999</c:v>
                </c:pt>
                <c:pt idx="8692">
                  <c:v>-0.19081432240499999</c:v>
                </c:pt>
                <c:pt idx="8693">
                  <c:v>-0.19081432240499999</c:v>
                </c:pt>
                <c:pt idx="8694">
                  <c:v>-0.190936555891</c:v>
                </c:pt>
                <c:pt idx="8695">
                  <c:v>-0.19075668328000001</c:v>
                </c:pt>
                <c:pt idx="8696">
                  <c:v>-0.19072787677399999</c:v>
                </c:pt>
                <c:pt idx="8697">
                  <c:v>-0.19072787677399999</c:v>
                </c:pt>
                <c:pt idx="8698">
                  <c:v>-0.190699078967</c:v>
                </c:pt>
                <c:pt idx="8699">
                  <c:v>-0.190699078967</c:v>
                </c:pt>
                <c:pt idx="8700">
                  <c:v>-0.19049056603799999</c:v>
                </c:pt>
                <c:pt idx="8701">
                  <c:v>-0.19061273770000001</c:v>
                </c:pt>
                <c:pt idx="8702">
                  <c:v>-0.19061273770000001</c:v>
                </c:pt>
                <c:pt idx="8703">
                  <c:v>-0.19061273770000001</c:v>
                </c:pt>
                <c:pt idx="8704">
                  <c:v>-0.19073487249099999</c:v>
                </c:pt>
                <c:pt idx="8705">
                  <c:v>-0.19055522027800001</c:v>
                </c:pt>
                <c:pt idx="8706">
                  <c:v>-0.19055522027800001</c:v>
                </c:pt>
                <c:pt idx="8707">
                  <c:v>-0.19055522027800001</c:v>
                </c:pt>
                <c:pt idx="8708">
                  <c:v>-0.19055522027800001</c:v>
                </c:pt>
                <c:pt idx="8709">
                  <c:v>-0.19055522027800001</c:v>
                </c:pt>
                <c:pt idx="8710">
                  <c:v>-0.19055522027800001</c:v>
                </c:pt>
                <c:pt idx="8711">
                  <c:v>-0.19055522027800001</c:v>
                </c:pt>
                <c:pt idx="8712">
                  <c:v>-0.19067732689700001</c:v>
                </c:pt>
                <c:pt idx="8713">
                  <c:v>-0.19067732689700001</c:v>
                </c:pt>
                <c:pt idx="8714">
                  <c:v>-0.19067732689700001</c:v>
                </c:pt>
                <c:pt idx="8715">
                  <c:v>-0.190619816016</c:v>
                </c:pt>
                <c:pt idx="8716">
                  <c:v>-0.190619816016</c:v>
                </c:pt>
                <c:pt idx="8717">
                  <c:v>-0.190619816016</c:v>
                </c:pt>
                <c:pt idx="8718">
                  <c:v>-0.190440289505</c:v>
                </c:pt>
                <c:pt idx="8719">
                  <c:v>-0.190440289505</c:v>
                </c:pt>
                <c:pt idx="8720">
                  <c:v>-0.19026081712599999</c:v>
                </c:pt>
                <c:pt idx="8721">
                  <c:v>-0.19050489826700001</c:v>
                </c:pt>
                <c:pt idx="8722">
                  <c:v>-0.19050489826700001</c:v>
                </c:pt>
                <c:pt idx="8723">
                  <c:v>-0.19050489826700001</c:v>
                </c:pt>
                <c:pt idx="8724">
                  <c:v>-0.19056944862899999</c:v>
                </c:pt>
                <c:pt idx="8725">
                  <c:v>-0.19054074408800001</c:v>
                </c:pt>
                <c:pt idx="8726">
                  <c:v>-0.19051204819299999</c:v>
                </c:pt>
                <c:pt idx="8727">
                  <c:v>-0.190755796447</c:v>
                </c:pt>
                <c:pt idx="8728">
                  <c:v>-0.190755796447</c:v>
                </c:pt>
                <c:pt idx="8729">
                  <c:v>-0.190576546741</c:v>
                </c:pt>
                <c:pt idx="8730">
                  <c:v>-0.19039735099300001</c:v>
                </c:pt>
                <c:pt idx="8731">
                  <c:v>-0.190519187359</c:v>
                </c:pt>
                <c:pt idx="8732">
                  <c:v>-0.190519187359</c:v>
                </c:pt>
                <c:pt idx="8733">
                  <c:v>-0.19016097487600001</c:v>
                </c:pt>
                <c:pt idx="8734">
                  <c:v>-0.19016097487600001</c:v>
                </c:pt>
                <c:pt idx="8735">
                  <c:v>-0.19016097487600001</c:v>
                </c:pt>
                <c:pt idx="8736">
                  <c:v>-0.19022556391000001</c:v>
                </c:pt>
                <c:pt idx="8737">
                  <c:v>-0.19034731619299999</c:v>
                </c:pt>
                <c:pt idx="8738">
                  <c:v>-0.19046903187</c:v>
                </c:pt>
                <c:pt idx="8739">
                  <c:v>-0.19046903187</c:v>
                </c:pt>
                <c:pt idx="8740">
                  <c:v>-0.19046903187</c:v>
                </c:pt>
                <c:pt idx="8741">
                  <c:v>-0.190590710957</c:v>
                </c:pt>
                <c:pt idx="8742">
                  <c:v>-0.19041178238699999</c:v>
                </c:pt>
                <c:pt idx="8743">
                  <c:v>-0.19041178238699999</c:v>
                </c:pt>
                <c:pt idx="8744">
                  <c:v>-0.19041178238699999</c:v>
                </c:pt>
                <c:pt idx="8745">
                  <c:v>-0.19023290758799999</c:v>
                </c:pt>
                <c:pt idx="8746">
                  <c:v>-0.19023290758799999</c:v>
                </c:pt>
                <c:pt idx="8747">
                  <c:v>-0.19032597266000001</c:v>
                </c:pt>
                <c:pt idx="8748">
                  <c:v>-0.19032597266000001</c:v>
                </c:pt>
                <c:pt idx="8749">
                  <c:v>-0.19041898182899999</c:v>
                </c:pt>
                <c:pt idx="8750">
                  <c:v>-0.19024024024</c:v>
                </c:pt>
                <c:pt idx="8751">
                  <c:v>-0.19024024024</c:v>
                </c:pt>
                <c:pt idx="8752">
                  <c:v>-0.19036180753599999</c:v>
                </c:pt>
                <c:pt idx="8753">
                  <c:v>-0.19036180753599999</c:v>
                </c:pt>
                <c:pt idx="8754">
                  <c:v>-0.19024756189</c:v>
                </c:pt>
                <c:pt idx="8755">
                  <c:v>-0.190190490475</c:v>
                </c:pt>
                <c:pt idx="8756">
                  <c:v>-0.19031193761199999</c:v>
                </c:pt>
                <c:pt idx="8757">
                  <c:v>-0.19028340081</c:v>
                </c:pt>
                <c:pt idx="8758">
                  <c:v>-0.19040479760099999</c:v>
                </c:pt>
                <c:pt idx="8759">
                  <c:v>-0.190647482014</c:v>
                </c:pt>
                <c:pt idx="8760">
                  <c:v>-0.190890020977</c:v>
                </c:pt>
                <c:pt idx="8761">
                  <c:v>-0.191011235955</c:v>
                </c:pt>
                <c:pt idx="8762">
                  <c:v>-0.19098262432599999</c:v>
                </c:pt>
                <c:pt idx="8763">
                  <c:v>-0.19086826347300001</c:v>
                </c:pt>
                <c:pt idx="8764">
                  <c:v>-0.19098937284799999</c:v>
                </c:pt>
                <c:pt idx="8765">
                  <c:v>-0.19111044597400001</c:v>
                </c:pt>
                <c:pt idx="8766">
                  <c:v>-0.19111044597400001</c:v>
                </c:pt>
                <c:pt idx="8767">
                  <c:v>-0.19111044597400001</c:v>
                </c:pt>
                <c:pt idx="8768">
                  <c:v>-0.19111044597400001</c:v>
                </c:pt>
                <c:pt idx="8769">
                  <c:v>-0.19123148286700001</c:v>
                </c:pt>
                <c:pt idx="8770">
                  <c:v>-0.19123148286700001</c:v>
                </c:pt>
                <c:pt idx="8771">
                  <c:v>-0.19123148286700001</c:v>
                </c:pt>
                <c:pt idx="8772">
                  <c:v>-0.19123148286700001</c:v>
                </c:pt>
                <c:pt idx="8773">
                  <c:v>-0.19123148286700001</c:v>
                </c:pt>
                <c:pt idx="8774">
                  <c:v>-0.191444810051</c:v>
                </c:pt>
                <c:pt idx="8775">
                  <c:v>-0.19138755980899999</c:v>
                </c:pt>
                <c:pt idx="8776">
                  <c:v>-0.19133034379700001</c:v>
                </c:pt>
                <c:pt idx="8777">
                  <c:v>-0.19133034379700001</c:v>
                </c:pt>
                <c:pt idx="8778">
                  <c:v>-0.191095174062</c:v>
                </c:pt>
                <c:pt idx="8779">
                  <c:v>-0.191095174062</c:v>
                </c:pt>
                <c:pt idx="8780">
                  <c:v>-0.191095174062</c:v>
                </c:pt>
                <c:pt idx="8781">
                  <c:v>-0.19091723931900001</c:v>
                </c:pt>
                <c:pt idx="8782">
                  <c:v>-0.19056152927100001</c:v>
                </c:pt>
                <c:pt idx="8783">
                  <c:v>-0.190682395102</c:v>
                </c:pt>
                <c:pt idx="8784">
                  <c:v>-0.19050462824700001</c:v>
                </c:pt>
                <c:pt idx="8785">
                  <c:v>-0.19050462824700001</c:v>
                </c:pt>
                <c:pt idx="8786">
                  <c:v>-0.19050462824700001</c:v>
                </c:pt>
                <c:pt idx="8787">
                  <c:v>-0.19050462824700001</c:v>
                </c:pt>
                <c:pt idx="8788">
                  <c:v>-0.19050462824700001</c:v>
                </c:pt>
                <c:pt idx="8789">
                  <c:v>-0.190326914465</c:v>
                </c:pt>
                <c:pt idx="8790">
                  <c:v>-0.190326914465</c:v>
                </c:pt>
                <c:pt idx="8791">
                  <c:v>-0.190447761194</c:v>
                </c:pt>
                <c:pt idx="8792">
                  <c:v>-0.190447761194</c:v>
                </c:pt>
                <c:pt idx="8793">
                  <c:v>-0.19056857185500001</c:v>
                </c:pt>
                <c:pt idx="8794">
                  <c:v>-0.19036252424299999</c:v>
                </c:pt>
                <c:pt idx="8795">
                  <c:v>-0.1901849642</c:v>
                </c:pt>
                <c:pt idx="8796">
                  <c:v>-0.1901849642</c:v>
                </c:pt>
                <c:pt idx="8797">
                  <c:v>-0.1901849642</c:v>
                </c:pt>
                <c:pt idx="8798">
                  <c:v>-0.1901849642</c:v>
                </c:pt>
                <c:pt idx="8799">
                  <c:v>-0.19015659955299999</c:v>
                </c:pt>
                <c:pt idx="8800">
                  <c:v>-0.19015659955299999</c:v>
                </c:pt>
                <c:pt idx="8801">
                  <c:v>-0.19015659955299999</c:v>
                </c:pt>
                <c:pt idx="8802">
                  <c:v>-0.19015659955299999</c:v>
                </c:pt>
                <c:pt idx="8803">
                  <c:v>-0.190277363555</c:v>
                </c:pt>
                <c:pt idx="8804">
                  <c:v>-0.19039809154599999</c:v>
                </c:pt>
                <c:pt idx="8805">
                  <c:v>-0.19039809154599999</c:v>
                </c:pt>
                <c:pt idx="8806">
                  <c:v>-0.19039809154599999</c:v>
                </c:pt>
                <c:pt idx="8807">
                  <c:v>-0.19039809154599999</c:v>
                </c:pt>
                <c:pt idx="8808">
                  <c:v>-0.19039809154599999</c:v>
                </c:pt>
                <c:pt idx="8809">
                  <c:v>-0.19022063208100001</c:v>
                </c:pt>
                <c:pt idx="8810">
                  <c:v>-0.19022063208100001</c:v>
                </c:pt>
                <c:pt idx="8811">
                  <c:v>-0.19022063208100001</c:v>
                </c:pt>
                <c:pt idx="8812">
                  <c:v>-0.19019227902800001</c:v>
                </c:pt>
                <c:pt idx="8813">
                  <c:v>-0.19001490313</c:v>
                </c:pt>
                <c:pt idx="8814">
                  <c:v>-0.19019958296100001</c:v>
                </c:pt>
                <c:pt idx="8815">
                  <c:v>-0.19014294222799999</c:v>
                </c:pt>
                <c:pt idx="8816">
                  <c:v>-0.19014294222799999</c:v>
                </c:pt>
                <c:pt idx="8817">
                  <c:v>-0.19008633521900001</c:v>
                </c:pt>
                <c:pt idx="8818">
                  <c:v>-0.19008633521900001</c:v>
                </c:pt>
                <c:pt idx="8819">
                  <c:v>-0.19008633521900001</c:v>
                </c:pt>
                <c:pt idx="8820">
                  <c:v>-0.190327380952</c:v>
                </c:pt>
                <c:pt idx="8821">
                  <c:v>-0.190327380952</c:v>
                </c:pt>
                <c:pt idx="8822">
                  <c:v>-0.190391194407</c:v>
                </c:pt>
                <c:pt idx="8823">
                  <c:v>-0.19021415823900001</c:v>
                </c:pt>
                <c:pt idx="8824">
                  <c:v>-0.19021415823900001</c:v>
                </c:pt>
                <c:pt idx="8825">
                  <c:v>-0.19021415823900001</c:v>
                </c:pt>
                <c:pt idx="8826">
                  <c:v>-0.19021415823900001</c:v>
                </c:pt>
                <c:pt idx="8827">
                  <c:v>-0.19021415823900001</c:v>
                </c:pt>
                <c:pt idx="8828">
                  <c:v>-0.18986024383</c:v>
                </c:pt>
                <c:pt idx="8829">
                  <c:v>-0.18986024383</c:v>
                </c:pt>
                <c:pt idx="8830">
                  <c:v>-0.18959881129299999</c:v>
                </c:pt>
                <c:pt idx="8831">
                  <c:v>-0.18969102792600001</c:v>
                </c:pt>
                <c:pt idx="8832">
                  <c:v>-0.18969102792600001</c:v>
                </c:pt>
                <c:pt idx="8833">
                  <c:v>-0.18969102792600001</c:v>
                </c:pt>
                <c:pt idx="8834">
                  <c:v>-0.189514332393</c:v>
                </c:pt>
                <c:pt idx="8835">
                  <c:v>-0.189514332393</c:v>
                </c:pt>
                <c:pt idx="8836">
                  <c:v>-0.18963468963499999</c:v>
                </c:pt>
                <c:pt idx="8837">
                  <c:v>-0.18975501113599999</c:v>
                </c:pt>
                <c:pt idx="8838">
                  <c:v>-0.18969867893699999</c:v>
                </c:pt>
                <c:pt idx="8839">
                  <c:v>-0.18969867893699999</c:v>
                </c:pt>
                <c:pt idx="8840">
                  <c:v>-0.18981893737</c:v>
                </c:pt>
                <c:pt idx="8841">
                  <c:v>-0.18981893737</c:v>
                </c:pt>
                <c:pt idx="8842">
                  <c:v>-0.18981893737</c:v>
                </c:pt>
                <c:pt idx="8843">
                  <c:v>-0.189762611276</c:v>
                </c:pt>
                <c:pt idx="8844">
                  <c:v>-0.189762611276</c:v>
                </c:pt>
                <c:pt idx="8845">
                  <c:v>-0.189762611276</c:v>
                </c:pt>
                <c:pt idx="8846">
                  <c:v>-0.189762611276</c:v>
                </c:pt>
                <c:pt idx="8847">
                  <c:v>-0.18958611482000001</c:v>
                </c:pt>
                <c:pt idx="8848">
                  <c:v>-0.18940967072100001</c:v>
                </c:pt>
                <c:pt idx="8849">
                  <c:v>-0.18938158089900001</c:v>
                </c:pt>
                <c:pt idx="8850">
                  <c:v>-0.18950177935900001</c:v>
                </c:pt>
                <c:pt idx="8851">
                  <c:v>-0.189621942179</c:v>
                </c:pt>
                <c:pt idx="8852">
                  <c:v>-0.18986216096</c:v>
                </c:pt>
                <c:pt idx="8853">
                  <c:v>-0.18986216096</c:v>
                </c:pt>
                <c:pt idx="8854">
                  <c:v>-0.18986216096</c:v>
                </c:pt>
                <c:pt idx="8855">
                  <c:v>-0.18986216096</c:v>
                </c:pt>
                <c:pt idx="8856">
                  <c:v>-0.18968583283900001</c:v>
                </c:pt>
                <c:pt idx="8857">
                  <c:v>-0.18980589716999999</c:v>
                </c:pt>
                <c:pt idx="8858">
                  <c:v>-0.18992592592599999</c:v>
                </c:pt>
                <c:pt idx="8859">
                  <c:v>-0.18986966824599999</c:v>
                </c:pt>
                <c:pt idx="8860">
                  <c:v>-0.18986966824599999</c:v>
                </c:pt>
                <c:pt idx="8861">
                  <c:v>-0.18969346956899999</c:v>
                </c:pt>
                <c:pt idx="8862">
                  <c:v>-0.18981344388499999</c:v>
                </c:pt>
                <c:pt idx="8863">
                  <c:v>-0.18981344388499999</c:v>
                </c:pt>
                <c:pt idx="8864">
                  <c:v>-0.189637305699</c:v>
                </c:pt>
                <c:pt idx="8865">
                  <c:v>-0.18975725281200001</c:v>
                </c:pt>
                <c:pt idx="8866">
                  <c:v>-0.18975725281200001</c:v>
                </c:pt>
                <c:pt idx="8867">
                  <c:v>-0.18975725281200001</c:v>
                </c:pt>
                <c:pt idx="8868">
                  <c:v>-0.18972916975000001</c:v>
                </c:pt>
                <c:pt idx="8869">
                  <c:v>-0.18972916975000001</c:v>
                </c:pt>
                <c:pt idx="8870">
                  <c:v>-0.18972916975000001</c:v>
                </c:pt>
                <c:pt idx="8871">
                  <c:v>-0.189849067772</c:v>
                </c:pt>
                <c:pt idx="8872">
                  <c:v>-0.189849067772</c:v>
                </c:pt>
                <c:pt idx="8873">
                  <c:v>-0.18982097943500001</c:v>
                </c:pt>
                <c:pt idx="8874">
                  <c:v>-0.18982097943500001</c:v>
                </c:pt>
                <c:pt idx="8875">
                  <c:v>-0.189644970414</c:v>
                </c:pt>
                <c:pt idx="8876">
                  <c:v>-0.189644970414</c:v>
                </c:pt>
                <c:pt idx="8877">
                  <c:v>-0.189644970414</c:v>
                </c:pt>
                <c:pt idx="8878">
                  <c:v>-0.18946901346</c:v>
                </c:pt>
                <c:pt idx="8879">
                  <c:v>-0.18946901346</c:v>
                </c:pt>
                <c:pt idx="8880">
                  <c:v>-0.18944099378900001</c:v>
                </c:pt>
                <c:pt idx="8881">
                  <c:v>-0.18935698447900001</c:v>
                </c:pt>
                <c:pt idx="8882">
                  <c:v>-0.189596571597</c:v>
                </c:pt>
                <c:pt idx="8883">
                  <c:v>-0.18966026587900001</c:v>
                </c:pt>
                <c:pt idx="8884">
                  <c:v>-0.189484566534</c:v>
                </c:pt>
                <c:pt idx="8885">
                  <c:v>-0.189484566534</c:v>
                </c:pt>
                <c:pt idx="8886">
                  <c:v>-0.189484566534</c:v>
                </c:pt>
                <c:pt idx="8887">
                  <c:v>-0.18945658594199999</c:v>
                </c:pt>
                <c:pt idx="8888">
                  <c:v>-0.18945658594199999</c:v>
                </c:pt>
                <c:pt idx="8889">
                  <c:v>-0.18945658594199999</c:v>
                </c:pt>
                <c:pt idx="8890">
                  <c:v>-0.189077490775</c:v>
                </c:pt>
                <c:pt idx="8891">
                  <c:v>-0.18919716647000001</c:v>
                </c:pt>
                <c:pt idx="8892">
                  <c:v>-0.189141339628</c:v>
                </c:pt>
                <c:pt idx="8893">
                  <c:v>-0.189141339628</c:v>
                </c:pt>
                <c:pt idx="8894">
                  <c:v>-0.18926095294299999</c:v>
                </c:pt>
                <c:pt idx="8895">
                  <c:v>-0.18926095294299999</c:v>
                </c:pt>
                <c:pt idx="8896">
                  <c:v>-0.18926095294299999</c:v>
                </c:pt>
                <c:pt idx="8897">
                  <c:v>-0.18938053097300001</c:v>
                </c:pt>
                <c:pt idx="8898">
                  <c:v>-0.189205131986</c:v>
                </c:pt>
                <c:pt idx="8899">
                  <c:v>-0.189205131986</c:v>
                </c:pt>
                <c:pt idx="8900">
                  <c:v>-0.18932468298399999</c:v>
                </c:pt>
                <c:pt idx="8901">
                  <c:v>-0.18914934394800001</c:v>
                </c:pt>
                <c:pt idx="8902">
                  <c:v>-0.18897405660399999</c:v>
                </c:pt>
                <c:pt idx="8903">
                  <c:v>-0.18897405660399999</c:v>
                </c:pt>
                <c:pt idx="8904">
                  <c:v>-0.18894620486399999</c:v>
                </c:pt>
                <c:pt idx="8905">
                  <c:v>-0.18894620486399999</c:v>
                </c:pt>
                <c:pt idx="8906">
                  <c:v>-0.18877099911600001</c:v>
                </c:pt>
                <c:pt idx="8907">
                  <c:v>-0.18889052600600001</c:v>
                </c:pt>
                <c:pt idx="8908">
                  <c:v>-0.18898217705100001</c:v>
                </c:pt>
                <c:pt idx="8909">
                  <c:v>-0.18898217705100001</c:v>
                </c:pt>
                <c:pt idx="8910">
                  <c:v>-0.18898217705100001</c:v>
                </c:pt>
                <c:pt idx="8911">
                  <c:v>-0.189221027831</c:v>
                </c:pt>
                <c:pt idx="8912">
                  <c:v>-0.188990285546</c:v>
                </c:pt>
                <c:pt idx="8913">
                  <c:v>-0.188990285546</c:v>
                </c:pt>
                <c:pt idx="8914">
                  <c:v>-0.18910963944100001</c:v>
                </c:pt>
                <c:pt idx="8915">
                  <c:v>-0.18893466745099999</c:v>
                </c:pt>
                <c:pt idx="8916">
                  <c:v>-0.188879082083</c:v>
                </c:pt>
                <c:pt idx="8917">
                  <c:v>-0.18897058823499999</c:v>
                </c:pt>
                <c:pt idx="8918">
                  <c:v>-0.18920905616</c:v>
                </c:pt>
                <c:pt idx="8919">
                  <c:v>-0.18920905616</c:v>
                </c:pt>
                <c:pt idx="8920">
                  <c:v>-0.18903424959599999</c:v>
                </c:pt>
                <c:pt idx="8921">
                  <c:v>-0.188978692138</c:v>
                </c:pt>
                <c:pt idx="8922">
                  <c:v>-0.18880399647400001</c:v>
                </c:pt>
                <c:pt idx="8923">
                  <c:v>-0.18880399647400001</c:v>
                </c:pt>
                <c:pt idx="8924">
                  <c:v>-0.18880399647400001</c:v>
                </c:pt>
                <c:pt idx="8925">
                  <c:v>-0.18874853114000001</c:v>
                </c:pt>
                <c:pt idx="8926">
                  <c:v>-0.18874853114000001</c:v>
                </c:pt>
                <c:pt idx="8927">
                  <c:v>-0.188867675136</c:v>
                </c:pt>
                <c:pt idx="8928">
                  <c:v>-0.18910585817100001</c:v>
                </c:pt>
                <c:pt idx="8929">
                  <c:v>-0.18910585817100001</c:v>
                </c:pt>
                <c:pt idx="8930">
                  <c:v>-0.18907809747500001</c:v>
                </c:pt>
                <c:pt idx="8931">
                  <c:v>-0.18902260052799999</c:v>
                </c:pt>
                <c:pt idx="8932">
                  <c:v>-0.18867370891999999</c:v>
                </c:pt>
                <c:pt idx="8933">
                  <c:v>-0.18879272407200001</c:v>
                </c:pt>
                <c:pt idx="8934">
                  <c:v>-0.188856304985</c:v>
                </c:pt>
                <c:pt idx="8935">
                  <c:v>-0.188856304985</c:v>
                </c:pt>
                <c:pt idx="8936">
                  <c:v>-0.188856304985</c:v>
                </c:pt>
                <c:pt idx="8937">
                  <c:v>-0.18868201143499999</c:v>
                </c:pt>
                <c:pt idx="8938">
                  <c:v>-0.18889214536900001</c:v>
                </c:pt>
                <c:pt idx="8939">
                  <c:v>-0.189010989011</c:v>
                </c:pt>
                <c:pt idx="8940">
                  <c:v>-0.189010989011</c:v>
                </c:pt>
                <c:pt idx="8941">
                  <c:v>-0.189010989011</c:v>
                </c:pt>
                <c:pt idx="8942">
                  <c:v>-0.189010989011</c:v>
                </c:pt>
                <c:pt idx="8943">
                  <c:v>-0.188927943761</c:v>
                </c:pt>
                <c:pt idx="8944">
                  <c:v>-0.18904671254899999</c:v>
                </c:pt>
                <c:pt idx="8945">
                  <c:v>-0.18887262079100001</c:v>
                </c:pt>
                <c:pt idx="8946">
                  <c:v>-0.18887262079100001</c:v>
                </c:pt>
                <c:pt idx="8947">
                  <c:v>-0.18887262079100001</c:v>
                </c:pt>
                <c:pt idx="8948">
                  <c:v>-0.18869858000299999</c:v>
                </c:pt>
                <c:pt idx="8949">
                  <c:v>-0.188817330211</c:v>
                </c:pt>
                <c:pt idx="8950">
                  <c:v>-0.188817330211</c:v>
                </c:pt>
                <c:pt idx="8951">
                  <c:v>-0.188936045661</c:v>
                </c:pt>
                <c:pt idx="8952">
                  <c:v>-0.188936045661</c:v>
                </c:pt>
                <c:pt idx="8953">
                  <c:v>-0.188936045661</c:v>
                </c:pt>
                <c:pt idx="8954">
                  <c:v>-0.18902706656900001</c:v>
                </c:pt>
                <c:pt idx="8955">
                  <c:v>-0.18914569923899999</c:v>
                </c:pt>
                <c:pt idx="8956">
                  <c:v>-0.18914569923899999</c:v>
                </c:pt>
                <c:pt idx="8957">
                  <c:v>-0.18914569923899999</c:v>
                </c:pt>
                <c:pt idx="8958">
                  <c:v>-0.18914569923899999</c:v>
                </c:pt>
                <c:pt idx="8959">
                  <c:v>-0.18914569923899999</c:v>
                </c:pt>
                <c:pt idx="8960">
                  <c:v>-0.188971771245</c:v>
                </c:pt>
                <c:pt idx="8961">
                  <c:v>-0.18909037730299999</c:v>
                </c:pt>
                <c:pt idx="8962">
                  <c:v>-0.18891650826100001</c:v>
                </c:pt>
                <c:pt idx="8963">
                  <c:v>-0.18856892267200001</c:v>
                </c:pt>
                <c:pt idx="8964">
                  <c:v>-0.18856892267200001</c:v>
                </c:pt>
                <c:pt idx="8965">
                  <c:v>-0.18856892267200001</c:v>
                </c:pt>
                <c:pt idx="8966">
                  <c:v>-0.18868751826999999</c:v>
                </c:pt>
                <c:pt idx="8967">
                  <c:v>-0.188806079205</c:v>
                </c:pt>
                <c:pt idx="8968">
                  <c:v>-0.188924605494</c:v>
                </c:pt>
                <c:pt idx="8969">
                  <c:v>-0.18904309715100001</c:v>
                </c:pt>
                <c:pt idx="8970">
                  <c:v>-0.18901548349399999</c:v>
                </c:pt>
                <c:pt idx="8971">
                  <c:v>-0.18901548349399999</c:v>
                </c:pt>
                <c:pt idx="8972">
                  <c:v>-0.189252336449</c:v>
                </c:pt>
                <c:pt idx="8973">
                  <c:v>-0.189489051095</c:v>
                </c:pt>
                <c:pt idx="8974">
                  <c:v>-0.18931542840500001</c:v>
                </c:pt>
                <c:pt idx="8975">
                  <c:v>-0.189552021013</c:v>
                </c:pt>
                <c:pt idx="8976">
                  <c:v>-0.18967026553800001</c:v>
                </c:pt>
                <c:pt idx="8977">
                  <c:v>-0.18967026553800001</c:v>
                </c:pt>
                <c:pt idx="8978">
                  <c:v>-0.18949671772400001</c:v>
                </c:pt>
                <c:pt idx="8979">
                  <c:v>-0.189441446697</c:v>
                </c:pt>
                <c:pt idx="8980">
                  <c:v>-0.189441446697</c:v>
                </c:pt>
                <c:pt idx="8981">
                  <c:v>-0.18921282798799999</c:v>
                </c:pt>
                <c:pt idx="8982">
                  <c:v>-0.18933100131200001</c:v>
                </c:pt>
                <c:pt idx="8983">
                  <c:v>-0.18944914019199999</c:v>
                </c:pt>
                <c:pt idx="8984">
                  <c:v>-0.18944914019199999</c:v>
                </c:pt>
                <c:pt idx="8985">
                  <c:v>-0.18927582689799999</c:v>
                </c:pt>
                <c:pt idx="8986">
                  <c:v>-0.18927582689799999</c:v>
                </c:pt>
                <c:pt idx="8987">
                  <c:v>-0.18927582689799999</c:v>
                </c:pt>
                <c:pt idx="8988">
                  <c:v>-0.18939393939400001</c:v>
                </c:pt>
                <c:pt idx="8989">
                  <c:v>-0.18939393939400001</c:v>
                </c:pt>
                <c:pt idx="8990">
                  <c:v>-0.18951201747999999</c:v>
                </c:pt>
                <c:pt idx="8991">
                  <c:v>-0.18963006117100001</c:v>
                </c:pt>
                <c:pt idx="8992">
                  <c:v>-0.189456822484</c:v>
                </c:pt>
                <c:pt idx="8993">
                  <c:v>-0.189456822484</c:v>
                </c:pt>
                <c:pt idx="8994">
                  <c:v>-0.18925607803200001</c:v>
                </c:pt>
                <c:pt idx="8995">
                  <c:v>-0.18934652889</c:v>
                </c:pt>
                <c:pt idx="8996">
                  <c:v>-0.189291430234</c:v>
                </c:pt>
                <c:pt idx="8997">
                  <c:v>-0.189291430234</c:v>
                </c:pt>
                <c:pt idx="8998">
                  <c:v>-0.189118417224</c:v>
                </c:pt>
                <c:pt idx="8999">
                  <c:v>-0.189118417224</c:v>
                </c:pt>
                <c:pt idx="9000">
                  <c:v>-0.189118417224</c:v>
                </c:pt>
                <c:pt idx="9001">
                  <c:v>-0.189118417224</c:v>
                </c:pt>
                <c:pt idx="9002">
                  <c:v>-0.189118417224</c:v>
                </c:pt>
                <c:pt idx="9003">
                  <c:v>-0.18877254217600001</c:v>
                </c:pt>
                <c:pt idx="9004">
                  <c:v>-0.18889050458000001</c:v>
                </c:pt>
                <c:pt idx="9005">
                  <c:v>-0.189008432684</c:v>
                </c:pt>
                <c:pt idx="9006">
                  <c:v>-0.189126326501</c:v>
                </c:pt>
                <c:pt idx="9007">
                  <c:v>-0.18878070048000001</c:v>
                </c:pt>
                <c:pt idx="9008">
                  <c:v>-0.18872584628799999</c:v>
                </c:pt>
                <c:pt idx="9009">
                  <c:v>-0.188553166764</c:v>
                </c:pt>
                <c:pt idx="9010">
                  <c:v>-0.18864362474599999</c:v>
                </c:pt>
                <c:pt idx="9011">
                  <c:v>-0.18864362474599999</c:v>
                </c:pt>
                <c:pt idx="9012">
                  <c:v>-0.188616233483</c:v>
                </c:pt>
                <c:pt idx="9013">
                  <c:v>-0.188616233483</c:v>
                </c:pt>
                <c:pt idx="9014">
                  <c:v>-0.188616233483</c:v>
                </c:pt>
                <c:pt idx="9015">
                  <c:v>-0.188616233483</c:v>
                </c:pt>
                <c:pt idx="9016">
                  <c:v>-0.188734030197</c:v>
                </c:pt>
                <c:pt idx="9017">
                  <c:v>-0.18896952104500001</c:v>
                </c:pt>
                <c:pt idx="9018">
                  <c:v>-0.18908721520800001</c:v>
                </c:pt>
                <c:pt idx="9019">
                  <c:v>-0.18908721520800001</c:v>
                </c:pt>
                <c:pt idx="9020">
                  <c:v>-0.18903235166099999</c:v>
                </c:pt>
                <c:pt idx="9021">
                  <c:v>-0.18903235166099999</c:v>
                </c:pt>
                <c:pt idx="9022">
                  <c:v>-0.18909512761</c:v>
                </c:pt>
                <c:pt idx="9023">
                  <c:v>-0.18906771059899999</c:v>
                </c:pt>
                <c:pt idx="9024">
                  <c:v>-0.18918527109300001</c:v>
                </c:pt>
                <c:pt idx="9025">
                  <c:v>-0.18918527109300001</c:v>
                </c:pt>
                <c:pt idx="9026">
                  <c:v>-0.18942028985500001</c:v>
                </c:pt>
                <c:pt idx="9027">
                  <c:v>-0.18942028985500001</c:v>
                </c:pt>
                <c:pt idx="9028">
                  <c:v>-0.189075630252</c:v>
                </c:pt>
                <c:pt idx="9029">
                  <c:v>-0.18890337534400001</c:v>
                </c:pt>
                <c:pt idx="9030">
                  <c:v>-0.18864919646700001</c:v>
                </c:pt>
                <c:pt idx="9031">
                  <c:v>-0.18859458677099999</c:v>
                </c:pt>
                <c:pt idx="9032">
                  <c:v>-0.18842257597699999</c:v>
                </c:pt>
                <c:pt idx="9033">
                  <c:v>-0.18807870370400001</c:v>
                </c:pt>
                <c:pt idx="9034">
                  <c:v>-0.18807870370400001</c:v>
                </c:pt>
                <c:pt idx="9035">
                  <c:v>-0.188196152177</c:v>
                </c:pt>
                <c:pt idx="9036">
                  <c:v>-0.18828633405600001</c:v>
                </c:pt>
                <c:pt idx="9037">
                  <c:v>-0.18794274974700001</c:v>
                </c:pt>
                <c:pt idx="9038">
                  <c:v>-0.18794274974700001</c:v>
                </c:pt>
                <c:pt idx="9039">
                  <c:v>-0.18806013298599999</c:v>
                </c:pt>
                <c:pt idx="9040">
                  <c:v>-0.18806013298599999</c:v>
                </c:pt>
                <c:pt idx="9041">
                  <c:v>-0.18806013298599999</c:v>
                </c:pt>
                <c:pt idx="9042">
                  <c:v>-0.188177482295</c:v>
                </c:pt>
                <c:pt idx="9043">
                  <c:v>-0.18815028901700001</c:v>
                </c:pt>
                <c:pt idx="9044">
                  <c:v>-0.18826759138900001</c:v>
                </c:pt>
                <c:pt idx="9045">
                  <c:v>-0.18838485986699999</c:v>
                </c:pt>
                <c:pt idx="9046">
                  <c:v>-0.18850209446800001</c:v>
                </c:pt>
                <c:pt idx="9047">
                  <c:v>-0.18850209446800001</c:v>
                </c:pt>
                <c:pt idx="9048">
                  <c:v>-0.18833044483</c:v>
                </c:pt>
                <c:pt idx="9049">
                  <c:v>-0.188564828184</c:v>
                </c:pt>
                <c:pt idx="9050">
                  <c:v>-0.18851039260999999</c:v>
                </c:pt>
                <c:pt idx="9051">
                  <c:v>-0.18851039260999999</c:v>
                </c:pt>
                <c:pt idx="9052">
                  <c:v>-0.18851039260999999</c:v>
                </c:pt>
                <c:pt idx="9053">
                  <c:v>-0.188744588745</c:v>
                </c:pt>
                <c:pt idx="9054">
                  <c:v>-0.188744588745</c:v>
                </c:pt>
                <c:pt idx="9055">
                  <c:v>-0.188744588745</c:v>
                </c:pt>
                <c:pt idx="9056">
                  <c:v>-0.188744588745</c:v>
                </c:pt>
                <c:pt idx="9057">
                  <c:v>-0.18857307747800001</c:v>
                </c:pt>
                <c:pt idx="9058">
                  <c:v>-0.188690132718</c:v>
                </c:pt>
                <c:pt idx="9059">
                  <c:v>-0.18880715418999999</c:v>
                </c:pt>
                <c:pt idx="9060">
                  <c:v>-0.188779925007</c:v>
                </c:pt>
                <c:pt idx="9061">
                  <c:v>-0.18872549019599999</c:v>
                </c:pt>
                <c:pt idx="9062">
                  <c:v>-0.18881522052499999</c:v>
                </c:pt>
                <c:pt idx="9063">
                  <c:v>-0.18893212278400001</c:v>
                </c:pt>
                <c:pt idx="9064">
                  <c:v>-0.18893212278400001</c:v>
                </c:pt>
                <c:pt idx="9065">
                  <c:v>-0.18893212278400001</c:v>
                </c:pt>
                <c:pt idx="9066">
                  <c:v>-0.18893212278400001</c:v>
                </c:pt>
                <c:pt idx="9067">
                  <c:v>-0.189048991354</c:v>
                </c:pt>
                <c:pt idx="9068">
                  <c:v>-0.189048991354</c:v>
                </c:pt>
                <c:pt idx="9069">
                  <c:v>-0.189048991354</c:v>
                </c:pt>
                <c:pt idx="9070">
                  <c:v>-0.188850475367</c:v>
                </c:pt>
                <c:pt idx="9071">
                  <c:v>-0.188850475367</c:v>
                </c:pt>
                <c:pt idx="9072">
                  <c:v>-0.188850475367</c:v>
                </c:pt>
                <c:pt idx="9073">
                  <c:v>-0.18896730519900001</c:v>
                </c:pt>
                <c:pt idx="9074">
                  <c:v>-0.18896730519900001</c:v>
                </c:pt>
                <c:pt idx="9075">
                  <c:v>-0.18896730519900001</c:v>
                </c:pt>
                <c:pt idx="9076">
                  <c:v>-0.18908410138199999</c:v>
                </c:pt>
                <c:pt idx="9077">
                  <c:v>-0.18905687544999999</c:v>
                </c:pt>
                <c:pt idx="9078">
                  <c:v>-0.18905687544999999</c:v>
                </c:pt>
                <c:pt idx="9079">
                  <c:v>-0.18917362510800001</c:v>
                </c:pt>
                <c:pt idx="9080">
                  <c:v>-0.18929034115400001</c:v>
                </c:pt>
                <c:pt idx="9081">
                  <c:v>-0.189407023604</c:v>
                </c:pt>
                <c:pt idx="9082">
                  <c:v>-0.189407023604</c:v>
                </c:pt>
                <c:pt idx="9083">
                  <c:v>-0.189407023604</c:v>
                </c:pt>
                <c:pt idx="9084">
                  <c:v>-0.18952367247099999</c:v>
                </c:pt>
                <c:pt idx="9085">
                  <c:v>-0.18929804372799999</c:v>
                </c:pt>
                <c:pt idx="9086">
                  <c:v>-0.18912699554099999</c:v>
                </c:pt>
                <c:pt idx="9087">
                  <c:v>-0.18890166762499999</c:v>
                </c:pt>
                <c:pt idx="9088">
                  <c:v>-0.18890166762499999</c:v>
                </c:pt>
                <c:pt idx="9089">
                  <c:v>-0.18890166762499999</c:v>
                </c:pt>
                <c:pt idx="9090">
                  <c:v>-0.189018254995</c:v>
                </c:pt>
                <c:pt idx="9091">
                  <c:v>-0.188847369934</c:v>
                </c:pt>
                <c:pt idx="9092">
                  <c:v>-0.188820232792</c:v>
                </c:pt>
                <c:pt idx="9093">
                  <c:v>-0.188820232792</c:v>
                </c:pt>
                <c:pt idx="9094">
                  <c:v>-0.18916977879899999</c:v>
                </c:pt>
                <c:pt idx="9095">
                  <c:v>-0.18916977879899999</c:v>
                </c:pt>
                <c:pt idx="9096">
                  <c:v>-0.18916977879899999</c:v>
                </c:pt>
                <c:pt idx="9097">
                  <c:v>-0.18916977879899999</c:v>
                </c:pt>
                <c:pt idx="9098">
                  <c:v>-0.189286227201</c:v>
                </c:pt>
                <c:pt idx="9099">
                  <c:v>-0.189259046525</c:v>
                </c:pt>
                <c:pt idx="9100">
                  <c:v>-0.189348262992</c:v>
                </c:pt>
                <c:pt idx="9101">
                  <c:v>-0.18946461891800001</c:v>
                </c:pt>
                <c:pt idx="9102">
                  <c:v>-0.189580941447</c:v>
                </c:pt>
                <c:pt idx="9103">
                  <c:v>-0.18941024537199999</c:v>
                </c:pt>
                <c:pt idx="9104">
                  <c:v>-0.18964280590999999</c:v>
                </c:pt>
                <c:pt idx="9105">
                  <c:v>-0.189759036145</c:v>
                </c:pt>
                <c:pt idx="9106">
                  <c:v>-0.18987523304199999</c:v>
                </c:pt>
                <c:pt idx="9107">
                  <c:v>-0.18987523304199999</c:v>
                </c:pt>
                <c:pt idx="9108">
                  <c:v>-0.18987523304199999</c:v>
                </c:pt>
                <c:pt idx="9109">
                  <c:v>-0.18987523304199999</c:v>
                </c:pt>
                <c:pt idx="9110">
                  <c:v>-0.18984800688299999</c:v>
                </c:pt>
                <c:pt idx="9111">
                  <c:v>-0.189964157706</c:v>
                </c:pt>
                <c:pt idx="9112">
                  <c:v>-0.19008027522900001</c:v>
                </c:pt>
                <c:pt idx="9113">
                  <c:v>-0.190196359467</c:v>
                </c:pt>
                <c:pt idx="9114">
                  <c:v>-0.18997134670499999</c:v>
                </c:pt>
                <c:pt idx="9115">
                  <c:v>-0.18997134670499999</c:v>
                </c:pt>
                <c:pt idx="9116">
                  <c:v>-0.19008738003199999</c:v>
                </c:pt>
                <c:pt idx="9117">
                  <c:v>-0.19008738003199999</c:v>
                </c:pt>
                <c:pt idx="9118">
                  <c:v>-0.19008738003199999</c:v>
                </c:pt>
                <c:pt idx="9119">
                  <c:v>-0.19008738003199999</c:v>
                </c:pt>
                <c:pt idx="9120">
                  <c:v>-0.19008738003199999</c:v>
                </c:pt>
                <c:pt idx="9121">
                  <c:v>-0.18991692924699999</c:v>
                </c:pt>
                <c:pt idx="9122">
                  <c:v>-0.18991692924699999</c:v>
                </c:pt>
                <c:pt idx="9123">
                  <c:v>-0.18957617411200001</c:v>
                </c:pt>
                <c:pt idx="9124">
                  <c:v>-0.18957617411200001</c:v>
                </c:pt>
                <c:pt idx="9125">
                  <c:v>-0.18957617411200001</c:v>
                </c:pt>
                <c:pt idx="9126">
                  <c:v>-0.18957617411200001</c:v>
                </c:pt>
                <c:pt idx="9127">
                  <c:v>-0.18940586972099999</c:v>
                </c:pt>
                <c:pt idx="9128">
                  <c:v>-0.18952190094499999</c:v>
                </c:pt>
                <c:pt idx="9129">
                  <c:v>-0.18952190094499999</c:v>
                </c:pt>
                <c:pt idx="9130">
                  <c:v>-0.18952190094499999</c:v>
                </c:pt>
                <c:pt idx="9131">
                  <c:v>-0.18935165306999999</c:v>
                </c:pt>
                <c:pt idx="9132">
                  <c:v>-0.18935165306999999</c:v>
                </c:pt>
                <c:pt idx="9133">
                  <c:v>-0.18915438546300001</c:v>
                </c:pt>
                <c:pt idx="9134">
                  <c:v>-0.18927038626600001</c:v>
                </c:pt>
                <c:pt idx="9135">
                  <c:v>-0.18927038626600001</c:v>
                </c:pt>
                <c:pt idx="9136">
                  <c:v>-0.18927038626600001</c:v>
                </c:pt>
                <c:pt idx="9137">
                  <c:v>-0.18938635388399999</c:v>
                </c:pt>
                <c:pt idx="9138">
                  <c:v>-0.189359267735</c:v>
                </c:pt>
                <c:pt idx="9139">
                  <c:v>-0.189359267735</c:v>
                </c:pt>
                <c:pt idx="9140">
                  <c:v>-0.189359267735</c:v>
                </c:pt>
                <c:pt idx="9141">
                  <c:v>-0.189475189475</c:v>
                </c:pt>
                <c:pt idx="9142">
                  <c:v>-0.18930511867300001</c:v>
                </c:pt>
                <c:pt idx="9143">
                  <c:v>-0.18930511867300001</c:v>
                </c:pt>
                <c:pt idx="9144">
                  <c:v>-0.18936687151600001</c:v>
                </c:pt>
                <c:pt idx="9145">
                  <c:v>-0.18936687151600001</c:v>
                </c:pt>
                <c:pt idx="9146">
                  <c:v>-0.18936687151600001</c:v>
                </c:pt>
                <c:pt idx="9147">
                  <c:v>-0.18936687151600001</c:v>
                </c:pt>
                <c:pt idx="9148">
                  <c:v>-0.18936687151600001</c:v>
                </c:pt>
                <c:pt idx="9149">
                  <c:v>-0.18919691340399999</c:v>
                </c:pt>
                <c:pt idx="9150">
                  <c:v>-0.18919691340399999</c:v>
                </c:pt>
                <c:pt idx="9151">
                  <c:v>-0.189027003858</c:v>
                </c:pt>
                <c:pt idx="9152">
                  <c:v>-0.189142857143</c:v>
                </c:pt>
                <c:pt idx="9153">
                  <c:v>-0.189142857143</c:v>
                </c:pt>
                <c:pt idx="9154">
                  <c:v>-0.189258677332</c:v>
                </c:pt>
                <c:pt idx="9155">
                  <c:v>-0.189150606709</c:v>
                </c:pt>
                <c:pt idx="9156">
                  <c:v>-0.189150606709</c:v>
                </c:pt>
                <c:pt idx="9157">
                  <c:v>-0.189123608336</c:v>
                </c:pt>
                <c:pt idx="9158">
                  <c:v>-0.18895390324</c:v>
                </c:pt>
                <c:pt idx="9159">
                  <c:v>-0.18895390324</c:v>
                </c:pt>
                <c:pt idx="9160">
                  <c:v>-0.18895390324</c:v>
                </c:pt>
                <c:pt idx="9161">
                  <c:v>-0.18889998573299999</c:v>
                </c:pt>
                <c:pt idx="9162">
                  <c:v>-0.18889998573299999</c:v>
                </c:pt>
                <c:pt idx="9163">
                  <c:v>-0.18889998573299999</c:v>
                </c:pt>
                <c:pt idx="9164">
                  <c:v>-0.18873038516400001</c:v>
                </c:pt>
                <c:pt idx="9165">
                  <c:v>-0.18873038516400001</c:v>
                </c:pt>
                <c:pt idx="9166">
                  <c:v>-0.188676554478</c:v>
                </c:pt>
                <c:pt idx="9167">
                  <c:v>-0.18850705832</c:v>
                </c:pt>
                <c:pt idx="9168">
                  <c:v>-0.18850705832</c:v>
                </c:pt>
                <c:pt idx="9169">
                  <c:v>-0.18850705832</c:v>
                </c:pt>
                <c:pt idx="9170">
                  <c:v>-0.18816821097600001</c:v>
                </c:pt>
                <c:pt idx="9171">
                  <c:v>-0.18816821097600001</c:v>
                </c:pt>
                <c:pt idx="9172">
                  <c:v>-0.18814139110600001</c:v>
                </c:pt>
                <c:pt idx="9173">
                  <c:v>-0.18811457887999999</c:v>
                </c:pt>
                <c:pt idx="9174">
                  <c:v>-0.18808777429500001</c:v>
                </c:pt>
                <c:pt idx="9175">
                  <c:v>-0.18820344778500001</c:v>
                </c:pt>
                <c:pt idx="9176">
                  <c:v>-0.18831908831899999</c:v>
                </c:pt>
                <c:pt idx="9177">
                  <c:v>-0.18831908831899999</c:v>
                </c:pt>
                <c:pt idx="9178">
                  <c:v>-0.18814983620600001</c:v>
                </c:pt>
                <c:pt idx="9179">
                  <c:v>-0.18798063229799999</c:v>
                </c:pt>
                <c:pt idx="9180">
                  <c:v>-0.18798063229799999</c:v>
                </c:pt>
                <c:pt idx="9181">
                  <c:v>-0.18778473804099999</c:v>
                </c:pt>
                <c:pt idx="9182">
                  <c:v>-0.18778473804099999</c:v>
                </c:pt>
                <c:pt idx="9183">
                  <c:v>-0.18790035587199999</c:v>
                </c:pt>
                <c:pt idx="9184">
                  <c:v>-0.187731283803</c:v>
                </c:pt>
                <c:pt idx="9185">
                  <c:v>-0.187731283803</c:v>
                </c:pt>
                <c:pt idx="9186">
                  <c:v>-0.187731283803</c:v>
                </c:pt>
                <c:pt idx="9187">
                  <c:v>-0.187731283803</c:v>
                </c:pt>
                <c:pt idx="9188">
                  <c:v>-0.18784687633399999</c:v>
                </c:pt>
                <c:pt idx="9189">
                  <c:v>-0.18784687633399999</c:v>
                </c:pt>
                <c:pt idx="9190">
                  <c:v>-0.18784687633399999</c:v>
                </c:pt>
                <c:pt idx="9191">
                  <c:v>-0.187677859989</c:v>
                </c:pt>
                <c:pt idx="9192">
                  <c:v>-0.18750889173400001</c:v>
                </c:pt>
                <c:pt idx="9193">
                  <c:v>-0.18762446657199999</c:v>
                </c:pt>
                <c:pt idx="9194">
                  <c:v>-0.18762446657199999</c:v>
                </c:pt>
                <c:pt idx="9195">
                  <c:v>-0.18762446657199999</c:v>
                </c:pt>
                <c:pt idx="9196">
                  <c:v>-0.18762446657199999</c:v>
                </c:pt>
                <c:pt idx="9197">
                  <c:v>-0.18745555397499999</c:v>
                </c:pt>
                <c:pt idx="9198">
                  <c:v>-0.18745555397499999</c:v>
                </c:pt>
                <c:pt idx="9199">
                  <c:v>-0.18745555397499999</c:v>
                </c:pt>
                <c:pt idx="9200">
                  <c:v>-0.18745555397499999</c:v>
                </c:pt>
                <c:pt idx="9201">
                  <c:v>-0.187402246552</c:v>
                </c:pt>
                <c:pt idx="9202">
                  <c:v>-0.187517770827</c:v>
                </c:pt>
                <c:pt idx="9203">
                  <c:v>-0.18734896943900001</c:v>
                </c:pt>
                <c:pt idx="9204">
                  <c:v>-0.18746446844799999</c:v>
                </c:pt>
                <c:pt idx="9205">
                  <c:v>-0.18746446844799999</c:v>
                </c:pt>
                <c:pt idx="9206">
                  <c:v>-0.18766870294099999</c:v>
                </c:pt>
                <c:pt idx="9207">
                  <c:v>-0.18766870294099999</c:v>
                </c:pt>
                <c:pt idx="9208">
                  <c:v>-0.18766870294099999</c:v>
                </c:pt>
                <c:pt idx="9209">
                  <c:v>-0.187784090909</c:v>
                </c:pt>
                <c:pt idx="9210">
                  <c:v>-0.187757420821</c:v>
                </c:pt>
                <c:pt idx="9211">
                  <c:v>-0.187872763419</c:v>
                </c:pt>
                <c:pt idx="9212">
                  <c:v>-0.18770410336500001</c:v>
                </c:pt>
                <c:pt idx="9213">
                  <c:v>-0.18781942078399999</c:v>
                </c:pt>
                <c:pt idx="9214">
                  <c:v>-0.18781942078399999</c:v>
                </c:pt>
                <c:pt idx="9215">
                  <c:v>-0.187792760823</c:v>
                </c:pt>
                <c:pt idx="9216">
                  <c:v>-0.18745565488900001</c:v>
                </c:pt>
                <c:pt idx="9217">
                  <c:v>-0.187402468435</c:v>
                </c:pt>
                <c:pt idx="9218">
                  <c:v>-0.187402468435</c:v>
                </c:pt>
                <c:pt idx="9219">
                  <c:v>-0.18751773049600001</c:v>
                </c:pt>
                <c:pt idx="9220">
                  <c:v>-0.18751773049600001</c:v>
                </c:pt>
                <c:pt idx="9221">
                  <c:v>-0.18751773049600001</c:v>
                </c:pt>
                <c:pt idx="9222">
                  <c:v>-0.187632959864</c:v>
                </c:pt>
                <c:pt idx="9223">
                  <c:v>-0.187632959864</c:v>
                </c:pt>
                <c:pt idx="9224">
                  <c:v>-0.18772153693499999</c:v>
                </c:pt>
                <c:pt idx="9225">
                  <c:v>-0.18772153693499999</c:v>
                </c:pt>
                <c:pt idx="9226">
                  <c:v>-0.187836688404</c:v>
                </c:pt>
                <c:pt idx="9227">
                  <c:v>-0.18806689342399999</c:v>
                </c:pt>
                <c:pt idx="9228">
                  <c:v>-0.18801360158700001</c:v>
                </c:pt>
                <c:pt idx="9229">
                  <c:v>-0.18801360158700001</c:v>
                </c:pt>
                <c:pt idx="9230">
                  <c:v>-0.18812863011799999</c:v>
                </c:pt>
                <c:pt idx="9231">
                  <c:v>-0.18790710846799999</c:v>
                </c:pt>
                <c:pt idx="9232">
                  <c:v>-0.187853907135</c:v>
                </c:pt>
                <c:pt idx="9233">
                  <c:v>-0.187853907135</c:v>
                </c:pt>
                <c:pt idx="9234">
                  <c:v>-0.18768577494700001</c:v>
                </c:pt>
                <c:pt idx="9235">
                  <c:v>-0.18734965331799999</c:v>
                </c:pt>
                <c:pt idx="9236">
                  <c:v>-0.187181663837</c:v>
                </c:pt>
                <c:pt idx="9237">
                  <c:v>-0.187181663837</c:v>
                </c:pt>
                <c:pt idx="9238">
                  <c:v>-0.187181663837</c:v>
                </c:pt>
                <c:pt idx="9239">
                  <c:v>-0.187181663837</c:v>
                </c:pt>
                <c:pt idx="9240">
                  <c:v>-0.187181663837</c:v>
                </c:pt>
                <c:pt idx="9241">
                  <c:v>-0.187296647333</c:v>
                </c:pt>
                <c:pt idx="9242">
                  <c:v>-0.187128712871</c:v>
                </c:pt>
                <c:pt idx="9243">
                  <c:v>-0.187128712871</c:v>
                </c:pt>
                <c:pt idx="9244">
                  <c:v>-0.187128712871</c:v>
                </c:pt>
                <c:pt idx="9245">
                  <c:v>-0.187128712871</c:v>
                </c:pt>
                <c:pt idx="9246">
                  <c:v>-0.18735859728500001</c:v>
                </c:pt>
                <c:pt idx="9247">
                  <c:v>-0.18735859728500001</c:v>
                </c:pt>
                <c:pt idx="9248">
                  <c:v>-0.187332108016</c:v>
                </c:pt>
                <c:pt idx="9249">
                  <c:v>-0.187332108016</c:v>
                </c:pt>
                <c:pt idx="9250">
                  <c:v>-0.18730562623700001</c:v>
                </c:pt>
                <c:pt idx="9251">
                  <c:v>-0.1874204947</c:v>
                </c:pt>
                <c:pt idx="9252">
                  <c:v>-0.187650134238</c:v>
                </c:pt>
                <c:pt idx="9253">
                  <c:v>-0.18776490534000001</c:v>
                </c:pt>
                <c:pt idx="9254">
                  <c:v>-0.18776490534000001</c:v>
                </c:pt>
                <c:pt idx="9255">
                  <c:v>-0.187879644018</c:v>
                </c:pt>
                <c:pt idx="9256">
                  <c:v>-0.18796780115799999</c:v>
                </c:pt>
                <c:pt idx="9257">
                  <c:v>-0.188082462581</c:v>
                </c:pt>
                <c:pt idx="9258">
                  <c:v>-0.187914725399</c:v>
                </c:pt>
                <c:pt idx="9259">
                  <c:v>-0.187914725399</c:v>
                </c:pt>
                <c:pt idx="9260">
                  <c:v>-0.187914725399</c:v>
                </c:pt>
                <c:pt idx="9261">
                  <c:v>-0.18774703557299999</c:v>
                </c:pt>
                <c:pt idx="9262">
                  <c:v>-0.18774703557299999</c:v>
                </c:pt>
                <c:pt idx="9263">
                  <c:v>-0.187694044595</c:v>
                </c:pt>
                <c:pt idx="9264">
                  <c:v>-0.187808663751</c:v>
                </c:pt>
                <c:pt idx="9265">
                  <c:v>-0.187808663751</c:v>
                </c:pt>
                <c:pt idx="9266">
                  <c:v>-0.187808663751</c:v>
                </c:pt>
                <c:pt idx="9267">
                  <c:v>-0.187808663751</c:v>
                </c:pt>
                <c:pt idx="9268">
                  <c:v>-0.187755677811</c:v>
                </c:pt>
                <c:pt idx="9269">
                  <c:v>-0.187755677811</c:v>
                </c:pt>
                <c:pt idx="9270">
                  <c:v>-0.187755677811</c:v>
                </c:pt>
                <c:pt idx="9271">
                  <c:v>-0.18809926677899999</c:v>
                </c:pt>
                <c:pt idx="9272">
                  <c:v>-0.18793176371100001</c:v>
                </c:pt>
                <c:pt idx="9273">
                  <c:v>-0.18776430786600001</c:v>
                </c:pt>
                <c:pt idx="9274">
                  <c:v>-0.18771138669699999</c:v>
                </c:pt>
                <c:pt idx="9275">
                  <c:v>-0.18754403269</c:v>
                </c:pt>
                <c:pt idx="9276">
                  <c:v>-0.18777292576400001</c:v>
                </c:pt>
                <c:pt idx="9277">
                  <c:v>-0.18777292576400001</c:v>
                </c:pt>
                <c:pt idx="9278">
                  <c:v>-0.18788732394400001</c:v>
                </c:pt>
                <c:pt idx="9279">
                  <c:v>-0.18788732394400001</c:v>
                </c:pt>
                <c:pt idx="9280">
                  <c:v>-0.18788732394400001</c:v>
                </c:pt>
                <c:pt idx="9281">
                  <c:v>-0.18788732394400001</c:v>
                </c:pt>
                <c:pt idx="9282">
                  <c:v>-0.18772003943099999</c:v>
                </c:pt>
                <c:pt idx="9283">
                  <c:v>-0.18772003943099999</c:v>
                </c:pt>
                <c:pt idx="9284">
                  <c:v>-0.18772003943099999</c:v>
                </c:pt>
                <c:pt idx="9285">
                  <c:v>-0.18772003943099999</c:v>
                </c:pt>
                <c:pt idx="9286">
                  <c:v>-0.187834412841</c:v>
                </c:pt>
                <c:pt idx="9287">
                  <c:v>-0.18766718288000001</c:v>
                </c:pt>
                <c:pt idx="9288">
                  <c:v>-0.18766718288000001</c:v>
                </c:pt>
                <c:pt idx="9289">
                  <c:v>-0.187781531532</c:v>
                </c:pt>
                <c:pt idx="9290">
                  <c:v>-0.18784297171799999</c:v>
                </c:pt>
                <c:pt idx="9291">
                  <c:v>-0.18784297171799999</c:v>
                </c:pt>
                <c:pt idx="9292">
                  <c:v>-0.18784297171799999</c:v>
                </c:pt>
                <c:pt idx="9293">
                  <c:v>-0.18784297171799999</c:v>
                </c:pt>
                <c:pt idx="9294">
                  <c:v>-0.18784297171799999</c:v>
                </c:pt>
                <c:pt idx="9295">
                  <c:v>-0.18784297171799999</c:v>
                </c:pt>
                <c:pt idx="9296">
                  <c:v>-0.18767585818800001</c:v>
                </c:pt>
                <c:pt idx="9297">
                  <c:v>-0.187508791673</c:v>
                </c:pt>
                <c:pt idx="9298">
                  <c:v>-0.187508791673</c:v>
                </c:pt>
                <c:pt idx="9299">
                  <c:v>-0.18762306610400001</c:v>
                </c:pt>
                <c:pt idx="9300">
                  <c:v>-0.18768452129900001</c:v>
                </c:pt>
                <c:pt idx="9301">
                  <c:v>-0.187517570987</c:v>
                </c:pt>
                <c:pt idx="9302">
                  <c:v>-0.18763176387899999</c:v>
                </c:pt>
                <c:pt idx="9303">
                  <c:v>-0.18763176387899999</c:v>
                </c:pt>
                <c:pt idx="9304">
                  <c:v>-0.18763176387899999</c:v>
                </c:pt>
                <c:pt idx="9305">
                  <c:v>-0.18763176387899999</c:v>
                </c:pt>
                <c:pt idx="9306">
                  <c:v>-0.18746486790299999</c:v>
                </c:pt>
                <c:pt idx="9307">
                  <c:v>-0.18746486790299999</c:v>
                </c:pt>
                <c:pt idx="9308">
                  <c:v>-0.18729801882800001</c:v>
                </c:pt>
                <c:pt idx="9309">
                  <c:v>-0.18729801882800001</c:v>
                </c:pt>
                <c:pt idx="9310">
                  <c:v>-0.18729801882800001</c:v>
                </c:pt>
                <c:pt idx="9311">
                  <c:v>-0.187412194437</c:v>
                </c:pt>
                <c:pt idx="9312">
                  <c:v>-0.18764044943800001</c:v>
                </c:pt>
                <c:pt idx="9313">
                  <c:v>-0.18764044943800001</c:v>
                </c:pt>
                <c:pt idx="9314">
                  <c:v>-0.18764044943800001</c:v>
                </c:pt>
                <c:pt idx="9315">
                  <c:v>-0.18764044943800001</c:v>
                </c:pt>
                <c:pt idx="9316">
                  <c:v>-0.18747366942800001</c:v>
                </c:pt>
                <c:pt idx="9317">
                  <c:v>-0.18747366942800001</c:v>
                </c:pt>
                <c:pt idx="9318">
                  <c:v>-0.187368421053</c:v>
                </c:pt>
                <c:pt idx="9319">
                  <c:v>-0.18720179623899999</c:v>
                </c:pt>
                <c:pt idx="9320">
                  <c:v>-0.18720179623899999</c:v>
                </c:pt>
                <c:pt idx="9321">
                  <c:v>-0.18703521818400001</c:v>
                </c:pt>
                <c:pt idx="9322">
                  <c:v>-0.18703521818400001</c:v>
                </c:pt>
                <c:pt idx="9323">
                  <c:v>-0.18698274652800001</c:v>
                </c:pt>
                <c:pt idx="9324">
                  <c:v>-0.18698274652800001</c:v>
                </c:pt>
                <c:pt idx="9325">
                  <c:v>-0.18693030430499999</c:v>
                </c:pt>
                <c:pt idx="9326">
                  <c:v>-0.18693030430499999</c:v>
                </c:pt>
                <c:pt idx="9327">
                  <c:v>-0.18704430734700001</c:v>
                </c:pt>
                <c:pt idx="9328">
                  <c:v>-0.18704430734700001</c:v>
                </c:pt>
                <c:pt idx="9329">
                  <c:v>-0.187386124737</c:v>
                </c:pt>
                <c:pt idx="9330">
                  <c:v>-0.18744746427600001</c:v>
                </c:pt>
                <c:pt idx="9331">
                  <c:v>-0.187254901961</c:v>
                </c:pt>
                <c:pt idx="9332">
                  <c:v>-0.187254901961</c:v>
                </c:pt>
                <c:pt idx="9333">
                  <c:v>-0.18708864304699999</c:v>
                </c:pt>
                <c:pt idx="9334">
                  <c:v>-0.187062447494</c:v>
                </c:pt>
                <c:pt idx="9335">
                  <c:v>-0.18703625927500001</c:v>
                </c:pt>
                <c:pt idx="9336">
                  <c:v>-0.18715005599099999</c:v>
                </c:pt>
                <c:pt idx="9337">
                  <c:v>-0.18715005599099999</c:v>
                </c:pt>
                <c:pt idx="9338">
                  <c:v>-0.187377553876</c:v>
                </c:pt>
                <c:pt idx="9339">
                  <c:v>-0.187377553876</c:v>
                </c:pt>
                <c:pt idx="9340">
                  <c:v>-0.187377553876</c:v>
                </c:pt>
                <c:pt idx="9341">
                  <c:v>-0.187377553876</c:v>
                </c:pt>
                <c:pt idx="9342">
                  <c:v>-0.187377553876</c:v>
                </c:pt>
                <c:pt idx="9343">
                  <c:v>-0.187351336225</c:v>
                </c:pt>
                <c:pt idx="9344">
                  <c:v>-0.18729892292600001</c:v>
                </c:pt>
                <c:pt idx="9345">
                  <c:v>-0.18741258741299999</c:v>
                </c:pt>
                <c:pt idx="9346">
                  <c:v>-0.187194184258</c:v>
                </c:pt>
                <c:pt idx="9347">
                  <c:v>-0.187194184258</c:v>
                </c:pt>
                <c:pt idx="9348">
                  <c:v>-0.187281621244</c:v>
                </c:pt>
                <c:pt idx="9349">
                  <c:v>-0.187342833194</c:v>
                </c:pt>
                <c:pt idx="9350">
                  <c:v>-0.187342833194</c:v>
                </c:pt>
                <c:pt idx="9351">
                  <c:v>-0.18731666433899999</c:v>
                </c:pt>
                <c:pt idx="9352">
                  <c:v>-0.18743016759799999</c:v>
                </c:pt>
                <c:pt idx="9353">
                  <c:v>-0.18754363915700001</c:v>
                </c:pt>
                <c:pt idx="9354">
                  <c:v>-0.18754363915700001</c:v>
                </c:pt>
                <c:pt idx="9355">
                  <c:v>-0.18749127460600001</c:v>
                </c:pt>
                <c:pt idx="9356">
                  <c:v>-0.18715980460600001</c:v>
                </c:pt>
                <c:pt idx="9357">
                  <c:v>-0.18738663318000001</c:v>
                </c:pt>
                <c:pt idx="9358">
                  <c:v>-0.18722098214300001</c:v>
                </c:pt>
                <c:pt idx="9359">
                  <c:v>-0.18722098214300001</c:v>
                </c:pt>
                <c:pt idx="9360">
                  <c:v>-0.187447698745</c:v>
                </c:pt>
                <c:pt idx="9361">
                  <c:v>-0.187282108493</c:v>
                </c:pt>
                <c:pt idx="9362">
                  <c:v>-0.18734318371899999</c:v>
                </c:pt>
                <c:pt idx="9363">
                  <c:v>-0.18745644599299999</c:v>
                </c:pt>
                <c:pt idx="9364">
                  <c:v>-0.18756967669999999</c:v>
                </c:pt>
                <c:pt idx="9365">
                  <c:v>-0.18740420788600001</c:v>
                </c:pt>
                <c:pt idx="9366">
                  <c:v>-0.187517414322</c:v>
                </c:pt>
                <c:pt idx="9367">
                  <c:v>-0.18732590529199999</c:v>
                </c:pt>
                <c:pt idx="9368">
                  <c:v>-0.18732590529199999</c:v>
                </c:pt>
                <c:pt idx="9369">
                  <c:v>-0.187439075338</c:v>
                </c:pt>
                <c:pt idx="9370">
                  <c:v>-0.187439075338</c:v>
                </c:pt>
                <c:pt idx="9371">
                  <c:v>-0.187665320897</c:v>
                </c:pt>
                <c:pt idx="9372">
                  <c:v>-0.18777839643700001</c:v>
                </c:pt>
                <c:pt idx="9373">
                  <c:v>-0.187613082811</c:v>
                </c:pt>
                <c:pt idx="9374">
                  <c:v>-0.18772613415</c:v>
                </c:pt>
                <c:pt idx="9375">
                  <c:v>-0.18770001391400001</c:v>
                </c:pt>
                <c:pt idx="9376">
                  <c:v>-0.18753478018899999</c:v>
                </c:pt>
                <c:pt idx="9377">
                  <c:v>-0.18753478018899999</c:v>
                </c:pt>
                <c:pt idx="9378">
                  <c:v>-0.18731748018399999</c:v>
                </c:pt>
                <c:pt idx="9379">
                  <c:v>-0.187430478309</c:v>
                </c:pt>
                <c:pt idx="9380">
                  <c:v>-0.187430478309</c:v>
                </c:pt>
                <c:pt idx="9381">
                  <c:v>-0.18754344501600001</c:v>
                </c:pt>
                <c:pt idx="9382">
                  <c:v>-0.18765638031699999</c:v>
                </c:pt>
                <c:pt idx="9383">
                  <c:v>-0.18765638031699999</c:v>
                </c:pt>
                <c:pt idx="9384">
                  <c:v>-0.18765638031699999</c:v>
                </c:pt>
                <c:pt idx="9385">
                  <c:v>-0.18765638031699999</c:v>
                </c:pt>
                <c:pt idx="9386">
                  <c:v>-0.18765638031699999</c:v>
                </c:pt>
                <c:pt idx="9387">
                  <c:v>-0.187769284225</c:v>
                </c:pt>
                <c:pt idx="9388">
                  <c:v>-0.18774319066100001</c:v>
                </c:pt>
                <c:pt idx="9389">
                  <c:v>-0.18785605113199999</c:v>
                </c:pt>
                <c:pt idx="9390">
                  <c:v>-0.18769102528500001</c:v>
                </c:pt>
                <c:pt idx="9391">
                  <c:v>-0.187777777778</c:v>
                </c:pt>
                <c:pt idx="9392">
                  <c:v>-0.18800333240799999</c:v>
                </c:pt>
                <c:pt idx="9393">
                  <c:v>-0.18800333240799999</c:v>
                </c:pt>
                <c:pt idx="9394">
                  <c:v>-0.18797723170899999</c:v>
                </c:pt>
                <c:pt idx="9395">
                  <c:v>-0.187647467037</c:v>
                </c:pt>
                <c:pt idx="9396">
                  <c:v>-0.187647467037</c:v>
                </c:pt>
                <c:pt idx="9397">
                  <c:v>-0.18770810210899999</c:v>
                </c:pt>
                <c:pt idx="9398">
                  <c:v>-0.18770810210899999</c:v>
                </c:pt>
                <c:pt idx="9399">
                  <c:v>-0.18765603328700001</c:v>
                </c:pt>
                <c:pt idx="9400">
                  <c:v>-0.18746533555200001</c:v>
                </c:pt>
                <c:pt idx="9401">
                  <c:v>-0.18746533555200001</c:v>
                </c:pt>
                <c:pt idx="9402">
                  <c:v>-0.18746533555200001</c:v>
                </c:pt>
                <c:pt idx="9403">
                  <c:v>-0.18746533555200001</c:v>
                </c:pt>
                <c:pt idx="9404">
                  <c:v>-0.18746533555200001</c:v>
                </c:pt>
                <c:pt idx="9405">
                  <c:v>-0.18757798419499999</c:v>
                </c:pt>
                <c:pt idx="9406">
                  <c:v>-0.18755198225700001</c:v>
                </c:pt>
                <c:pt idx="9407">
                  <c:v>-0.18755198225700001</c:v>
                </c:pt>
                <c:pt idx="9408">
                  <c:v>-0.18766458766499999</c:v>
                </c:pt>
                <c:pt idx="9409">
                  <c:v>-0.187889704864</c:v>
                </c:pt>
                <c:pt idx="9410">
                  <c:v>-0.18772513161500001</c:v>
                </c:pt>
                <c:pt idx="9411">
                  <c:v>-0.18772513161500001</c:v>
                </c:pt>
                <c:pt idx="9412">
                  <c:v>-0.187673130194</c:v>
                </c:pt>
                <c:pt idx="9413">
                  <c:v>-0.187621157574</c:v>
                </c:pt>
                <c:pt idx="9414">
                  <c:v>-0.187569213732</c:v>
                </c:pt>
                <c:pt idx="9415">
                  <c:v>-0.187569213732</c:v>
                </c:pt>
                <c:pt idx="9416">
                  <c:v>-0.18768166089999999</c:v>
                </c:pt>
                <c:pt idx="9417">
                  <c:v>-0.18779407694399999</c:v>
                </c:pt>
                <c:pt idx="9418">
                  <c:v>-0.18779407694399999</c:v>
                </c:pt>
                <c:pt idx="9419">
                  <c:v>-0.187992806751</c:v>
                </c:pt>
                <c:pt idx="9420">
                  <c:v>-0.187992806751</c:v>
                </c:pt>
                <c:pt idx="9421">
                  <c:v>-0.187992806751</c:v>
                </c:pt>
                <c:pt idx="9422">
                  <c:v>-0.187992806751</c:v>
                </c:pt>
                <c:pt idx="9423">
                  <c:v>-0.18810511756600001</c:v>
                </c:pt>
                <c:pt idx="9424">
                  <c:v>-0.18794081039999999</c:v>
                </c:pt>
                <c:pt idx="9425">
                  <c:v>-0.18794081039999999</c:v>
                </c:pt>
                <c:pt idx="9426">
                  <c:v>-0.18794081039999999</c:v>
                </c:pt>
                <c:pt idx="9427">
                  <c:v>-0.187776548673</c:v>
                </c:pt>
                <c:pt idx="9428">
                  <c:v>-0.18788884280400001</c:v>
                </c:pt>
                <c:pt idx="9429">
                  <c:v>-0.18800110588899999</c:v>
                </c:pt>
                <c:pt idx="9430">
                  <c:v>-0.18800110588899999</c:v>
                </c:pt>
                <c:pt idx="9431">
                  <c:v>-0.18800110588899999</c:v>
                </c:pt>
                <c:pt idx="9432">
                  <c:v>-0.18811333794099999</c:v>
                </c:pt>
                <c:pt idx="9433">
                  <c:v>-0.18811333794099999</c:v>
                </c:pt>
                <c:pt idx="9434">
                  <c:v>-0.18811333794099999</c:v>
                </c:pt>
                <c:pt idx="9435">
                  <c:v>-0.18811333794099999</c:v>
                </c:pt>
                <c:pt idx="9436">
                  <c:v>-0.18811333794099999</c:v>
                </c:pt>
                <c:pt idx="9437">
                  <c:v>-0.18794914317299999</c:v>
                </c:pt>
                <c:pt idx="9438">
                  <c:v>-0.18806135138899999</c:v>
                </c:pt>
                <c:pt idx="9439">
                  <c:v>-0.188173528599</c:v>
                </c:pt>
                <c:pt idx="9440">
                  <c:v>-0.188173528599</c:v>
                </c:pt>
                <c:pt idx="9441">
                  <c:v>-0.188173528599</c:v>
                </c:pt>
                <c:pt idx="9442">
                  <c:v>-0.188173528599</c:v>
                </c:pt>
                <c:pt idx="9443">
                  <c:v>-0.188173528599</c:v>
                </c:pt>
                <c:pt idx="9444">
                  <c:v>-0.188173528599</c:v>
                </c:pt>
                <c:pt idx="9445">
                  <c:v>-0.18828567481700001</c:v>
                </c:pt>
                <c:pt idx="9446">
                  <c:v>-0.18828567481700001</c:v>
                </c:pt>
                <c:pt idx="9447">
                  <c:v>-0.18828567481700001</c:v>
                </c:pt>
                <c:pt idx="9448">
                  <c:v>-0.18828567481700001</c:v>
                </c:pt>
                <c:pt idx="9449">
                  <c:v>-0.18825966850799999</c:v>
                </c:pt>
                <c:pt idx="9450">
                  <c:v>-0.188043628331</c:v>
                </c:pt>
                <c:pt idx="9451">
                  <c:v>-0.18787962451699999</c:v>
                </c:pt>
                <c:pt idx="9452">
                  <c:v>-0.187827767044</c:v>
                </c:pt>
                <c:pt idx="9453">
                  <c:v>-0.187827767044</c:v>
                </c:pt>
                <c:pt idx="9454">
                  <c:v>-0.18793983717400001</c:v>
                </c:pt>
                <c:pt idx="9455">
                  <c:v>-0.18793983717400001</c:v>
                </c:pt>
                <c:pt idx="9456">
                  <c:v>-0.18793983717400001</c:v>
                </c:pt>
                <c:pt idx="9457">
                  <c:v>-0.18777593818999999</c:v>
                </c:pt>
                <c:pt idx="9458">
                  <c:v>-0.18777593818999999</c:v>
                </c:pt>
                <c:pt idx="9459">
                  <c:v>-0.18777593818999999</c:v>
                </c:pt>
                <c:pt idx="9460">
                  <c:v>-0.18777593818999999</c:v>
                </c:pt>
                <c:pt idx="9461">
                  <c:v>-0.187448275862</c:v>
                </c:pt>
                <c:pt idx="9462">
                  <c:v>-0.187448275862</c:v>
                </c:pt>
                <c:pt idx="9463">
                  <c:v>-0.18778436508999999</c:v>
                </c:pt>
                <c:pt idx="9464">
                  <c:v>-0.18775847808099999</c:v>
                </c:pt>
                <c:pt idx="9465">
                  <c:v>-0.18773259820800001</c:v>
                </c:pt>
                <c:pt idx="9466">
                  <c:v>-0.18773259820800001</c:v>
                </c:pt>
                <c:pt idx="9467">
                  <c:v>-0.18756890848999999</c:v>
                </c:pt>
                <c:pt idx="9468">
                  <c:v>-0.18756890848999999</c:v>
                </c:pt>
                <c:pt idx="9469">
                  <c:v>-0.187405263883</c:v>
                </c:pt>
                <c:pt idx="9470">
                  <c:v>-0.187405263883</c:v>
                </c:pt>
                <c:pt idx="9471">
                  <c:v>-0.18724166437</c:v>
                </c:pt>
                <c:pt idx="9472">
                  <c:v>-0.18724166437</c:v>
                </c:pt>
                <c:pt idx="9473">
                  <c:v>-0.18724166437</c:v>
                </c:pt>
                <c:pt idx="9474">
                  <c:v>-0.18719008264500001</c:v>
                </c:pt>
                <c:pt idx="9475">
                  <c:v>-0.18719008264500001</c:v>
                </c:pt>
                <c:pt idx="9476">
                  <c:v>-0.18719008264500001</c:v>
                </c:pt>
                <c:pt idx="9477">
                  <c:v>-0.187302024515</c:v>
                </c:pt>
                <c:pt idx="9478">
                  <c:v>-0.187138529331</c:v>
                </c:pt>
                <c:pt idx="9479">
                  <c:v>-0.18725044747299999</c:v>
                </c:pt>
                <c:pt idx="9480">
                  <c:v>-0.187224669604</c:v>
                </c:pt>
                <c:pt idx="9481">
                  <c:v>-0.18717313515</c:v>
                </c:pt>
                <c:pt idx="9482">
                  <c:v>-0.18717313515</c:v>
                </c:pt>
                <c:pt idx="9483">
                  <c:v>-0.18717313515</c:v>
                </c:pt>
                <c:pt idx="9484">
                  <c:v>-0.18728498692699999</c:v>
                </c:pt>
                <c:pt idx="9485">
                  <c:v>-0.18728498692699999</c:v>
                </c:pt>
                <c:pt idx="9486">
                  <c:v>-0.18728498692699999</c:v>
                </c:pt>
                <c:pt idx="9487">
                  <c:v>-0.18739680792499999</c:v>
                </c:pt>
                <c:pt idx="9488">
                  <c:v>-0.18737102765200001</c:v>
                </c:pt>
                <c:pt idx="9489">
                  <c:v>-0.18737102765200001</c:v>
                </c:pt>
                <c:pt idx="9490">
                  <c:v>-0.18737102765200001</c:v>
                </c:pt>
                <c:pt idx="9491">
                  <c:v>-0.18718195571400001</c:v>
                </c:pt>
                <c:pt idx="9492">
                  <c:v>-0.18718195571400001</c:v>
                </c:pt>
                <c:pt idx="9493">
                  <c:v>-0.18729372937300001</c:v>
                </c:pt>
                <c:pt idx="9494">
                  <c:v>-0.186967280726</c:v>
                </c:pt>
                <c:pt idx="9495">
                  <c:v>-0.187190764156</c:v>
                </c:pt>
                <c:pt idx="9496">
                  <c:v>-0.18716504053899999</c:v>
                </c:pt>
                <c:pt idx="9497">
                  <c:v>-0.187388377524</c:v>
                </c:pt>
                <c:pt idx="9498">
                  <c:v>-0.187388377524</c:v>
                </c:pt>
                <c:pt idx="9499">
                  <c:v>-0.187388377524</c:v>
                </c:pt>
                <c:pt idx="9500">
                  <c:v>-0.187388377524</c:v>
                </c:pt>
                <c:pt idx="9501">
                  <c:v>-0.187388377524</c:v>
                </c:pt>
                <c:pt idx="9502">
                  <c:v>-0.1875</c:v>
                </c:pt>
                <c:pt idx="9503">
                  <c:v>-0.1875</c:v>
                </c:pt>
                <c:pt idx="9504">
                  <c:v>-0.1875</c:v>
                </c:pt>
                <c:pt idx="9505">
                  <c:v>-0.187611591814</c:v>
                </c:pt>
                <c:pt idx="9506">
                  <c:v>-0.18758582806900001</c:v>
                </c:pt>
                <c:pt idx="9507">
                  <c:v>-0.18758582806900001</c:v>
                </c:pt>
                <c:pt idx="9508">
                  <c:v>-0.187697377454</c:v>
                </c:pt>
                <c:pt idx="9509">
                  <c:v>-0.187697377454</c:v>
                </c:pt>
                <c:pt idx="9510">
                  <c:v>-0.18748284380999999</c:v>
                </c:pt>
                <c:pt idx="9511">
                  <c:v>-0.18748284380999999</c:v>
                </c:pt>
                <c:pt idx="9512">
                  <c:v>-0.18748284380999999</c:v>
                </c:pt>
                <c:pt idx="9513">
                  <c:v>-0.18759434609600001</c:v>
                </c:pt>
                <c:pt idx="9514">
                  <c:v>-0.187542872822</c:v>
                </c:pt>
                <c:pt idx="9515">
                  <c:v>-0.18721711699400001</c:v>
                </c:pt>
                <c:pt idx="9516">
                  <c:v>-0.187191442677</c:v>
                </c:pt>
                <c:pt idx="9517">
                  <c:v>-0.187191442677</c:v>
                </c:pt>
                <c:pt idx="9518">
                  <c:v>-0.18730289318500001</c:v>
                </c:pt>
                <c:pt idx="9519">
                  <c:v>-0.18730289318500001</c:v>
                </c:pt>
                <c:pt idx="9520">
                  <c:v>-0.18730289318500001</c:v>
                </c:pt>
                <c:pt idx="9521">
                  <c:v>-0.18730289318500001</c:v>
                </c:pt>
                <c:pt idx="9522">
                  <c:v>-0.187414313134</c:v>
                </c:pt>
                <c:pt idx="9523">
                  <c:v>-0.187088815789</c:v>
                </c:pt>
                <c:pt idx="9524">
                  <c:v>-0.187088815789</c:v>
                </c:pt>
                <c:pt idx="9525">
                  <c:v>-0.18692613402800001</c:v>
                </c:pt>
                <c:pt idx="9526">
                  <c:v>-0.186763496848</c:v>
                </c:pt>
                <c:pt idx="9527">
                  <c:v>-0.186763496848</c:v>
                </c:pt>
                <c:pt idx="9528">
                  <c:v>-0.186763496848</c:v>
                </c:pt>
                <c:pt idx="9529">
                  <c:v>-0.186712328767</c:v>
                </c:pt>
                <c:pt idx="9530">
                  <c:v>-0.186712328767</c:v>
                </c:pt>
                <c:pt idx="9531">
                  <c:v>-0.186686755239</c:v>
                </c:pt>
                <c:pt idx="9532">
                  <c:v>-0.186686755239</c:v>
                </c:pt>
                <c:pt idx="9533">
                  <c:v>-0.186798137497</c:v>
                </c:pt>
                <c:pt idx="9534">
                  <c:v>-0.186798137497</c:v>
                </c:pt>
                <c:pt idx="9535">
                  <c:v>-0.186798137497</c:v>
                </c:pt>
                <c:pt idx="9536">
                  <c:v>-0.186798137497</c:v>
                </c:pt>
                <c:pt idx="9537">
                  <c:v>-0.186635629193</c:v>
                </c:pt>
                <c:pt idx="9538">
                  <c:v>-0.186635629193</c:v>
                </c:pt>
                <c:pt idx="9539">
                  <c:v>-0.186635629193</c:v>
                </c:pt>
                <c:pt idx="9540">
                  <c:v>-0.18674698795200001</c:v>
                </c:pt>
                <c:pt idx="9541">
                  <c:v>-0.18683274021400001</c:v>
                </c:pt>
                <c:pt idx="9542">
                  <c:v>-0.18683274021400001</c:v>
                </c:pt>
                <c:pt idx="9543">
                  <c:v>-0.18683274021400001</c:v>
                </c:pt>
                <c:pt idx="9544">
                  <c:v>-0.18683274021400001</c:v>
                </c:pt>
                <c:pt idx="9545">
                  <c:v>-0.18667031613499999</c:v>
                </c:pt>
                <c:pt idx="9546">
                  <c:v>-0.18650793650799999</c:v>
                </c:pt>
                <c:pt idx="9547">
                  <c:v>-0.18673050615600001</c:v>
                </c:pt>
                <c:pt idx="9548">
                  <c:v>-0.18673050615600001</c:v>
                </c:pt>
                <c:pt idx="9549">
                  <c:v>-0.18673050615600001</c:v>
                </c:pt>
                <c:pt idx="9550">
                  <c:v>-0.18673050615600001</c:v>
                </c:pt>
                <c:pt idx="9551">
                  <c:v>-0.186841745315</c:v>
                </c:pt>
                <c:pt idx="9552">
                  <c:v>-0.186841745315</c:v>
                </c:pt>
                <c:pt idx="9553">
                  <c:v>-0.186679431072</c:v>
                </c:pt>
                <c:pt idx="9554">
                  <c:v>-0.18651716122000001</c:v>
                </c:pt>
                <c:pt idx="9555">
                  <c:v>-0.18651716122000001</c:v>
                </c:pt>
                <c:pt idx="9556">
                  <c:v>-0.18651716122000001</c:v>
                </c:pt>
                <c:pt idx="9557">
                  <c:v>-0.18662838392100001</c:v>
                </c:pt>
                <c:pt idx="9558">
                  <c:v>-0.18662838392100001</c:v>
                </c:pt>
                <c:pt idx="9559">
                  <c:v>-0.18662838392100001</c:v>
                </c:pt>
                <c:pt idx="9560">
                  <c:v>-0.18662838392100001</c:v>
                </c:pt>
                <c:pt idx="9561">
                  <c:v>-0.186739576213</c:v>
                </c:pt>
                <c:pt idx="9562">
                  <c:v>-0.18668853355199999</c:v>
                </c:pt>
                <c:pt idx="9563">
                  <c:v>-0.18668853355199999</c:v>
                </c:pt>
                <c:pt idx="9564">
                  <c:v>-0.18679967204199999</c:v>
                </c:pt>
                <c:pt idx="9565">
                  <c:v>-0.18679967204199999</c:v>
                </c:pt>
                <c:pt idx="9566">
                  <c:v>-0.187021857923</c:v>
                </c:pt>
                <c:pt idx="9567">
                  <c:v>-0.187021857923</c:v>
                </c:pt>
                <c:pt idx="9568">
                  <c:v>-0.18710734771900001</c:v>
                </c:pt>
                <c:pt idx="9569">
                  <c:v>-0.18678317859099999</c:v>
                </c:pt>
                <c:pt idx="9570">
                  <c:v>-0.186757679181</c:v>
                </c:pt>
                <c:pt idx="9571">
                  <c:v>-0.186757679181</c:v>
                </c:pt>
                <c:pt idx="9572">
                  <c:v>-0.18686868686899999</c:v>
                </c:pt>
                <c:pt idx="9573">
                  <c:v>-0.18686868686899999</c:v>
                </c:pt>
                <c:pt idx="9574">
                  <c:v>-0.18686868686899999</c:v>
                </c:pt>
                <c:pt idx="9575">
                  <c:v>-0.18692863965100001</c:v>
                </c:pt>
                <c:pt idx="9576">
                  <c:v>-0.18692863965100001</c:v>
                </c:pt>
                <c:pt idx="9577">
                  <c:v>-0.18692863965100001</c:v>
                </c:pt>
                <c:pt idx="9578">
                  <c:v>-0.186766712142</c:v>
                </c:pt>
                <c:pt idx="9579">
                  <c:v>-0.186766712142</c:v>
                </c:pt>
                <c:pt idx="9580">
                  <c:v>-0.18660482880900001</c:v>
                </c:pt>
                <c:pt idx="9581">
                  <c:v>-0.18644298963399999</c:v>
                </c:pt>
                <c:pt idx="9582">
                  <c:v>-0.18644298963399999</c:v>
                </c:pt>
                <c:pt idx="9583">
                  <c:v>-0.18628119460000001</c:v>
                </c:pt>
                <c:pt idx="9584">
                  <c:v>-0.18628119460000001</c:v>
                </c:pt>
                <c:pt idx="9585">
                  <c:v>-0.186477644493</c:v>
                </c:pt>
                <c:pt idx="9586">
                  <c:v>-0.186477644493</c:v>
                </c:pt>
                <c:pt idx="9587">
                  <c:v>-0.18645222843100001</c:v>
                </c:pt>
                <c:pt idx="9588">
                  <c:v>-0.18645222843100001</c:v>
                </c:pt>
                <c:pt idx="9589">
                  <c:v>-0.18645222843100001</c:v>
                </c:pt>
                <c:pt idx="9590">
                  <c:v>-0.18656309621200001</c:v>
                </c:pt>
                <c:pt idx="9591">
                  <c:v>-0.186401417087</c:v>
                </c:pt>
                <c:pt idx="9592">
                  <c:v>-0.186401417087</c:v>
                </c:pt>
                <c:pt idx="9593">
                  <c:v>-0.186401417087</c:v>
                </c:pt>
                <c:pt idx="9594">
                  <c:v>-0.186401417087</c:v>
                </c:pt>
                <c:pt idx="9595">
                  <c:v>-0.186401417087</c:v>
                </c:pt>
                <c:pt idx="9596">
                  <c:v>-0.186401417087</c:v>
                </c:pt>
                <c:pt idx="9597">
                  <c:v>-0.186461454645</c:v>
                </c:pt>
                <c:pt idx="9598">
                  <c:v>-0.18629987743400001</c:v>
                </c:pt>
                <c:pt idx="9599">
                  <c:v>-0.18629987743400001</c:v>
                </c:pt>
                <c:pt idx="9600">
                  <c:v>-0.18613834422700001</c:v>
                </c:pt>
                <c:pt idx="9601">
                  <c:v>-0.185815409747</c:v>
                </c:pt>
                <c:pt idx="9602">
                  <c:v>-0.18565400843900001</c:v>
                </c:pt>
                <c:pt idx="9603">
                  <c:v>-0.185764833968</c:v>
                </c:pt>
                <c:pt idx="9604">
                  <c:v>-0.185875629337</c:v>
                </c:pt>
                <c:pt idx="9605">
                  <c:v>-0.185875629337</c:v>
                </c:pt>
                <c:pt idx="9606">
                  <c:v>-0.18596109372899999</c:v>
                </c:pt>
                <c:pt idx="9607">
                  <c:v>-0.18607181719300001</c:v>
                </c:pt>
                <c:pt idx="9608">
                  <c:v>-0.18618251054000001</c:v>
                </c:pt>
                <c:pt idx="9609">
                  <c:v>-0.186293173783</c:v>
                </c:pt>
                <c:pt idx="9610">
                  <c:v>-0.186293173783</c:v>
                </c:pt>
                <c:pt idx="9611">
                  <c:v>-0.18640380693399999</c:v>
                </c:pt>
                <c:pt idx="9612">
                  <c:v>-0.18651441000499999</c:v>
                </c:pt>
                <c:pt idx="9613">
                  <c:v>-0.18648905803999999</c:v>
                </c:pt>
                <c:pt idx="9614">
                  <c:v>-0.186463712965</c:v>
                </c:pt>
                <c:pt idx="9615">
                  <c:v>-0.186463712965</c:v>
                </c:pt>
                <c:pt idx="9616">
                  <c:v>-0.18643837477899999</c:v>
                </c:pt>
                <c:pt idx="9617">
                  <c:v>-0.186548913043</c:v>
                </c:pt>
                <c:pt idx="9618">
                  <c:v>-0.186362401521</c:v>
                </c:pt>
                <c:pt idx="9619">
                  <c:v>-0.18647290506600001</c:v>
                </c:pt>
                <c:pt idx="9620">
                  <c:v>-0.18658337859900001</c:v>
                </c:pt>
                <c:pt idx="9621">
                  <c:v>-0.18658337859900001</c:v>
                </c:pt>
                <c:pt idx="9622">
                  <c:v>-0.18658337859900001</c:v>
                </c:pt>
                <c:pt idx="9623">
                  <c:v>-0.18642226748099999</c:v>
                </c:pt>
                <c:pt idx="9624">
                  <c:v>-0.18642226748099999</c:v>
                </c:pt>
                <c:pt idx="9625">
                  <c:v>-0.18642226748099999</c:v>
                </c:pt>
                <c:pt idx="9626">
                  <c:v>-0.18642226748099999</c:v>
                </c:pt>
                <c:pt idx="9627">
                  <c:v>-0.18653271789299999</c:v>
                </c:pt>
                <c:pt idx="9628">
                  <c:v>-0.18653271789299999</c:v>
                </c:pt>
                <c:pt idx="9629">
                  <c:v>-0.186753528773</c:v>
                </c:pt>
                <c:pt idx="9630">
                  <c:v>-0.186753528773</c:v>
                </c:pt>
                <c:pt idx="9631">
                  <c:v>-0.186753528773</c:v>
                </c:pt>
                <c:pt idx="9632">
                  <c:v>-0.186592482019</c:v>
                </c:pt>
                <c:pt idx="9633">
                  <c:v>-0.186702849389</c:v>
                </c:pt>
                <c:pt idx="9634">
                  <c:v>-0.186702849389</c:v>
                </c:pt>
                <c:pt idx="9635">
                  <c:v>-0.18692349430300001</c:v>
                </c:pt>
                <c:pt idx="9636">
                  <c:v>-0.18692349430300001</c:v>
                </c:pt>
                <c:pt idx="9637">
                  <c:v>-0.18692349430300001</c:v>
                </c:pt>
                <c:pt idx="9638">
                  <c:v>-0.186898141869</c:v>
                </c:pt>
                <c:pt idx="9639">
                  <c:v>-0.186898141869</c:v>
                </c:pt>
                <c:pt idx="9640">
                  <c:v>-0.186847457627</c:v>
                </c:pt>
                <c:pt idx="9641">
                  <c:v>-0.186847457627</c:v>
                </c:pt>
                <c:pt idx="9642">
                  <c:v>-0.18679680086799999</c:v>
                </c:pt>
                <c:pt idx="9643">
                  <c:v>-0.18679680086799999</c:v>
                </c:pt>
                <c:pt idx="9644">
                  <c:v>-0.1866359447</c:v>
                </c:pt>
                <c:pt idx="9645">
                  <c:v>-0.1866359447</c:v>
                </c:pt>
                <c:pt idx="9646">
                  <c:v>-0.1866359447</c:v>
                </c:pt>
                <c:pt idx="9647">
                  <c:v>-0.18661065185</c:v>
                </c:pt>
                <c:pt idx="9648">
                  <c:v>-0.18661065185</c:v>
                </c:pt>
                <c:pt idx="9649">
                  <c:v>-0.186720867209</c:v>
                </c:pt>
                <c:pt idx="9650">
                  <c:v>-0.18656008670900001</c:v>
                </c:pt>
                <c:pt idx="9651">
                  <c:v>-0.18656008670900001</c:v>
                </c:pt>
                <c:pt idx="9652">
                  <c:v>-0.18667027905700001</c:v>
                </c:pt>
                <c:pt idx="9653">
                  <c:v>-0.18667027905700001</c:v>
                </c:pt>
                <c:pt idx="9654">
                  <c:v>-0.18667027905700001</c:v>
                </c:pt>
                <c:pt idx="9655">
                  <c:v>-0.18661971830999999</c:v>
                </c:pt>
                <c:pt idx="9656">
                  <c:v>-0.18661971830999999</c:v>
                </c:pt>
                <c:pt idx="9657">
                  <c:v>-0.18683996750599999</c:v>
                </c:pt>
                <c:pt idx="9658">
                  <c:v>-0.18683996750599999</c:v>
                </c:pt>
                <c:pt idx="9659">
                  <c:v>-0.18695004738099999</c:v>
                </c:pt>
                <c:pt idx="9660">
                  <c:v>-0.18695004738099999</c:v>
                </c:pt>
                <c:pt idx="9661">
                  <c:v>-0.18689944512100001</c:v>
                </c:pt>
                <c:pt idx="9662">
                  <c:v>-0.18673883626500001</c:v>
                </c:pt>
                <c:pt idx="9663">
                  <c:v>-0.18655303030299999</c:v>
                </c:pt>
                <c:pt idx="9664">
                  <c:v>-0.18677305923699999</c:v>
                </c:pt>
                <c:pt idx="9665">
                  <c:v>-0.18688302907400001</c:v>
                </c:pt>
                <c:pt idx="9666">
                  <c:v>-0.18688302907400001</c:v>
                </c:pt>
                <c:pt idx="9667">
                  <c:v>-0.186832499662</c:v>
                </c:pt>
                <c:pt idx="9668">
                  <c:v>-0.18691715096600001</c:v>
                </c:pt>
                <c:pt idx="9669">
                  <c:v>-0.18691715096600001</c:v>
                </c:pt>
                <c:pt idx="9670">
                  <c:v>-0.18691715096600001</c:v>
                </c:pt>
                <c:pt idx="9671">
                  <c:v>-0.18675675675699999</c:v>
                </c:pt>
                <c:pt idx="9672">
                  <c:v>-0.18675675675699999</c:v>
                </c:pt>
                <c:pt idx="9673">
                  <c:v>-0.18686663964299999</c:v>
                </c:pt>
                <c:pt idx="9674">
                  <c:v>-0.18670629559599999</c:v>
                </c:pt>
                <c:pt idx="9675">
                  <c:v>-0.18670629559599999</c:v>
                </c:pt>
                <c:pt idx="9676">
                  <c:v>-0.18670629559599999</c:v>
                </c:pt>
                <c:pt idx="9677">
                  <c:v>-0.18654599486699999</c:v>
                </c:pt>
                <c:pt idx="9678">
                  <c:v>-0.18654599486699999</c:v>
                </c:pt>
                <c:pt idx="9679">
                  <c:v>-0.186875506346</c:v>
                </c:pt>
                <c:pt idx="9680">
                  <c:v>-0.18696004319699999</c:v>
                </c:pt>
                <c:pt idx="9681">
                  <c:v>-0.18677462887999999</c:v>
                </c:pt>
                <c:pt idx="9682">
                  <c:v>-0.18677462887999999</c:v>
                </c:pt>
                <c:pt idx="9683">
                  <c:v>-0.18677462887999999</c:v>
                </c:pt>
                <c:pt idx="9684">
                  <c:v>-0.18677462887999999</c:v>
                </c:pt>
                <c:pt idx="9685">
                  <c:v>-0.186614491971</c:v>
                </c:pt>
                <c:pt idx="9686">
                  <c:v>-0.186564144071</c:v>
                </c:pt>
                <c:pt idx="9687">
                  <c:v>-0.186564144071</c:v>
                </c:pt>
                <c:pt idx="9688">
                  <c:v>-0.186564144071</c:v>
                </c:pt>
                <c:pt idx="9689">
                  <c:v>-0.186564144071</c:v>
                </c:pt>
                <c:pt idx="9690">
                  <c:v>-0.186564144071</c:v>
                </c:pt>
                <c:pt idx="9691">
                  <c:v>-0.186564144071</c:v>
                </c:pt>
                <c:pt idx="9692">
                  <c:v>-0.18667386026400001</c:v>
                </c:pt>
                <c:pt idx="9693">
                  <c:v>-0.186488673139</c:v>
                </c:pt>
                <c:pt idx="9694">
                  <c:v>-0.186488673139</c:v>
                </c:pt>
                <c:pt idx="9695">
                  <c:v>-0.186488673139</c:v>
                </c:pt>
                <c:pt idx="9696">
                  <c:v>-0.186488673139</c:v>
                </c:pt>
                <c:pt idx="9697">
                  <c:v>-0.18616877864699999</c:v>
                </c:pt>
                <c:pt idx="9698">
                  <c:v>-0.18616877864699999</c:v>
                </c:pt>
                <c:pt idx="9699">
                  <c:v>-0.18616877864699999</c:v>
                </c:pt>
                <c:pt idx="9700">
                  <c:v>-0.186143685133</c:v>
                </c:pt>
                <c:pt idx="9701">
                  <c:v>-0.186143685133</c:v>
                </c:pt>
                <c:pt idx="9702">
                  <c:v>-0.18598382749299999</c:v>
                </c:pt>
                <c:pt idx="9703">
                  <c:v>-0.18609351839400001</c:v>
                </c:pt>
                <c:pt idx="9704">
                  <c:v>-0.18609351839400001</c:v>
                </c:pt>
                <c:pt idx="9705">
                  <c:v>-0.18609351839400001</c:v>
                </c:pt>
                <c:pt idx="9706">
                  <c:v>-0.18609351839400001</c:v>
                </c:pt>
                <c:pt idx="9707">
                  <c:v>-0.18593371059</c:v>
                </c:pt>
                <c:pt idx="9708">
                  <c:v>-0.18593371059</c:v>
                </c:pt>
                <c:pt idx="9709">
                  <c:v>-0.185908662266</c:v>
                </c:pt>
                <c:pt idx="9710">
                  <c:v>-0.185908662266</c:v>
                </c:pt>
                <c:pt idx="9711">
                  <c:v>-0.185908662266</c:v>
                </c:pt>
                <c:pt idx="9712">
                  <c:v>-0.18574892241400001</c:v>
                </c:pt>
                <c:pt idx="9713">
                  <c:v>-0.185858585859</c:v>
                </c:pt>
                <c:pt idx="9714">
                  <c:v>-0.18583355776999999</c:v>
                </c:pt>
                <c:pt idx="9715">
                  <c:v>-0.18583355776999999</c:v>
                </c:pt>
                <c:pt idx="9716">
                  <c:v>-0.18583355776999999</c:v>
                </c:pt>
                <c:pt idx="9717">
                  <c:v>-0.18583355776999999</c:v>
                </c:pt>
                <c:pt idx="9718">
                  <c:v>-0.18578352180900001</c:v>
                </c:pt>
                <c:pt idx="9719">
                  <c:v>-0.18578352180900001</c:v>
                </c:pt>
                <c:pt idx="9720">
                  <c:v>-0.18562390631299999</c:v>
                </c:pt>
                <c:pt idx="9721">
                  <c:v>-0.185733512786</c:v>
                </c:pt>
                <c:pt idx="9722">
                  <c:v>-0.18541442411199999</c:v>
                </c:pt>
                <c:pt idx="9723">
                  <c:v>-0.18552401453</c:v>
                </c:pt>
                <c:pt idx="9724">
                  <c:v>-0.18547410894399999</c:v>
                </c:pt>
                <c:pt idx="9725">
                  <c:v>-0.18547410894399999</c:v>
                </c:pt>
                <c:pt idx="9726">
                  <c:v>-0.18547410894399999</c:v>
                </c:pt>
                <c:pt idx="9727">
                  <c:v>-0.18547410894399999</c:v>
                </c:pt>
                <c:pt idx="9728">
                  <c:v>-0.18544916621800001</c:v>
                </c:pt>
                <c:pt idx="9729">
                  <c:v>-0.18544916621800001</c:v>
                </c:pt>
                <c:pt idx="9730">
                  <c:v>-0.18544916621800001</c:v>
                </c:pt>
                <c:pt idx="9731">
                  <c:v>-0.18544916621800001</c:v>
                </c:pt>
                <c:pt idx="9732">
                  <c:v>-0.18528976737899999</c:v>
                </c:pt>
                <c:pt idx="9733">
                  <c:v>-0.185349462366</c:v>
                </c:pt>
                <c:pt idx="9734">
                  <c:v>-0.18516527815100001</c:v>
                </c:pt>
                <c:pt idx="9735">
                  <c:v>-0.18498119290699999</c:v>
                </c:pt>
                <c:pt idx="9736">
                  <c:v>-0.18498119290699999</c:v>
                </c:pt>
                <c:pt idx="9737">
                  <c:v>-0.184822028207</c:v>
                </c:pt>
                <c:pt idx="9738">
                  <c:v>-0.184822028207</c:v>
                </c:pt>
                <c:pt idx="9739">
                  <c:v>-0.184931506849</c:v>
                </c:pt>
                <c:pt idx="9740">
                  <c:v>-0.184931506849</c:v>
                </c:pt>
                <c:pt idx="9741">
                  <c:v>-0.18504095608999999</c:v>
                </c:pt>
                <c:pt idx="9742">
                  <c:v>-0.18536912751699999</c:v>
                </c:pt>
                <c:pt idx="9743">
                  <c:v>-0.185537966193</c:v>
                </c:pt>
                <c:pt idx="9744">
                  <c:v>-0.185537966193</c:v>
                </c:pt>
                <c:pt idx="9745">
                  <c:v>-0.18564721663299999</c:v>
                </c:pt>
                <c:pt idx="9746">
                  <c:v>-0.18575643776799999</c:v>
                </c:pt>
                <c:pt idx="9747">
                  <c:v>-0.18575643776799999</c:v>
                </c:pt>
                <c:pt idx="9748">
                  <c:v>-0.18575643776799999</c:v>
                </c:pt>
                <c:pt idx="9749">
                  <c:v>-0.18575643776799999</c:v>
                </c:pt>
                <c:pt idx="9750">
                  <c:v>-0.18586562961</c:v>
                </c:pt>
                <c:pt idx="9751">
                  <c:v>-0.18597479216900001</c:v>
                </c:pt>
                <c:pt idx="9752">
                  <c:v>-0.18581579300199999</c:v>
                </c:pt>
                <c:pt idx="9753">
                  <c:v>-0.18581579300199999</c:v>
                </c:pt>
                <c:pt idx="9754">
                  <c:v>-0.18581579300199999</c:v>
                </c:pt>
                <c:pt idx="9755">
                  <c:v>-0.18581579300199999</c:v>
                </c:pt>
                <c:pt idx="9756">
                  <c:v>-0.18581579300199999</c:v>
                </c:pt>
                <c:pt idx="9757">
                  <c:v>-0.18581579300199999</c:v>
                </c:pt>
                <c:pt idx="9758">
                  <c:v>-0.18579088471800001</c:v>
                </c:pt>
                <c:pt idx="9759">
                  <c:v>-0.18579088471800001</c:v>
                </c:pt>
                <c:pt idx="9760">
                  <c:v>-0.18574108818000001</c:v>
                </c:pt>
                <c:pt idx="9761">
                  <c:v>-0.18574108818000001</c:v>
                </c:pt>
                <c:pt idx="9762">
                  <c:v>-0.18569131832800001</c:v>
                </c:pt>
                <c:pt idx="9763">
                  <c:v>-0.18580040187499999</c:v>
                </c:pt>
                <c:pt idx="9764">
                  <c:v>-0.18564157514099999</c:v>
                </c:pt>
                <c:pt idx="9765">
                  <c:v>-0.18564157514099999</c:v>
                </c:pt>
                <c:pt idx="9766">
                  <c:v>-0.18561671354000001</c:v>
                </c:pt>
                <c:pt idx="9767">
                  <c:v>-0.18545795393699999</c:v>
                </c:pt>
                <c:pt idx="9768">
                  <c:v>-0.18545795393699999</c:v>
                </c:pt>
                <c:pt idx="9769">
                  <c:v>-0.185567010309</c:v>
                </c:pt>
                <c:pt idx="9770">
                  <c:v>-0.18578503547</c:v>
                </c:pt>
                <c:pt idx="9771">
                  <c:v>-0.18562633833</c:v>
                </c:pt>
                <c:pt idx="9772">
                  <c:v>-0.185735313796</c:v>
                </c:pt>
                <c:pt idx="9773">
                  <c:v>-0.18557666577500001</c:v>
                </c:pt>
                <c:pt idx="9774">
                  <c:v>-0.18590343720700001</c:v>
                </c:pt>
                <c:pt idx="9775">
                  <c:v>-0.18590343720700001</c:v>
                </c:pt>
                <c:pt idx="9776">
                  <c:v>-0.18590343720700001</c:v>
                </c:pt>
                <c:pt idx="9777">
                  <c:v>-0.18574485156500001</c:v>
                </c:pt>
                <c:pt idx="9778">
                  <c:v>-0.18574485156500001</c:v>
                </c:pt>
                <c:pt idx="9779">
                  <c:v>-0.18596256684500001</c:v>
                </c:pt>
                <c:pt idx="9780">
                  <c:v>-0.18618016573099999</c:v>
                </c:pt>
                <c:pt idx="9781">
                  <c:v>-0.18613041154500001</c:v>
                </c:pt>
                <c:pt idx="9782">
                  <c:v>-0.186239144957</c:v>
                </c:pt>
                <c:pt idx="9783">
                  <c:v>-0.186239144957</c:v>
                </c:pt>
                <c:pt idx="9784">
                  <c:v>-0.186347849319</c:v>
                </c:pt>
                <c:pt idx="9785">
                  <c:v>-0.186347849319</c:v>
                </c:pt>
                <c:pt idx="9786">
                  <c:v>-0.186347849319</c:v>
                </c:pt>
                <c:pt idx="9787">
                  <c:v>-0.18613967151800001</c:v>
                </c:pt>
                <c:pt idx="9788">
                  <c:v>-0.18613967151800001</c:v>
                </c:pt>
                <c:pt idx="9789">
                  <c:v>-0.18624833110799999</c:v>
                </c:pt>
                <c:pt idx="9790">
                  <c:v>-0.18624833110799999</c:v>
                </c:pt>
                <c:pt idx="9791">
                  <c:v>-0.18624833110799999</c:v>
                </c:pt>
                <c:pt idx="9792">
                  <c:v>-0.18624833110799999</c:v>
                </c:pt>
                <c:pt idx="9793">
                  <c:v>-0.18624833110799999</c:v>
                </c:pt>
                <c:pt idx="9794">
                  <c:v>-0.18608997463599999</c:v>
                </c:pt>
                <c:pt idx="9795">
                  <c:v>-0.186415799306</c:v>
                </c:pt>
                <c:pt idx="9796">
                  <c:v>-0.18663287086399999</c:v>
                </c:pt>
                <c:pt idx="9797">
                  <c:v>-0.18674136321199999</c:v>
                </c:pt>
                <c:pt idx="9798">
                  <c:v>-0.18674136321199999</c:v>
                </c:pt>
                <c:pt idx="9799">
                  <c:v>-0.18653333333300001</c:v>
                </c:pt>
                <c:pt idx="9800">
                  <c:v>-0.18653333333300001</c:v>
                </c:pt>
                <c:pt idx="9801">
                  <c:v>-0.18653333333300001</c:v>
                </c:pt>
                <c:pt idx="9802">
                  <c:v>-0.18637514997999999</c:v>
                </c:pt>
                <c:pt idx="9803">
                  <c:v>-0.18648360437200001</c:v>
                </c:pt>
                <c:pt idx="9804">
                  <c:v>-0.18645874983300001</c:v>
                </c:pt>
                <c:pt idx="9805">
                  <c:v>-0.18645874983300001</c:v>
                </c:pt>
                <c:pt idx="9806">
                  <c:v>-0.18645874983300001</c:v>
                </c:pt>
                <c:pt idx="9807">
                  <c:v>-0.18640906062599999</c:v>
                </c:pt>
                <c:pt idx="9808">
                  <c:v>-0.186517452705</c:v>
                </c:pt>
                <c:pt idx="9809">
                  <c:v>-0.186517452705</c:v>
                </c:pt>
                <c:pt idx="9810">
                  <c:v>-0.186517452705</c:v>
                </c:pt>
                <c:pt idx="9811">
                  <c:v>-0.186517452705</c:v>
                </c:pt>
                <c:pt idx="9812">
                  <c:v>-0.186517452705</c:v>
                </c:pt>
                <c:pt idx="9813">
                  <c:v>-0.186517452705</c:v>
                </c:pt>
                <c:pt idx="9814">
                  <c:v>-0.186517452705</c:v>
                </c:pt>
                <c:pt idx="9815">
                  <c:v>-0.186517452705</c:v>
                </c:pt>
                <c:pt idx="9816">
                  <c:v>-0.186517452705</c:v>
                </c:pt>
                <c:pt idx="9817">
                  <c:v>-0.18630976161900001</c:v>
                </c:pt>
                <c:pt idx="9818">
                  <c:v>-0.18630976161900001</c:v>
                </c:pt>
                <c:pt idx="9819">
                  <c:v>-0.18615179760299999</c:v>
                </c:pt>
                <c:pt idx="9820">
                  <c:v>-0.185993875649</c:v>
                </c:pt>
                <c:pt idx="9821">
                  <c:v>-0.185811260482</c:v>
                </c:pt>
                <c:pt idx="9822">
                  <c:v>-0.18591961671500001</c:v>
                </c:pt>
                <c:pt idx="9823">
                  <c:v>-0.18600319318799999</c:v>
                </c:pt>
                <c:pt idx="9824">
                  <c:v>-0.18600319318799999</c:v>
                </c:pt>
                <c:pt idx="9825">
                  <c:v>-0.18600319318799999</c:v>
                </c:pt>
                <c:pt idx="9826">
                  <c:v>-0.185978448849</c:v>
                </c:pt>
                <c:pt idx="9827">
                  <c:v>-0.18608672519300001</c:v>
                </c:pt>
                <c:pt idx="9828">
                  <c:v>-0.186253655943</c:v>
                </c:pt>
                <c:pt idx="9829">
                  <c:v>-0.18636182374099999</c:v>
                </c:pt>
                <c:pt idx="9830">
                  <c:v>-0.186469962786</c:v>
                </c:pt>
                <c:pt idx="9831">
                  <c:v>-0.186469962786</c:v>
                </c:pt>
                <c:pt idx="9832">
                  <c:v>-0.18631229235899999</c:v>
                </c:pt>
                <c:pt idx="9833">
                  <c:v>-0.18642040924799999</c:v>
                </c:pt>
                <c:pt idx="9834">
                  <c:v>-0.18642040924799999</c:v>
                </c:pt>
                <c:pt idx="9835">
                  <c:v>-0.18637088203999999</c:v>
                </c:pt>
                <c:pt idx="9836">
                  <c:v>-0.18634612830399999</c:v>
                </c:pt>
                <c:pt idx="9837">
                  <c:v>-0.18618857901700001</c:v>
                </c:pt>
                <c:pt idx="9838">
                  <c:v>-0.186379928315</c:v>
                </c:pt>
                <c:pt idx="9839">
                  <c:v>-0.186379928315</c:v>
                </c:pt>
                <c:pt idx="9840">
                  <c:v>-0.18622245819</c:v>
                </c:pt>
                <c:pt idx="9841">
                  <c:v>-0.18643842887500001</c:v>
                </c:pt>
                <c:pt idx="9842">
                  <c:v>-0.18643842887500001</c:v>
                </c:pt>
                <c:pt idx="9843">
                  <c:v>-0.18665428495600001</c:v>
                </c:pt>
                <c:pt idx="9844">
                  <c:v>-0.186762170049</c:v>
                </c:pt>
                <c:pt idx="9845">
                  <c:v>-0.18671263758100001</c:v>
                </c:pt>
                <c:pt idx="9846">
                  <c:v>-0.18682047202300001</c:v>
                </c:pt>
                <c:pt idx="9847">
                  <c:v>-0.18703605514300001</c:v>
                </c:pt>
                <c:pt idx="9848">
                  <c:v>-0.18703605514300001</c:v>
                </c:pt>
                <c:pt idx="9849">
                  <c:v>-0.18685396236400001</c:v>
                </c:pt>
                <c:pt idx="9850">
                  <c:v>-0.18706942236400001</c:v>
                </c:pt>
                <c:pt idx="9851">
                  <c:v>-0.18706942236400001</c:v>
                </c:pt>
                <c:pt idx="9852">
                  <c:v>-0.18706942236400001</c:v>
                </c:pt>
                <c:pt idx="9853">
                  <c:v>-0.18712753277700001</c:v>
                </c:pt>
                <c:pt idx="9854">
                  <c:v>-0.187235169492</c:v>
                </c:pt>
                <c:pt idx="9855">
                  <c:v>-0.18721037998100001</c:v>
                </c:pt>
                <c:pt idx="9856">
                  <c:v>-0.18721037998100001</c:v>
                </c:pt>
                <c:pt idx="9857">
                  <c:v>-0.18721037998100001</c:v>
                </c:pt>
                <c:pt idx="9858">
                  <c:v>-0.187053216839</c:v>
                </c:pt>
                <c:pt idx="9859">
                  <c:v>-0.187160820649</c:v>
                </c:pt>
                <c:pt idx="9860">
                  <c:v>-0.187160820649</c:v>
                </c:pt>
                <c:pt idx="9861">
                  <c:v>-0.18711128754799999</c:v>
                </c:pt>
                <c:pt idx="9862">
                  <c:v>-0.186954220693</c:v>
                </c:pt>
                <c:pt idx="9863">
                  <c:v>-0.186954220693</c:v>
                </c:pt>
                <c:pt idx="9864">
                  <c:v>-0.18688004232200001</c:v>
                </c:pt>
                <c:pt idx="9865">
                  <c:v>-0.18672308912999999</c:v>
                </c:pt>
                <c:pt idx="9866">
                  <c:v>-0.18672308912999999</c:v>
                </c:pt>
                <c:pt idx="9867">
                  <c:v>-0.186830622769</c:v>
                </c:pt>
                <c:pt idx="9868">
                  <c:v>-0.186830622769</c:v>
                </c:pt>
                <c:pt idx="9869">
                  <c:v>-0.186781229346</c:v>
                </c:pt>
                <c:pt idx="9870">
                  <c:v>-0.186781229346</c:v>
                </c:pt>
                <c:pt idx="9871">
                  <c:v>-0.186624372191</c:v>
                </c:pt>
                <c:pt idx="9872">
                  <c:v>-0.18673186203299999</c:v>
                </c:pt>
                <c:pt idx="9873">
                  <c:v>-0.186839323467</c:v>
                </c:pt>
                <c:pt idx="9874">
                  <c:v>-0.186682520809</c:v>
                </c:pt>
                <c:pt idx="9875">
                  <c:v>-0.18652575957699999</c:v>
                </c:pt>
                <c:pt idx="9876">
                  <c:v>-0.18663320565300001</c:v>
                </c:pt>
                <c:pt idx="9877">
                  <c:v>-0.18663320565300001</c:v>
                </c:pt>
                <c:pt idx="9878">
                  <c:v>-0.18684801267699999</c:v>
                </c:pt>
                <c:pt idx="9879">
                  <c:v>-0.187062706271</c:v>
                </c:pt>
                <c:pt idx="9880">
                  <c:v>-0.18714530816899999</c:v>
                </c:pt>
                <c:pt idx="9881">
                  <c:v>-0.18725257323799999</c:v>
                </c:pt>
                <c:pt idx="9882">
                  <c:v>-0.18725257323799999</c:v>
                </c:pt>
                <c:pt idx="9883">
                  <c:v>-0.18735981000099999</c:v>
                </c:pt>
                <c:pt idx="9884">
                  <c:v>-0.18746701847</c:v>
                </c:pt>
                <c:pt idx="9885">
                  <c:v>-0.187681350567</c:v>
                </c:pt>
                <c:pt idx="9886">
                  <c:v>-0.187681350567</c:v>
                </c:pt>
                <c:pt idx="9887">
                  <c:v>-0.187681350567</c:v>
                </c:pt>
                <c:pt idx="9888">
                  <c:v>-0.18789556962000001</c:v>
                </c:pt>
                <c:pt idx="9889">
                  <c:v>-0.18789556962000001</c:v>
                </c:pt>
                <c:pt idx="9890">
                  <c:v>-0.18782127323100001</c:v>
                </c:pt>
                <c:pt idx="9891">
                  <c:v>-0.18782127323100001</c:v>
                </c:pt>
                <c:pt idx="9892">
                  <c:v>-0.18790354460399999</c:v>
                </c:pt>
                <c:pt idx="9893">
                  <c:v>-0.188224446786</c:v>
                </c:pt>
                <c:pt idx="9894">
                  <c:v>-0.188224446786</c:v>
                </c:pt>
                <c:pt idx="9895">
                  <c:v>-0.18833135782999999</c:v>
                </c:pt>
                <c:pt idx="9896">
                  <c:v>-0.18833135782999999</c:v>
                </c:pt>
                <c:pt idx="9897">
                  <c:v>-0.18854509545799999</c:v>
                </c:pt>
                <c:pt idx="9898">
                  <c:v>-0.18852027382799999</c:v>
                </c:pt>
                <c:pt idx="9899">
                  <c:v>-0.188339036589</c:v>
                </c:pt>
                <c:pt idx="9900">
                  <c:v>-0.188445848138</c:v>
                </c:pt>
                <c:pt idx="9901">
                  <c:v>-0.18828947368400001</c:v>
                </c:pt>
                <c:pt idx="9902">
                  <c:v>-0.18828947368400001</c:v>
                </c:pt>
                <c:pt idx="9903">
                  <c:v>-0.18828947368400001</c:v>
                </c:pt>
                <c:pt idx="9904">
                  <c:v>-0.18823993685900001</c:v>
                </c:pt>
                <c:pt idx="9905">
                  <c:v>-0.18823993685900001</c:v>
                </c:pt>
                <c:pt idx="9906">
                  <c:v>-0.18808365119000001</c:v>
                </c:pt>
                <c:pt idx="9907">
                  <c:v>-0.18808365119000001</c:v>
                </c:pt>
                <c:pt idx="9908">
                  <c:v>-0.18819042609200001</c:v>
                </c:pt>
                <c:pt idx="9909">
                  <c:v>-0.18787799106</c:v>
                </c:pt>
                <c:pt idx="9910">
                  <c:v>-0.18798475088700001</c:v>
                </c:pt>
                <c:pt idx="9911">
                  <c:v>-0.18798475088700001</c:v>
                </c:pt>
                <c:pt idx="9912">
                  <c:v>-0.18793533972900001</c:v>
                </c:pt>
                <c:pt idx="9913">
                  <c:v>-0.18762317698100001</c:v>
                </c:pt>
                <c:pt idx="9914">
                  <c:v>-0.18762317698100001</c:v>
                </c:pt>
                <c:pt idx="9915">
                  <c:v>-0.18762317698100001</c:v>
                </c:pt>
                <c:pt idx="9916">
                  <c:v>-0.18762317698100001</c:v>
                </c:pt>
                <c:pt idx="9917">
                  <c:v>-0.18746715712000001</c:v>
                </c:pt>
                <c:pt idx="9918">
                  <c:v>-0.187787261983</c:v>
                </c:pt>
                <c:pt idx="9919">
                  <c:v>-0.187787261983</c:v>
                </c:pt>
                <c:pt idx="9920">
                  <c:v>-0.187869239858</c:v>
                </c:pt>
                <c:pt idx="9921">
                  <c:v>-0.18771331057999999</c:v>
                </c:pt>
                <c:pt idx="9922">
                  <c:v>-0.18771331057999999</c:v>
                </c:pt>
                <c:pt idx="9923">
                  <c:v>-0.18781992387499999</c:v>
                </c:pt>
                <c:pt idx="9924">
                  <c:v>-0.18792650918600001</c:v>
                </c:pt>
                <c:pt idx="9925">
                  <c:v>-0.18792650918600001</c:v>
                </c:pt>
                <c:pt idx="9926">
                  <c:v>-0.188033066527</c:v>
                </c:pt>
                <c:pt idx="9927">
                  <c:v>-0.188033066527</c:v>
                </c:pt>
                <c:pt idx="9928">
                  <c:v>-0.18785255148900001</c:v>
                </c:pt>
                <c:pt idx="9929">
                  <c:v>-0.1879590766</c:v>
                </c:pt>
                <c:pt idx="9930">
                  <c:v>-0.18806557376999999</c:v>
                </c:pt>
                <c:pt idx="9931">
                  <c:v>-0.18817204301099999</c:v>
                </c:pt>
                <c:pt idx="9932">
                  <c:v>-0.18812270582099999</c:v>
                </c:pt>
                <c:pt idx="9933">
                  <c:v>-0.188335517693</c:v>
                </c:pt>
                <c:pt idx="9934">
                  <c:v>-0.188335517693</c:v>
                </c:pt>
                <c:pt idx="9935">
                  <c:v>-0.188441881798</c:v>
                </c:pt>
                <c:pt idx="9936">
                  <c:v>-0.18839250622299999</c:v>
                </c:pt>
                <c:pt idx="9937">
                  <c:v>-0.18839250622299999</c:v>
                </c:pt>
                <c:pt idx="9938">
                  <c:v>-0.18839250622299999</c:v>
                </c:pt>
                <c:pt idx="9939">
                  <c:v>-0.188605108055</c:v>
                </c:pt>
                <c:pt idx="9940">
                  <c:v>-0.18855571559500001</c:v>
                </c:pt>
                <c:pt idx="9941">
                  <c:v>-0.188661953391</c:v>
                </c:pt>
                <c:pt idx="9942">
                  <c:v>-0.18887434554999999</c:v>
                </c:pt>
                <c:pt idx="9943">
                  <c:v>-0.18887434554999999</c:v>
                </c:pt>
                <c:pt idx="9944">
                  <c:v>-0.18887434554999999</c:v>
                </c:pt>
                <c:pt idx="9945">
                  <c:v>-0.18887434554999999</c:v>
                </c:pt>
                <c:pt idx="9946">
                  <c:v>-0.18887434554999999</c:v>
                </c:pt>
                <c:pt idx="9947">
                  <c:v>-0.18887434554999999</c:v>
                </c:pt>
                <c:pt idx="9948">
                  <c:v>-0.18908662653800001</c:v>
                </c:pt>
                <c:pt idx="9949">
                  <c:v>-0.18890633176300001</c:v>
                </c:pt>
                <c:pt idx="9950">
                  <c:v>-0.189012426422</c:v>
                </c:pt>
                <c:pt idx="9951">
                  <c:v>-0.189012426422</c:v>
                </c:pt>
                <c:pt idx="9952">
                  <c:v>-0.18885691865000001</c:v>
                </c:pt>
                <c:pt idx="9953">
                  <c:v>-0.18896299202299999</c:v>
                </c:pt>
                <c:pt idx="9954">
                  <c:v>-0.18906903765700001</c:v>
                </c:pt>
                <c:pt idx="9955">
                  <c:v>-0.18917505556299999</c:v>
                </c:pt>
                <c:pt idx="9956">
                  <c:v>-0.18917505556299999</c:v>
                </c:pt>
                <c:pt idx="9957">
                  <c:v>-0.18917505556299999</c:v>
                </c:pt>
                <c:pt idx="9958">
                  <c:v>-0.189100888657</c:v>
                </c:pt>
                <c:pt idx="9959">
                  <c:v>-0.18905147635200001</c:v>
                </c:pt>
                <c:pt idx="9960">
                  <c:v>-0.18913270637400001</c:v>
                </c:pt>
                <c:pt idx="9961">
                  <c:v>-0.18913270637400001</c:v>
                </c:pt>
                <c:pt idx="9962">
                  <c:v>-0.189058623841</c:v>
                </c:pt>
                <c:pt idx="9963">
                  <c:v>-0.188903394256</c:v>
                </c:pt>
                <c:pt idx="9964">
                  <c:v>-0.18900926772000001</c:v>
                </c:pt>
                <c:pt idx="9965">
                  <c:v>-0.18900926772000001</c:v>
                </c:pt>
                <c:pt idx="9966">
                  <c:v>-0.18900926772000001</c:v>
                </c:pt>
                <c:pt idx="9967">
                  <c:v>-0.189115113547</c:v>
                </c:pt>
                <c:pt idx="9968">
                  <c:v>-0.189115113547</c:v>
                </c:pt>
                <c:pt idx="9969">
                  <c:v>-0.189115113547</c:v>
                </c:pt>
                <c:pt idx="9970">
                  <c:v>-0.18906576200399999</c:v>
                </c:pt>
                <c:pt idx="9971">
                  <c:v>-0.18906576200399999</c:v>
                </c:pt>
                <c:pt idx="9972">
                  <c:v>-0.18917155903499999</c:v>
                </c:pt>
                <c:pt idx="9973">
                  <c:v>-0.18917155903499999</c:v>
                </c:pt>
                <c:pt idx="9974">
                  <c:v>-0.18901643621200001</c:v>
                </c:pt>
                <c:pt idx="9975">
                  <c:v>-0.18912221207800001</c:v>
                </c:pt>
                <c:pt idx="9976">
                  <c:v>-0.18912221207800001</c:v>
                </c:pt>
                <c:pt idx="9977">
                  <c:v>-0.18912221207800001</c:v>
                </c:pt>
                <c:pt idx="9978">
                  <c:v>-0.18912221207800001</c:v>
                </c:pt>
                <c:pt idx="9979">
                  <c:v>-0.18896713614999999</c:v>
                </c:pt>
                <c:pt idx="9980">
                  <c:v>-0.18865710560599999</c:v>
                </c:pt>
                <c:pt idx="9981">
                  <c:v>-0.18850215095799999</c:v>
                </c:pt>
                <c:pt idx="9982">
                  <c:v>-0.18832268995199999</c:v>
                </c:pt>
                <c:pt idx="9983">
                  <c:v>-0.188013029316</c:v>
                </c:pt>
                <c:pt idx="9984">
                  <c:v>-0.188013029316</c:v>
                </c:pt>
                <c:pt idx="9985">
                  <c:v>-0.188013029316</c:v>
                </c:pt>
                <c:pt idx="9986">
                  <c:v>-0.188013029316</c:v>
                </c:pt>
                <c:pt idx="9987">
                  <c:v>-0.188013029316</c:v>
                </c:pt>
                <c:pt idx="9988">
                  <c:v>-0.18796404845600001</c:v>
                </c:pt>
                <c:pt idx="9989">
                  <c:v>-0.18802083333299999</c:v>
                </c:pt>
                <c:pt idx="9990">
                  <c:v>-0.18802083333299999</c:v>
                </c:pt>
                <c:pt idx="9991">
                  <c:v>-0.18799635464100001</c:v>
                </c:pt>
                <c:pt idx="9992">
                  <c:v>-0.18784170788900001</c:v>
                </c:pt>
                <c:pt idx="9993">
                  <c:v>-0.18784170788900001</c:v>
                </c:pt>
                <c:pt idx="9994">
                  <c:v>-0.187792816242</c:v>
                </c:pt>
                <c:pt idx="9995">
                  <c:v>-0.187792816242</c:v>
                </c:pt>
                <c:pt idx="9996">
                  <c:v>-0.187898503578</c:v>
                </c:pt>
                <c:pt idx="9997">
                  <c:v>-0.187898503578</c:v>
                </c:pt>
                <c:pt idx="9998">
                  <c:v>-0.187898503578</c:v>
                </c:pt>
                <c:pt idx="9999">
                  <c:v>-0.188004163414</c:v>
                </c:pt>
              </c:numCache>
            </c:numRef>
          </c:val>
          <c:smooth val="0"/>
          <c:extLst>
            <c:ext xmlns:c16="http://schemas.microsoft.com/office/drawing/2014/chart" uri="{C3380CC4-5D6E-409C-BE32-E72D297353CC}">
              <c16:uniqueId val="{00000000-A166-49C9-A95A-34ABA12CBC9F}"/>
            </c:ext>
          </c:extLst>
        </c:ser>
        <c:ser>
          <c:idx val="1"/>
          <c:order val="1"/>
          <c:tx>
            <c:strRef>
              <c:f>Sheet1!$D$1</c:f>
              <c:strCache>
                <c:ptCount val="1"/>
                <c:pt idx="0">
                  <c:v>Q(18, 9, hit)</c:v>
                </c:pt>
              </c:strCache>
            </c:strRef>
          </c:tx>
          <c:spPr>
            <a:ln w="22225" cap="rnd">
              <a:solidFill>
                <a:schemeClr val="accent6">
                  <a:tint val="77000"/>
                </a:schemeClr>
              </a:solidFill>
            </a:ln>
            <a:effectLst>
              <a:glow rad="139700">
                <a:schemeClr val="accent6">
                  <a:tint val="77000"/>
                  <a:satMod val="175000"/>
                  <a:alpha val="14000"/>
                </a:schemeClr>
              </a:glow>
            </a:effectLst>
          </c:spPr>
          <c:marker>
            <c:symbol val="none"/>
          </c:marker>
          <c:val>
            <c:numRef>
              <c:f>Sheet1!$D$2:$D$10002</c:f>
              <c:numCache>
                <c:formatCode>General</c:formatCode>
                <c:ptCount val="10001"/>
                <c:pt idx="0">
                  <c:v>0</c:v>
                </c:pt>
                <c:pt idx="1">
                  <c:v>0</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pt idx="72">
                  <c:v>-1</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-1</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pt idx="145">
                  <c:v>-1</c:v>
                </c:pt>
                <c:pt idx="146">
                  <c:v>-1</c:v>
                </c:pt>
                <c:pt idx="147">
                  <c:v>-1</c:v>
                </c:pt>
                <c:pt idx="148">
                  <c:v>-1</c:v>
                </c:pt>
                <c:pt idx="149">
                  <c:v>-1</c:v>
                </c:pt>
                <c:pt idx="150">
                  <c:v>-1</c:v>
                </c:pt>
                <c:pt idx="151">
                  <c:v>-1</c:v>
                </c:pt>
                <c:pt idx="152">
                  <c:v>-1</c:v>
                </c:pt>
                <c:pt idx="153">
                  <c:v>-1</c:v>
                </c:pt>
                <c:pt idx="154">
                  <c:v>-1</c:v>
                </c:pt>
                <c:pt idx="155">
                  <c:v>-1</c:v>
                </c:pt>
                <c:pt idx="156">
                  <c:v>-1</c:v>
                </c:pt>
                <c:pt idx="157">
                  <c:v>-1</c:v>
                </c:pt>
                <c:pt idx="158">
                  <c:v>-1</c:v>
                </c:pt>
                <c:pt idx="159">
                  <c:v>-1</c:v>
                </c:pt>
                <c:pt idx="160">
                  <c:v>-1</c:v>
                </c:pt>
                <c:pt idx="161">
                  <c:v>-1</c:v>
                </c:pt>
                <c:pt idx="162">
                  <c:v>-1</c:v>
                </c:pt>
                <c:pt idx="163">
                  <c:v>-1</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c:v>
                </c:pt>
                <c:pt idx="180">
                  <c:v>-1</c:v>
                </c:pt>
                <c:pt idx="181">
                  <c:v>-1</c:v>
                </c:pt>
                <c:pt idx="182">
                  <c:v>-1</c:v>
                </c:pt>
                <c:pt idx="183">
                  <c:v>-1</c:v>
                </c:pt>
                <c:pt idx="184">
                  <c:v>-1</c:v>
                </c:pt>
                <c:pt idx="185">
                  <c:v>-1</c:v>
                </c:pt>
                <c:pt idx="186">
                  <c:v>-1</c:v>
                </c:pt>
                <c:pt idx="187">
                  <c:v>-1</c:v>
                </c:pt>
                <c:pt idx="188">
                  <c:v>-1</c:v>
                </c:pt>
                <c:pt idx="189">
                  <c:v>-1</c:v>
                </c:pt>
                <c:pt idx="190">
                  <c:v>-1</c:v>
                </c:pt>
                <c:pt idx="191">
                  <c:v>-0.6</c:v>
                </c:pt>
                <c:pt idx="192">
                  <c:v>-0.6</c:v>
                </c:pt>
                <c:pt idx="193">
                  <c:v>-0.6</c:v>
                </c:pt>
                <c:pt idx="194">
                  <c:v>-0.6</c:v>
                </c:pt>
                <c:pt idx="195">
                  <c:v>-0.6</c:v>
                </c:pt>
                <c:pt idx="196">
                  <c:v>-0.6</c:v>
                </c:pt>
                <c:pt idx="197">
                  <c:v>-0.6</c:v>
                </c:pt>
                <c:pt idx="198">
                  <c:v>-0.6</c:v>
                </c:pt>
                <c:pt idx="199">
                  <c:v>-0.6</c:v>
                </c:pt>
                <c:pt idx="200">
                  <c:v>-0.6</c:v>
                </c:pt>
                <c:pt idx="201">
                  <c:v>-0.6</c:v>
                </c:pt>
                <c:pt idx="202">
                  <c:v>-0.6</c:v>
                </c:pt>
                <c:pt idx="203">
                  <c:v>-0.6</c:v>
                </c:pt>
                <c:pt idx="204">
                  <c:v>-0.6</c:v>
                </c:pt>
                <c:pt idx="205">
                  <c:v>-0.6</c:v>
                </c:pt>
                <c:pt idx="206">
                  <c:v>-0.6</c:v>
                </c:pt>
                <c:pt idx="207">
                  <c:v>-0.6</c:v>
                </c:pt>
                <c:pt idx="208">
                  <c:v>-0.6</c:v>
                </c:pt>
                <c:pt idx="209">
                  <c:v>-0.6</c:v>
                </c:pt>
                <c:pt idx="210">
                  <c:v>-0.66666666666700003</c:v>
                </c:pt>
                <c:pt idx="211">
                  <c:v>-0.66666666666700003</c:v>
                </c:pt>
                <c:pt idx="212" formatCode="0.00E+00">
                  <c:v>-0.66666666666700003</c:v>
                </c:pt>
                <c:pt idx="213" formatCode="0.00E+00">
                  <c:v>-0.66666666666700003</c:v>
                </c:pt>
                <c:pt idx="214" formatCode="0.00E+00">
                  <c:v>-0.66666666666700003</c:v>
                </c:pt>
                <c:pt idx="215">
                  <c:v>-0.66666666666700003</c:v>
                </c:pt>
                <c:pt idx="216">
                  <c:v>-0.66666666666700003</c:v>
                </c:pt>
                <c:pt idx="217">
                  <c:v>-0.66666666666700003</c:v>
                </c:pt>
                <c:pt idx="218">
                  <c:v>-0.66666666666700003</c:v>
                </c:pt>
                <c:pt idx="219">
                  <c:v>-0.66666666666700003</c:v>
                </c:pt>
                <c:pt idx="220">
                  <c:v>-0.66666666666700003</c:v>
                </c:pt>
                <c:pt idx="221">
                  <c:v>-0.66666666666700003</c:v>
                </c:pt>
                <c:pt idx="222">
                  <c:v>-0.66666666666700003</c:v>
                </c:pt>
                <c:pt idx="223">
                  <c:v>-0.66666666666700003</c:v>
                </c:pt>
                <c:pt idx="224">
                  <c:v>-0.66666666666700003</c:v>
                </c:pt>
                <c:pt idx="225">
                  <c:v>-0.66666666666700003</c:v>
                </c:pt>
                <c:pt idx="226">
                  <c:v>-0.66666666666700003</c:v>
                </c:pt>
                <c:pt idx="227">
                  <c:v>-0.71428571428599996</c:v>
                </c:pt>
                <c:pt idx="228">
                  <c:v>-0.71428571428599996</c:v>
                </c:pt>
                <c:pt idx="229">
                  <c:v>-0.71428571428599996</c:v>
                </c:pt>
                <c:pt idx="230">
                  <c:v>-0.71428571428599996</c:v>
                </c:pt>
                <c:pt idx="231">
                  <c:v>-0.71428571428599996</c:v>
                </c:pt>
                <c:pt idx="232">
                  <c:v>-0.71428571428599996</c:v>
                </c:pt>
                <c:pt idx="233">
                  <c:v>-0.71428571428599996</c:v>
                </c:pt>
                <c:pt idx="234">
                  <c:v>-0.71428571428599996</c:v>
                </c:pt>
                <c:pt idx="235">
                  <c:v>-0.71428571428599996</c:v>
                </c:pt>
                <c:pt idx="236">
                  <c:v>-0.71428571428599996</c:v>
                </c:pt>
                <c:pt idx="237">
                  <c:v>-0.71428571428599996</c:v>
                </c:pt>
                <c:pt idx="238">
                  <c:v>-0.71428571428599996</c:v>
                </c:pt>
                <c:pt idx="239">
                  <c:v>-0.71428571428599996</c:v>
                </c:pt>
                <c:pt idx="240">
                  <c:v>-0.71428571428599996</c:v>
                </c:pt>
                <c:pt idx="241">
                  <c:v>-0.71428571428599996</c:v>
                </c:pt>
                <c:pt idx="242">
                  <c:v>-0.71428571428599996</c:v>
                </c:pt>
                <c:pt idx="243">
                  <c:v>-0.71428571428599996</c:v>
                </c:pt>
                <c:pt idx="244">
                  <c:v>-0.71428571428599996</c:v>
                </c:pt>
                <c:pt idx="245">
                  <c:v>-0.71428571428599996</c:v>
                </c:pt>
                <c:pt idx="246">
                  <c:v>-0.71428571428599996</c:v>
                </c:pt>
                <c:pt idx="247">
                  <c:v>-0.71428571428599996</c:v>
                </c:pt>
                <c:pt idx="248">
                  <c:v>-0.71428571428599996</c:v>
                </c:pt>
                <c:pt idx="249">
                  <c:v>-0.71428571428599996</c:v>
                </c:pt>
                <c:pt idx="250">
                  <c:v>-0.71428571428599996</c:v>
                </c:pt>
                <c:pt idx="251">
                  <c:v>-0.71428571428599996</c:v>
                </c:pt>
                <c:pt idx="252">
                  <c:v>-0.71428571428599996</c:v>
                </c:pt>
                <c:pt idx="253">
                  <c:v>-0.71428571428599996</c:v>
                </c:pt>
                <c:pt idx="254">
                  <c:v>-0.71428571428599996</c:v>
                </c:pt>
                <c:pt idx="255">
                  <c:v>-0.71428571428599996</c:v>
                </c:pt>
                <c:pt idx="256">
                  <c:v>-0.71428571428599996</c:v>
                </c:pt>
                <c:pt idx="257">
                  <c:v>-0.71428571428599996</c:v>
                </c:pt>
                <c:pt idx="258">
                  <c:v>-0.71428571428599996</c:v>
                </c:pt>
                <c:pt idx="259">
                  <c:v>-0.71428571428599996</c:v>
                </c:pt>
                <c:pt idx="260">
                  <c:v>-0.71428571428599996</c:v>
                </c:pt>
                <c:pt idx="261">
                  <c:v>-0.71428571428599996</c:v>
                </c:pt>
                <c:pt idx="262">
                  <c:v>-0.71428571428599996</c:v>
                </c:pt>
                <c:pt idx="263">
                  <c:v>-0.71428571428599996</c:v>
                </c:pt>
                <c:pt idx="264">
                  <c:v>-0.71428571428599996</c:v>
                </c:pt>
                <c:pt idx="265">
                  <c:v>-0.71428571428599996</c:v>
                </c:pt>
                <c:pt idx="266">
                  <c:v>-0.71428571428599996</c:v>
                </c:pt>
                <c:pt idx="267">
                  <c:v>-0.71428571428599996</c:v>
                </c:pt>
                <c:pt idx="268">
                  <c:v>-0.71428571428599996</c:v>
                </c:pt>
                <c:pt idx="269">
                  <c:v>-0.71428571428599996</c:v>
                </c:pt>
                <c:pt idx="270">
                  <c:v>-0.71428571428599996</c:v>
                </c:pt>
                <c:pt idx="271">
                  <c:v>-0.75</c:v>
                </c:pt>
                <c:pt idx="272">
                  <c:v>-0.75</c:v>
                </c:pt>
                <c:pt idx="273">
                  <c:v>-0.75</c:v>
                </c:pt>
                <c:pt idx="274">
                  <c:v>-0.75</c:v>
                </c:pt>
                <c:pt idx="275">
                  <c:v>-0.75</c:v>
                </c:pt>
                <c:pt idx="276">
                  <c:v>-0.75</c:v>
                </c:pt>
                <c:pt idx="277">
                  <c:v>-0.75</c:v>
                </c:pt>
                <c:pt idx="278">
                  <c:v>-0.77777777777799995</c:v>
                </c:pt>
                <c:pt idx="279">
                  <c:v>-0.77777777777799995</c:v>
                </c:pt>
                <c:pt idx="280">
                  <c:v>-0.77777777777799995</c:v>
                </c:pt>
                <c:pt idx="281">
                  <c:v>-0.77777777777799995</c:v>
                </c:pt>
                <c:pt idx="282">
                  <c:v>-0.77777777777799995</c:v>
                </c:pt>
                <c:pt idx="283">
                  <c:v>-0.77777777777799995</c:v>
                </c:pt>
                <c:pt idx="284">
                  <c:v>-0.77777777777799995</c:v>
                </c:pt>
                <c:pt idx="285">
                  <c:v>-0.77777777777799995</c:v>
                </c:pt>
                <c:pt idx="286">
                  <c:v>-0.77777777777799995</c:v>
                </c:pt>
                <c:pt idx="287">
                  <c:v>-0.8</c:v>
                </c:pt>
                <c:pt idx="288">
                  <c:v>-0.8</c:v>
                </c:pt>
                <c:pt idx="289">
                  <c:v>-0.8</c:v>
                </c:pt>
                <c:pt idx="290">
                  <c:v>-0.8</c:v>
                </c:pt>
                <c:pt idx="291">
                  <c:v>-0.8</c:v>
                </c:pt>
                <c:pt idx="292">
                  <c:v>-0.8</c:v>
                </c:pt>
                <c:pt idx="293">
                  <c:v>-0.8</c:v>
                </c:pt>
                <c:pt idx="294">
                  <c:v>-0.8</c:v>
                </c:pt>
                <c:pt idx="295">
                  <c:v>-0.8</c:v>
                </c:pt>
                <c:pt idx="296">
                  <c:v>-0.8</c:v>
                </c:pt>
                <c:pt idx="297">
                  <c:v>-0.8</c:v>
                </c:pt>
                <c:pt idx="298">
                  <c:v>-0.8</c:v>
                </c:pt>
                <c:pt idx="299">
                  <c:v>-0.8</c:v>
                </c:pt>
                <c:pt idx="300">
                  <c:v>-0.8</c:v>
                </c:pt>
                <c:pt idx="301">
                  <c:v>-0.8</c:v>
                </c:pt>
                <c:pt idx="302">
                  <c:v>-0.8</c:v>
                </c:pt>
                <c:pt idx="303">
                  <c:v>-0.8</c:v>
                </c:pt>
                <c:pt idx="304">
                  <c:v>-0.8</c:v>
                </c:pt>
                <c:pt idx="305">
                  <c:v>-0.8</c:v>
                </c:pt>
                <c:pt idx="306">
                  <c:v>-0.8</c:v>
                </c:pt>
                <c:pt idx="307">
                  <c:v>-0.8</c:v>
                </c:pt>
                <c:pt idx="308">
                  <c:v>-0.8</c:v>
                </c:pt>
                <c:pt idx="309">
                  <c:v>-0.8</c:v>
                </c:pt>
                <c:pt idx="310">
                  <c:v>-0.8</c:v>
                </c:pt>
                <c:pt idx="311">
                  <c:v>-0.81818181818199998</c:v>
                </c:pt>
                <c:pt idx="312">
                  <c:v>-0.81818181818199998</c:v>
                </c:pt>
                <c:pt idx="313">
                  <c:v>-0.83333333333299997</c:v>
                </c:pt>
                <c:pt idx="314">
                  <c:v>-0.83333333333299997</c:v>
                </c:pt>
                <c:pt idx="315">
                  <c:v>-0.83333333333299997</c:v>
                </c:pt>
                <c:pt idx="316">
                  <c:v>-0.83333333333299997</c:v>
                </c:pt>
                <c:pt idx="317">
                  <c:v>-0.83333333333299997</c:v>
                </c:pt>
                <c:pt idx="318">
                  <c:v>-0.83333333333299997</c:v>
                </c:pt>
                <c:pt idx="319">
                  <c:v>-0.83333333333299997</c:v>
                </c:pt>
                <c:pt idx="320">
                  <c:v>-0.83333333333299997</c:v>
                </c:pt>
                <c:pt idx="321">
                  <c:v>-0.83333333333299997</c:v>
                </c:pt>
                <c:pt idx="322">
                  <c:v>-0.83333333333299997</c:v>
                </c:pt>
                <c:pt idx="323">
                  <c:v>-0.83333333333299997</c:v>
                </c:pt>
                <c:pt idx="324">
                  <c:v>-0.83333333333299997</c:v>
                </c:pt>
                <c:pt idx="325">
                  <c:v>-0.83333333333299997</c:v>
                </c:pt>
                <c:pt idx="326">
                  <c:v>-0.83333333333299997</c:v>
                </c:pt>
                <c:pt idx="327">
                  <c:v>-0.83333333333299997</c:v>
                </c:pt>
                <c:pt idx="328">
                  <c:v>-0.83333333333299997</c:v>
                </c:pt>
                <c:pt idx="329">
                  <c:v>-0.83333333333299997</c:v>
                </c:pt>
                <c:pt idx="330">
                  <c:v>-0.83333333333299997</c:v>
                </c:pt>
                <c:pt idx="331">
                  <c:v>-0.83333333333299997</c:v>
                </c:pt>
                <c:pt idx="332">
                  <c:v>-0.83333333333299997</c:v>
                </c:pt>
                <c:pt idx="333">
                  <c:v>-0.83333333333299997</c:v>
                </c:pt>
                <c:pt idx="334">
                  <c:v>-0.83333333333299997</c:v>
                </c:pt>
                <c:pt idx="335">
                  <c:v>-0.83333333333299997</c:v>
                </c:pt>
                <c:pt idx="336">
                  <c:v>-0.83333333333299997</c:v>
                </c:pt>
                <c:pt idx="337">
                  <c:v>-0.83333333333299997</c:v>
                </c:pt>
                <c:pt idx="338">
                  <c:v>-0.83333333333299997</c:v>
                </c:pt>
                <c:pt idx="339">
                  <c:v>-0.83333333333299997</c:v>
                </c:pt>
                <c:pt idx="340">
                  <c:v>-0.83333333333299997</c:v>
                </c:pt>
                <c:pt idx="341">
                  <c:v>-0.83333333333299997</c:v>
                </c:pt>
                <c:pt idx="342">
                  <c:v>-0.83333333333299997</c:v>
                </c:pt>
                <c:pt idx="343">
                  <c:v>-0.84615384615400002</c:v>
                </c:pt>
                <c:pt idx="344">
                  <c:v>-0.84615384615400002</c:v>
                </c:pt>
                <c:pt idx="345">
                  <c:v>-0.84615384615400002</c:v>
                </c:pt>
                <c:pt idx="346">
                  <c:v>-0.84615384615400002</c:v>
                </c:pt>
                <c:pt idx="347">
                  <c:v>-0.84615384615400002</c:v>
                </c:pt>
                <c:pt idx="348">
                  <c:v>-0.84615384615400002</c:v>
                </c:pt>
                <c:pt idx="349">
                  <c:v>-0.84615384615400002</c:v>
                </c:pt>
                <c:pt idx="350">
                  <c:v>-0.84615384615400002</c:v>
                </c:pt>
                <c:pt idx="351">
                  <c:v>-0.85714285714299998</c:v>
                </c:pt>
                <c:pt idx="352">
                  <c:v>-0.85714285714299998</c:v>
                </c:pt>
                <c:pt idx="353">
                  <c:v>-0.85714285714299998</c:v>
                </c:pt>
                <c:pt idx="354">
                  <c:v>-0.85714285714299998</c:v>
                </c:pt>
                <c:pt idx="355">
                  <c:v>-0.85714285714299998</c:v>
                </c:pt>
                <c:pt idx="356">
                  <c:v>-0.85714285714299998</c:v>
                </c:pt>
                <c:pt idx="357">
                  <c:v>-0.85714285714299998</c:v>
                </c:pt>
                <c:pt idx="358">
                  <c:v>-0.85714285714299998</c:v>
                </c:pt>
                <c:pt idx="359">
                  <c:v>-0.85714285714299998</c:v>
                </c:pt>
                <c:pt idx="360">
                  <c:v>-0.85714285714299998</c:v>
                </c:pt>
                <c:pt idx="361">
                  <c:v>-0.85714285714299998</c:v>
                </c:pt>
                <c:pt idx="362">
                  <c:v>-0.85714285714299998</c:v>
                </c:pt>
                <c:pt idx="363">
                  <c:v>-0.85714285714299998</c:v>
                </c:pt>
                <c:pt idx="364">
                  <c:v>-0.85714285714299998</c:v>
                </c:pt>
                <c:pt idx="365">
                  <c:v>-0.85714285714299998</c:v>
                </c:pt>
                <c:pt idx="366">
                  <c:v>-0.85714285714299998</c:v>
                </c:pt>
                <c:pt idx="367">
                  <c:v>-0.85714285714299998</c:v>
                </c:pt>
                <c:pt idx="368">
                  <c:v>-0.85714285714299998</c:v>
                </c:pt>
                <c:pt idx="369">
                  <c:v>-0.85714285714299998</c:v>
                </c:pt>
                <c:pt idx="370">
                  <c:v>-0.85714285714299998</c:v>
                </c:pt>
                <c:pt idx="371">
                  <c:v>-0.85714285714299998</c:v>
                </c:pt>
                <c:pt idx="372">
                  <c:v>-0.85714285714299998</c:v>
                </c:pt>
                <c:pt idx="373">
                  <c:v>-0.85714285714299998</c:v>
                </c:pt>
                <c:pt idx="374">
                  <c:v>-0.85714285714299998</c:v>
                </c:pt>
                <c:pt idx="375">
                  <c:v>-0.85714285714299998</c:v>
                </c:pt>
                <c:pt idx="376">
                  <c:v>-0.85714285714299998</c:v>
                </c:pt>
                <c:pt idx="377">
                  <c:v>-0.85714285714299998</c:v>
                </c:pt>
                <c:pt idx="378">
                  <c:v>-0.85714285714299998</c:v>
                </c:pt>
                <c:pt idx="379">
                  <c:v>-0.73333333333299999</c:v>
                </c:pt>
                <c:pt idx="380">
                  <c:v>-0.73333333333299999</c:v>
                </c:pt>
                <c:pt idx="381">
                  <c:v>-0.73333333333299999</c:v>
                </c:pt>
                <c:pt idx="382">
                  <c:v>-0.73333333333299999</c:v>
                </c:pt>
                <c:pt idx="383">
                  <c:v>-0.73333333333299999</c:v>
                </c:pt>
                <c:pt idx="384">
                  <c:v>-0.73333333333299999</c:v>
                </c:pt>
                <c:pt idx="385">
                  <c:v>-0.73333333333299999</c:v>
                </c:pt>
                <c:pt idx="386">
                  <c:v>-0.73333333333299999</c:v>
                </c:pt>
                <c:pt idx="387">
                  <c:v>-0.73333333333299999</c:v>
                </c:pt>
                <c:pt idx="388">
                  <c:v>-0.73333333333299999</c:v>
                </c:pt>
                <c:pt idx="389">
                  <c:v>-0.73333333333299999</c:v>
                </c:pt>
                <c:pt idx="390">
                  <c:v>-0.73333333333299999</c:v>
                </c:pt>
                <c:pt idx="391">
                  <c:v>-0.73333333333299999</c:v>
                </c:pt>
                <c:pt idx="392">
                  <c:v>-0.73333333333299999</c:v>
                </c:pt>
                <c:pt idx="393">
                  <c:v>-0.73333333333299999</c:v>
                </c:pt>
                <c:pt idx="394">
                  <c:v>-0.73333333333299999</c:v>
                </c:pt>
                <c:pt idx="395">
                  <c:v>-0.73333333333299999</c:v>
                </c:pt>
                <c:pt idx="396">
                  <c:v>-0.73333333333299999</c:v>
                </c:pt>
                <c:pt idx="397">
                  <c:v>-0.73333333333299999</c:v>
                </c:pt>
                <c:pt idx="398">
                  <c:v>-0.73333333333299999</c:v>
                </c:pt>
                <c:pt idx="399">
                  <c:v>-0.73333333333299999</c:v>
                </c:pt>
                <c:pt idx="400">
                  <c:v>-0.73333333333299999</c:v>
                </c:pt>
                <c:pt idx="401">
                  <c:v>-0.73333333333299999</c:v>
                </c:pt>
                <c:pt idx="402">
                  <c:v>-0.73333333333299999</c:v>
                </c:pt>
                <c:pt idx="403">
                  <c:v>-0.73333333333299999</c:v>
                </c:pt>
                <c:pt idx="404">
                  <c:v>-0.73333333333299999</c:v>
                </c:pt>
                <c:pt idx="405">
                  <c:v>-0.73333333333299999</c:v>
                </c:pt>
                <c:pt idx="406">
                  <c:v>-0.73333333333299999</c:v>
                </c:pt>
                <c:pt idx="407">
                  <c:v>-0.73333333333299999</c:v>
                </c:pt>
                <c:pt idx="408">
                  <c:v>-0.73333333333299999</c:v>
                </c:pt>
                <c:pt idx="409">
                  <c:v>-0.73333333333299999</c:v>
                </c:pt>
                <c:pt idx="410">
                  <c:v>-0.73333333333299999</c:v>
                </c:pt>
                <c:pt idx="411">
                  <c:v>-0.73333333333299999</c:v>
                </c:pt>
                <c:pt idx="412">
                  <c:v>-0.73333333333299999</c:v>
                </c:pt>
                <c:pt idx="413">
                  <c:v>-0.73333333333299999</c:v>
                </c:pt>
                <c:pt idx="414">
                  <c:v>-0.73333333333299999</c:v>
                </c:pt>
                <c:pt idx="415">
                  <c:v>-0.73333333333299999</c:v>
                </c:pt>
                <c:pt idx="416">
                  <c:v>-0.73333333333299999</c:v>
                </c:pt>
                <c:pt idx="417">
                  <c:v>-0.73333333333299999</c:v>
                </c:pt>
                <c:pt idx="418">
                  <c:v>-0.73333333333299999</c:v>
                </c:pt>
                <c:pt idx="419">
                  <c:v>-0.70588235294099999</c:v>
                </c:pt>
                <c:pt idx="420">
                  <c:v>-0.70588235294099999</c:v>
                </c:pt>
                <c:pt idx="421">
                  <c:v>-0.70588235294099999</c:v>
                </c:pt>
                <c:pt idx="422">
                  <c:v>-0.70588235294099999</c:v>
                </c:pt>
                <c:pt idx="423">
                  <c:v>-0.70588235294099999</c:v>
                </c:pt>
                <c:pt idx="424">
                  <c:v>-0.70588235294099999</c:v>
                </c:pt>
                <c:pt idx="425">
                  <c:v>-0.70588235294099999</c:v>
                </c:pt>
                <c:pt idx="426">
                  <c:v>-0.70588235294099999</c:v>
                </c:pt>
                <c:pt idx="427">
                  <c:v>-0.70588235294099999</c:v>
                </c:pt>
                <c:pt idx="428">
                  <c:v>-0.70588235294099999</c:v>
                </c:pt>
                <c:pt idx="429">
                  <c:v>-0.70588235294099999</c:v>
                </c:pt>
                <c:pt idx="430">
                  <c:v>-0.70588235294099999</c:v>
                </c:pt>
                <c:pt idx="431">
                  <c:v>-0.70588235294099999</c:v>
                </c:pt>
                <c:pt idx="432">
                  <c:v>-0.70588235294099999</c:v>
                </c:pt>
                <c:pt idx="433">
                  <c:v>-0.70588235294099999</c:v>
                </c:pt>
                <c:pt idx="434">
                  <c:v>-0.70588235294099999</c:v>
                </c:pt>
                <c:pt idx="435">
                  <c:v>-0.70588235294099999</c:v>
                </c:pt>
                <c:pt idx="436">
                  <c:v>-0.70588235294099999</c:v>
                </c:pt>
                <c:pt idx="437">
                  <c:v>-0.72222222222200005</c:v>
                </c:pt>
                <c:pt idx="438">
                  <c:v>-0.72222222222200005</c:v>
                </c:pt>
                <c:pt idx="439">
                  <c:v>-0.72222222222200005</c:v>
                </c:pt>
                <c:pt idx="440">
                  <c:v>-0.72222222222200005</c:v>
                </c:pt>
                <c:pt idx="441">
                  <c:v>-0.72222222222200005</c:v>
                </c:pt>
                <c:pt idx="442">
                  <c:v>-0.72222222222200005</c:v>
                </c:pt>
                <c:pt idx="443">
                  <c:v>-0.72222222222200005</c:v>
                </c:pt>
                <c:pt idx="444">
                  <c:v>-0.72222222222200005</c:v>
                </c:pt>
                <c:pt idx="445">
                  <c:v>-0.72222222222200005</c:v>
                </c:pt>
                <c:pt idx="446">
                  <c:v>-0.72222222222200005</c:v>
                </c:pt>
                <c:pt idx="447">
                  <c:v>-0.72222222222200005</c:v>
                </c:pt>
                <c:pt idx="448">
                  <c:v>-0.72222222222200005</c:v>
                </c:pt>
                <c:pt idx="449">
                  <c:v>-0.72222222222200005</c:v>
                </c:pt>
                <c:pt idx="450">
                  <c:v>-0.72222222222200005</c:v>
                </c:pt>
                <c:pt idx="451">
                  <c:v>-0.72222222222200005</c:v>
                </c:pt>
                <c:pt idx="452">
                  <c:v>-0.72222222222200005</c:v>
                </c:pt>
                <c:pt idx="453">
                  <c:v>-0.72222222222200005</c:v>
                </c:pt>
                <c:pt idx="454">
                  <c:v>-0.73684210526299998</c:v>
                </c:pt>
                <c:pt idx="455">
                  <c:v>-0.73684210526299998</c:v>
                </c:pt>
                <c:pt idx="456">
                  <c:v>-0.73684210526299998</c:v>
                </c:pt>
                <c:pt idx="457">
                  <c:v>-0.73684210526299998</c:v>
                </c:pt>
                <c:pt idx="458">
                  <c:v>-0.73684210526299998</c:v>
                </c:pt>
                <c:pt idx="459">
                  <c:v>-0.73684210526299998</c:v>
                </c:pt>
                <c:pt idx="460">
                  <c:v>-0.73684210526299998</c:v>
                </c:pt>
                <c:pt idx="461">
                  <c:v>-0.73684210526299998</c:v>
                </c:pt>
                <c:pt idx="462">
                  <c:v>-0.73684210526299998</c:v>
                </c:pt>
                <c:pt idx="463">
                  <c:v>-0.73684210526299998</c:v>
                </c:pt>
                <c:pt idx="464">
                  <c:v>-0.73684210526299998</c:v>
                </c:pt>
                <c:pt idx="465">
                  <c:v>-0.73684210526299998</c:v>
                </c:pt>
                <c:pt idx="466">
                  <c:v>-0.73684210526299998</c:v>
                </c:pt>
                <c:pt idx="467">
                  <c:v>-0.73684210526299998</c:v>
                </c:pt>
                <c:pt idx="468">
                  <c:v>-0.73684210526299998</c:v>
                </c:pt>
                <c:pt idx="469">
                  <c:v>-0.73684210526299998</c:v>
                </c:pt>
                <c:pt idx="470">
                  <c:v>-0.73684210526299998</c:v>
                </c:pt>
                <c:pt idx="471">
                  <c:v>-0.73684210526299998</c:v>
                </c:pt>
                <c:pt idx="472">
                  <c:v>-0.73684210526299998</c:v>
                </c:pt>
                <c:pt idx="473">
                  <c:v>-0.73684210526299998</c:v>
                </c:pt>
                <c:pt idx="474">
                  <c:v>-0.73684210526299998</c:v>
                </c:pt>
                <c:pt idx="475">
                  <c:v>-0.73684210526299998</c:v>
                </c:pt>
                <c:pt idx="476">
                  <c:v>-0.73684210526299998</c:v>
                </c:pt>
                <c:pt idx="477">
                  <c:v>-0.73684210526299998</c:v>
                </c:pt>
                <c:pt idx="478">
                  <c:v>-0.73684210526299998</c:v>
                </c:pt>
                <c:pt idx="479">
                  <c:v>-0.73684210526299998</c:v>
                </c:pt>
                <c:pt idx="480">
                  <c:v>-0.73684210526299998</c:v>
                </c:pt>
                <c:pt idx="481">
                  <c:v>-0.73684210526299998</c:v>
                </c:pt>
                <c:pt idx="482">
                  <c:v>-0.73684210526299998</c:v>
                </c:pt>
                <c:pt idx="483">
                  <c:v>-0.73684210526299998</c:v>
                </c:pt>
                <c:pt idx="484">
                  <c:v>-0.73684210526299998</c:v>
                </c:pt>
                <c:pt idx="485">
                  <c:v>-0.73684210526299998</c:v>
                </c:pt>
                <c:pt idx="486">
                  <c:v>-0.73684210526299998</c:v>
                </c:pt>
                <c:pt idx="487">
                  <c:v>-0.73684210526299998</c:v>
                </c:pt>
                <c:pt idx="488">
                  <c:v>-0.73684210526299998</c:v>
                </c:pt>
                <c:pt idx="489">
                  <c:v>-0.73684210526299998</c:v>
                </c:pt>
                <c:pt idx="490">
                  <c:v>-0.73684210526299998</c:v>
                </c:pt>
                <c:pt idx="491">
                  <c:v>-0.73684210526299998</c:v>
                </c:pt>
                <c:pt idx="492">
                  <c:v>-0.73684210526299998</c:v>
                </c:pt>
                <c:pt idx="493">
                  <c:v>-0.73684210526299998</c:v>
                </c:pt>
                <c:pt idx="494">
                  <c:v>-0.73684210526299998</c:v>
                </c:pt>
                <c:pt idx="495">
                  <c:v>-0.73684210526299998</c:v>
                </c:pt>
                <c:pt idx="496">
                  <c:v>-0.73684210526299998</c:v>
                </c:pt>
                <c:pt idx="497">
                  <c:v>-0.73684210526299998</c:v>
                </c:pt>
                <c:pt idx="498">
                  <c:v>-0.73684210526299998</c:v>
                </c:pt>
                <c:pt idx="499">
                  <c:v>-0.73684210526299998</c:v>
                </c:pt>
                <c:pt idx="500">
                  <c:v>-0.73684210526299998</c:v>
                </c:pt>
                <c:pt idx="501">
                  <c:v>-0.73684210526299998</c:v>
                </c:pt>
                <c:pt idx="502">
                  <c:v>-0.73684210526299998</c:v>
                </c:pt>
                <c:pt idx="503">
                  <c:v>-0.73684210526299998</c:v>
                </c:pt>
                <c:pt idx="504">
                  <c:v>-0.73684210526299998</c:v>
                </c:pt>
                <c:pt idx="505">
                  <c:v>-0.75</c:v>
                </c:pt>
                <c:pt idx="506">
                  <c:v>-0.75</c:v>
                </c:pt>
                <c:pt idx="507">
                  <c:v>-0.75</c:v>
                </c:pt>
                <c:pt idx="508">
                  <c:v>-0.75</c:v>
                </c:pt>
                <c:pt idx="509">
                  <c:v>-0.75</c:v>
                </c:pt>
                <c:pt idx="510">
                  <c:v>-0.75</c:v>
                </c:pt>
                <c:pt idx="511">
                  <c:v>-0.75</c:v>
                </c:pt>
                <c:pt idx="512">
                  <c:v>-0.75</c:v>
                </c:pt>
                <c:pt idx="513">
                  <c:v>-0.75</c:v>
                </c:pt>
                <c:pt idx="514">
                  <c:v>-0.75</c:v>
                </c:pt>
                <c:pt idx="515">
                  <c:v>-0.63636363636399995</c:v>
                </c:pt>
                <c:pt idx="516">
                  <c:v>-0.63636363636399995</c:v>
                </c:pt>
                <c:pt idx="517">
                  <c:v>-0.63636363636399995</c:v>
                </c:pt>
                <c:pt idx="518">
                  <c:v>-0.63636363636399995</c:v>
                </c:pt>
                <c:pt idx="519">
                  <c:v>-0.63636363636399995</c:v>
                </c:pt>
                <c:pt idx="520">
                  <c:v>-0.63636363636399995</c:v>
                </c:pt>
                <c:pt idx="521">
                  <c:v>-0.63636363636399995</c:v>
                </c:pt>
                <c:pt idx="522">
                  <c:v>-0.65217391304299999</c:v>
                </c:pt>
                <c:pt idx="523">
                  <c:v>-0.65217391304299999</c:v>
                </c:pt>
                <c:pt idx="524">
                  <c:v>-0.65217391304299999</c:v>
                </c:pt>
                <c:pt idx="525">
                  <c:v>-0.65217391304299999</c:v>
                </c:pt>
                <c:pt idx="526">
                  <c:v>-0.65217391304299999</c:v>
                </c:pt>
                <c:pt idx="527">
                  <c:v>-0.65217391304299999</c:v>
                </c:pt>
                <c:pt idx="528">
                  <c:v>-0.65217391304299999</c:v>
                </c:pt>
                <c:pt idx="529">
                  <c:v>-0.65217391304299999</c:v>
                </c:pt>
                <c:pt idx="530">
                  <c:v>-0.65217391304299999</c:v>
                </c:pt>
                <c:pt idx="531">
                  <c:v>-0.65217391304299999</c:v>
                </c:pt>
                <c:pt idx="532">
                  <c:v>-0.65217391304299999</c:v>
                </c:pt>
                <c:pt idx="533">
                  <c:v>-0.65217391304299999</c:v>
                </c:pt>
                <c:pt idx="534">
                  <c:v>-0.65217391304299999</c:v>
                </c:pt>
                <c:pt idx="535">
                  <c:v>-0.65217391304299999</c:v>
                </c:pt>
                <c:pt idx="536">
                  <c:v>-0.65217391304299999</c:v>
                </c:pt>
                <c:pt idx="537">
                  <c:v>-0.66666666666700003</c:v>
                </c:pt>
                <c:pt idx="538">
                  <c:v>-0.66666666666700003</c:v>
                </c:pt>
                <c:pt idx="539">
                  <c:v>-0.66666666666700003</c:v>
                </c:pt>
                <c:pt idx="540">
                  <c:v>-0.66666666666700003</c:v>
                </c:pt>
                <c:pt idx="541">
                  <c:v>-0.66666666666700003</c:v>
                </c:pt>
                <c:pt idx="542">
                  <c:v>-0.66666666666700003</c:v>
                </c:pt>
                <c:pt idx="543">
                  <c:v>-0.66666666666700003</c:v>
                </c:pt>
                <c:pt idx="544">
                  <c:v>-0.66666666666700003</c:v>
                </c:pt>
                <c:pt idx="545">
                  <c:v>-0.66666666666700003</c:v>
                </c:pt>
                <c:pt idx="546">
                  <c:v>-0.66666666666700003</c:v>
                </c:pt>
                <c:pt idx="547">
                  <c:v>-0.66666666666700003</c:v>
                </c:pt>
                <c:pt idx="548">
                  <c:v>-0.66666666666700003</c:v>
                </c:pt>
                <c:pt idx="549">
                  <c:v>-0.66666666666700003</c:v>
                </c:pt>
                <c:pt idx="550">
                  <c:v>-0.66666666666700003</c:v>
                </c:pt>
                <c:pt idx="551">
                  <c:v>-0.68</c:v>
                </c:pt>
                <c:pt idx="552">
                  <c:v>-0.68</c:v>
                </c:pt>
                <c:pt idx="553">
                  <c:v>-0.69230769230800004</c:v>
                </c:pt>
                <c:pt idx="554">
                  <c:v>-0.69230769230800004</c:v>
                </c:pt>
                <c:pt idx="555">
                  <c:v>-0.69230769230800004</c:v>
                </c:pt>
                <c:pt idx="556">
                  <c:v>-0.69230769230800004</c:v>
                </c:pt>
                <c:pt idx="557">
                  <c:v>-0.69230769230800004</c:v>
                </c:pt>
                <c:pt idx="558">
                  <c:v>-0.69230769230800004</c:v>
                </c:pt>
                <c:pt idx="559">
                  <c:v>-0.69230769230800004</c:v>
                </c:pt>
                <c:pt idx="560">
                  <c:v>-0.69230769230800004</c:v>
                </c:pt>
                <c:pt idx="561">
                  <c:v>-0.69230769230800004</c:v>
                </c:pt>
                <c:pt idx="562">
                  <c:v>-0.69230769230800004</c:v>
                </c:pt>
                <c:pt idx="563">
                  <c:v>-0.69230769230800004</c:v>
                </c:pt>
                <c:pt idx="564">
                  <c:v>-0.69230769230800004</c:v>
                </c:pt>
                <c:pt idx="565">
                  <c:v>-0.69230769230800004</c:v>
                </c:pt>
                <c:pt idx="566">
                  <c:v>-0.69230769230800004</c:v>
                </c:pt>
                <c:pt idx="567">
                  <c:v>-0.69230769230800004</c:v>
                </c:pt>
                <c:pt idx="568">
                  <c:v>-0.69230769230800004</c:v>
                </c:pt>
                <c:pt idx="569">
                  <c:v>-0.69230769230800004</c:v>
                </c:pt>
                <c:pt idx="570">
                  <c:v>-0.69230769230800004</c:v>
                </c:pt>
                <c:pt idx="571">
                  <c:v>-0.70370370370400004</c:v>
                </c:pt>
                <c:pt idx="572">
                  <c:v>-0.70370370370400004</c:v>
                </c:pt>
                <c:pt idx="573">
                  <c:v>-0.70370370370400004</c:v>
                </c:pt>
                <c:pt idx="574">
                  <c:v>-0.70370370370400004</c:v>
                </c:pt>
                <c:pt idx="575">
                  <c:v>-0.70370370370400004</c:v>
                </c:pt>
                <c:pt idx="576">
                  <c:v>-0.70370370370400004</c:v>
                </c:pt>
                <c:pt idx="577">
                  <c:v>-0.70370370370400004</c:v>
                </c:pt>
                <c:pt idx="578">
                  <c:v>-0.71428571428599996</c:v>
                </c:pt>
                <c:pt idx="579">
                  <c:v>-0.71428571428599996</c:v>
                </c:pt>
                <c:pt idx="580">
                  <c:v>-0.71428571428599996</c:v>
                </c:pt>
                <c:pt idx="581">
                  <c:v>-0.71428571428599996</c:v>
                </c:pt>
                <c:pt idx="582">
                  <c:v>-0.71428571428599996</c:v>
                </c:pt>
                <c:pt idx="583">
                  <c:v>-0.71428571428599996</c:v>
                </c:pt>
                <c:pt idx="584">
                  <c:v>-0.71428571428599996</c:v>
                </c:pt>
                <c:pt idx="585">
                  <c:v>-0.71428571428599996</c:v>
                </c:pt>
                <c:pt idx="586">
                  <c:v>-0.71428571428599996</c:v>
                </c:pt>
                <c:pt idx="587">
                  <c:v>-0.71428571428599996</c:v>
                </c:pt>
                <c:pt idx="588">
                  <c:v>-0.71428571428599996</c:v>
                </c:pt>
                <c:pt idx="589">
                  <c:v>-0.71428571428599996</c:v>
                </c:pt>
                <c:pt idx="590">
                  <c:v>-0.71428571428599996</c:v>
                </c:pt>
                <c:pt idx="591">
                  <c:v>-0.71428571428599996</c:v>
                </c:pt>
                <c:pt idx="592">
                  <c:v>-0.71428571428599996</c:v>
                </c:pt>
                <c:pt idx="593">
                  <c:v>-0.71428571428599996</c:v>
                </c:pt>
                <c:pt idx="594">
                  <c:v>-0.71428571428599996</c:v>
                </c:pt>
                <c:pt idx="595">
                  <c:v>-0.71428571428599996</c:v>
                </c:pt>
                <c:pt idx="596">
                  <c:v>-0.71428571428599996</c:v>
                </c:pt>
                <c:pt idx="597">
                  <c:v>-0.71428571428599996</c:v>
                </c:pt>
                <c:pt idx="598">
                  <c:v>-0.71428571428599996</c:v>
                </c:pt>
                <c:pt idx="599">
                  <c:v>-0.71428571428599996</c:v>
                </c:pt>
                <c:pt idx="600">
                  <c:v>-0.71428571428599996</c:v>
                </c:pt>
                <c:pt idx="601">
                  <c:v>-0.71428571428599996</c:v>
                </c:pt>
                <c:pt idx="602">
                  <c:v>-0.71428571428599996</c:v>
                </c:pt>
                <c:pt idx="603">
                  <c:v>-0.71428571428599996</c:v>
                </c:pt>
                <c:pt idx="604">
                  <c:v>-0.71428571428599996</c:v>
                </c:pt>
                <c:pt idx="605">
                  <c:v>-0.71428571428599996</c:v>
                </c:pt>
                <c:pt idx="606">
                  <c:v>-0.71428571428599996</c:v>
                </c:pt>
                <c:pt idx="607">
                  <c:v>-0.71428571428599996</c:v>
                </c:pt>
                <c:pt idx="608">
                  <c:v>-0.71428571428599996</c:v>
                </c:pt>
                <c:pt idx="609">
                  <c:v>-0.71428571428599996</c:v>
                </c:pt>
                <c:pt idx="610">
                  <c:v>-0.71428571428599996</c:v>
                </c:pt>
                <c:pt idx="611">
                  <c:v>-0.71428571428599996</c:v>
                </c:pt>
                <c:pt idx="612">
                  <c:v>-0.71428571428599996</c:v>
                </c:pt>
                <c:pt idx="613">
                  <c:v>-0.71428571428599996</c:v>
                </c:pt>
                <c:pt idx="614">
                  <c:v>-0.71428571428599996</c:v>
                </c:pt>
                <c:pt idx="615">
                  <c:v>-0.71428571428599996</c:v>
                </c:pt>
                <c:pt idx="616">
                  <c:v>-0.71428571428599996</c:v>
                </c:pt>
                <c:pt idx="617">
                  <c:v>-0.72413793103400004</c:v>
                </c:pt>
                <c:pt idx="618">
                  <c:v>-0.72413793103400004</c:v>
                </c:pt>
                <c:pt idx="619">
                  <c:v>-0.72413793103400004</c:v>
                </c:pt>
                <c:pt idx="620">
                  <c:v>-0.72413793103400004</c:v>
                </c:pt>
                <c:pt idx="621">
                  <c:v>-0.72413793103400004</c:v>
                </c:pt>
                <c:pt idx="622">
                  <c:v>-0.72413793103400004</c:v>
                </c:pt>
                <c:pt idx="623">
                  <c:v>-0.72413793103400004</c:v>
                </c:pt>
                <c:pt idx="624">
                  <c:v>-0.72413793103400004</c:v>
                </c:pt>
                <c:pt idx="625">
                  <c:v>-0.72413793103400004</c:v>
                </c:pt>
                <c:pt idx="626">
                  <c:v>-0.72413793103400004</c:v>
                </c:pt>
                <c:pt idx="627">
                  <c:v>-0.72413793103400004</c:v>
                </c:pt>
                <c:pt idx="628">
                  <c:v>-0.72413793103400004</c:v>
                </c:pt>
                <c:pt idx="629">
                  <c:v>-0.72413793103400004</c:v>
                </c:pt>
                <c:pt idx="630">
                  <c:v>-0.72413793103400004</c:v>
                </c:pt>
                <c:pt idx="631">
                  <c:v>-0.72413793103400004</c:v>
                </c:pt>
                <c:pt idx="632">
                  <c:v>-0.72413793103400004</c:v>
                </c:pt>
                <c:pt idx="633">
                  <c:v>-0.72413793103400004</c:v>
                </c:pt>
                <c:pt idx="634">
                  <c:v>-0.72413793103400004</c:v>
                </c:pt>
                <c:pt idx="635">
                  <c:v>-0.73333333333299999</c:v>
                </c:pt>
                <c:pt idx="636">
                  <c:v>-0.73333333333299999</c:v>
                </c:pt>
                <c:pt idx="637">
                  <c:v>-0.73333333333299999</c:v>
                </c:pt>
                <c:pt idx="638">
                  <c:v>-0.73333333333299999</c:v>
                </c:pt>
                <c:pt idx="639">
                  <c:v>-0.73333333333299999</c:v>
                </c:pt>
                <c:pt idx="640">
                  <c:v>-0.73333333333299999</c:v>
                </c:pt>
                <c:pt idx="641">
                  <c:v>-0.73333333333299999</c:v>
                </c:pt>
                <c:pt idx="642">
                  <c:v>-0.73333333333299999</c:v>
                </c:pt>
                <c:pt idx="643">
                  <c:v>-0.73333333333299999</c:v>
                </c:pt>
                <c:pt idx="644">
                  <c:v>-0.73333333333299999</c:v>
                </c:pt>
                <c:pt idx="645">
                  <c:v>-0.73333333333299999</c:v>
                </c:pt>
                <c:pt idx="646">
                  <c:v>-0.73333333333299999</c:v>
                </c:pt>
                <c:pt idx="647">
                  <c:v>-0.73333333333299999</c:v>
                </c:pt>
                <c:pt idx="648">
                  <c:v>-0.73333333333299999</c:v>
                </c:pt>
                <c:pt idx="649">
                  <c:v>-0.73333333333299999</c:v>
                </c:pt>
                <c:pt idx="650">
                  <c:v>-0.73333333333299999</c:v>
                </c:pt>
                <c:pt idx="651">
                  <c:v>-0.73333333333299999</c:v>
                </c:pt>
                <c:pt idx="652">
                  <c:v>-0.73333333333299999</c:v>
                </c:pt>
                <c:pt idx="653">
                  <c:v>-0.73333333333299999</c:v>
                </c:pt>
                <c:pt idx="654">
                  <c:v>-0.73333333333299999</c:v>
                </c:pt>
                <c:pt idx="655">
                  <c:v>-0.73333333333299999</c:v>
                </c:pt>
                <c:pt idx="656">
                  <c:v>-0.73333333333299999</c:v>
                </c:pt>
                <c:pt idx="657">
                  <c:v>-0.74193548387099995</c:v>
                </c:pt>
                <c:pt idx="658">
                  <c:v>-0.74193548387099995</c:v>
                </c:pt>
                <c:pt idx="659">
                  <c:v>-0.74193548387099995</c:v>
                </c:pt>
                <c:pt idx="660">
                  <c:v>-0.74193548387099995</c:v>
                </c:pt>
                <c:pt idx="661">
                  <c:v>-0.74193548387099995</c:v>
                </c:pt>
                <c:pt idx="662">
                  <c:v>-0.74193548387099995</c:v>
                </c:pt>
                <c:pt idx="663">
                  <c:v>-0.74193548387099995</c:v>
                </c:pt>
                <c:pt idx="664">
                  <c:v>-0.74193548387099995</c:v>
                </c:pt>
                <c:pt idx="665">
                  <c:v>-0.6875</c:v>
                </c:pt>
                <c:pt idx="666">
                  <c:v>-0.6875</c:v>
                </c:pt>
                <c:pt idx="667">
                  <c:v>-0.6875</c:v>
                </c:pt>
                <c:pt idx="668">
                  <c:v>-0.6875</c:v>
                </c:pt>
                <c:pt idx="669">
                  <c:v>-0.6875</c:v>
                </c:pt>
                <c:pt idx="670">
                  <c:v>-0.6875</c:v>
                </c:pt>
                <c:pt idx="671">
                  <c:v>-0.6875</c:v>
                </c:pt>
                <c:pt idx="672">
                  <c:v>-0.6875</c:v>
                </c:pt>
                <c:pt idx="673">
                  <c:v>-0.6875</c:v>
                </c:pt>
                <c:pt idx="674">
                  <c:v>-0.6875</c:v>
                </c:pt>
                <c:pt idx="675">
                  <c:v>-0.6875</c:v>
                </c:pt>
                <c:pt idx="676">
                  <c:v>-0.6875</c:v>
                </c:pt>
                <c:pt idx="677">
                  <c:v>-0.6875</c:v>
                </c:pt>
                <c:pt idx="678">
                  <c:v>-0.6875</c:v>
                </c:pt>
                <c:pt idx="679">
                  <c:v>-0.6875</c:v>
                </c:pt>
                <c:pt idx="680">
                  <c:v>-0.6875</c:v>
                </c:pt>
                <c:pt idx="681">
                  <c:v>-0.6875</c:v>
                </c:pt>
                <c:pt idx="682">
                  <c:v>-0.6875</c:v>
                </c:pt>
                <c:pt idx="683">
                  <c:v>-0.6875</c:v>
                </c:pt>
                <c:pt idx="684">
                  <c:v>-0.6875</c:v>
                </c:pt>
                <c:pt idx="685">
                  <c:v>-0.6875</c:v>
                </c:pt>
                <c:pt idx="686">
                  <c:v>-0.6875</c:v>
                </c:pt>
                <c:pt idx="687">
                  <c:v>-0.6875</c:v>
                </c:pt>
                <c:pt idx="688">
                  <c:v>-0.6875</c:v>
                </c:pt>
                <c:pt idx="689">
                  <c:v>-0.6875</c:v>
                </c:pt>
                <c:pt idx="690">
                  <c:v>-0.6875</c:v>
                </c:pt>
                <c:pt idx="691">
                  <c:v>-0.6875</c:v>
                </c:pt>
                <c:pt idx="692">
                  <c:v>-0.6875</c:v>
                </c:pt>
                <c:pt idx="693">
                  <c:v>-0.6875</c:v>
                </c:pt>
                <c:pt idx="694">
                  <c:v>-0.6875</c:v>
                </c:pt>
                <c:pt idx="695">
                  <c:v>-0.6875</c:v>
                </c:pt>
                <c:pt idx="696">
                  <c:v>-0.6875</c:v>
                </c:pt>
                <c:pt idx="697">
                  <c:v>-0.6875</c:v>
                </c:pt>
                <c:pt idx="698">
                  <c:v>-0.6875</c:v>
                </c:pt>
                <c:pt idx="699">
                  <c:v>-0.6875</c:v>
                </c:pt>
                <c:pt idx="700">
                  <c:v>-0.6875</c:v>
                </c:pt>
                <c:pt idx="701">
                  <c:v>-0.6875</c:v>
                </c:pt>
                <c:pt idx="702">
                  <c:v>-0.6875</c:v>
                </c:pt>
                <c:pt idx="703">
                  <c:v>-0.6875</c:v>
                </c:pt>
                <c:pt idx="704">
                  <c:v>-0.6875</c:v>
                </c:pt>
                <c:pt idx="705">
                  <c:v>-0.6875</c:v>
                </c:pt>
                <c:pt idx="706">
                  <c:v>-0.6875</c:v>
                </c:pt>
                <c:pt idx="707">
                  <c:v>-0.6875</c:v>
                </c:pt>
                <c:pt idx="708">
                  <c:v>-0.6875</c:v>
                </c:pt>
                <c:pt idx="709">
                  <c:v>-0.6875</c:v>
                </c:pt>
                <c:pt idx="710">
                  <c:v>-0.6875</c:v>
                </c:pt>
                <c:pt idx="711">
                  <c:v>-0.6875</c:v>
                </c:pt>
                <c:pt idx="712">
                  <c:v>-0.6875</c:v>
                </c:pt>
                <c:pt idx="713">
                  <c:v>-0.6875</c:v>
                </c:pt>
                <c:pt idx="714">
                  <c:v>-0.6875</c:v>
                </c:pt>
                <c:pt idx="715">
                  <c:v>-0.6875</c:v>
                </c:pt>
                <c:pt idx="716">
                  <c:v>-0.6875</c:v>
                </c:pt>
                <c:pt idx="717">
                  <c:v>-0.6875</c:v>
                </c:pt>
                <c:pt idx="718">
                  <c:v>-0.6875</c:v>
                </c:pt>
                <c:pt idx="719">
                  <c:v>-0.6875</c:v>
                </c:pt>
                <c:pt idx="720">
                  <c:v>-0.6875</c:v>
                </c:pt>
                <c:pt idx="721">
                  <c:v>-0.6875</c:v>
                </c:pt>
                <c:pt idx="722">
                  <c:v>-0.6875</c:v>
                </c:pt>
                <c:pt idx="723">
                  <c:v>-0.6875</c:v>
                </c:pt>
                <c:pt idx="724">
                  <c:v>-0.6875</c:v>
                </c:pt>
                <c:pt idx="725">
                  <c:v>-0.6875</c:v>
                </c:pt>
                <c:pt idx="726">
                  <c:v>-0.6875</c:v>
                </c:pt>
                <c:pt idx="727">
                  <c:v>-0.6875</c:v>
                </c:pt>
                <c:pt idx="728">
                  <c:v>-0.6875</c:v>
                </c:pt>
                <c:pt idx="729">
                  <c:v>-0.6875</c:v>
                </c:pt>
                <c:pt idx="730">
                  <c:v>-0.6875</c:v>
                </c:pt>
                <c:pt idx="731">
                  <c:v>-0.6875</c:v>
                </c:pt>
                <c:pt idx="732">
                  <c:v>-0.66666666666700003</c:v>
                </c:pt>
                <c:pt idx="733">
                  <c:v>-0.66666666666700003</c:v>
                </c:pt>
                <c:pt idx="734">
                  <c:v>-0.66666666666700003</c:v>
                </c:pt>
                <c:pt idx="735">
                  <c:v>-0.66666666666700003</c:v>
                </c:pt>
                <c:pt idx="736">
                  <c:v>-0.66666666666700003</c:v>
                </c:pt>
                <c:pt idx="737">
                  <c:v>-0.66666666666700003</c:v>
                </c:pt>
                <c:pt idx="738">
                  <c:v>-0.66666666666700003</c:v>
                </c:pt>
                <c:pt idx="739">
                  <c:v>-0.67647058823499995</c:v>
                </c:pt>
                <c:pt idx="740">
                  <c:v>-0.67647058823499995</c:v>
                </c:pt>
                <c:pt idx="741">
                  <c:v>-0.67647058823499995</c:v>
                </c:pt>
                <c:pt idx="742">
                  <c:v>-0.67647058823499995</c:v>
                </c:pt>
                <c:pt idx="743">
                  <c:v>-0.67647058823499995</c:v>
                </c:pt>
                <c:pt idx="744">
                  <c:v>-0.67647058823499995</c:v>
                </c:pt>
                <c:pt idx="745">
                  <c:v>-0.67647058823499995</c:v>
                </c:pt>
                <c:pt idx="746">
                  <c:v>-0.67647058823499995</c:v>
                </c:pt>
                <c:pt idx="747">
                  <c:v>-0.68571428571399995</c:v>
                </c:pt>
                <c:pt idx="748">
                  <c:v>-0.68571428571399995</c:v>
                </c:pt>
                <c:pt idx="749">
                  <c:v>-0.68571428571399995</c:v>
                </c:pt>
                <c:pt idx="750">
                  <c:v>-0.68571428571399995</c:v>
                </c:pt>
                <c:pt idx="751">
                  <c:v>-0.68571428571399995</c:v>
                </c:pt>
                <c:pt idx="752">
                  <c:v>-0.68571428571399995</c:v>
                </c:pt>
                <c:pt idx="753">
                  <c:v>-0.68571428571399995</c:v>
                </c:pt>
                <c:pt idx="754">
                  <c:v>-0.68571428571399995</c:v>
                </c:pt>
                <c:pt idx="755">
                  <c:v>-0.68571428571399995</c:v>
                </c:pt>
                <c:pt idx="756">
                  <c:v>-0.68571428571399995</c:v>
                </c:pt>
                <c:pt idx="757">
                  <c:v>-0.68571428571399995</c:v>
                </c:pt>
                <c:pt idx="758">
                  <c:v>-0.68571428571399995</c:v>
                </c:pt>
                <c:pt idx="759">
                  <c:v>-0.68571428571399995</c:v>
                </c:pt>
                <c:pt idx="760">
                  <c:v>-0.68571428571399995</c:v>
                </c:pt>
                <c:pt idx="761">
                  <c:v>-0.68571428571399995</c:v>
                </c:pt>
                <c:pt idx="762">
                  <c:v>-0.68571428571399995</c:v>
                </c:pt>
                <c:pt idx="763">
                  <c:v>-0.68571428571399995</c:v>
                </c:pt>
                <c:pt idx="764">
                  <c:v>-0.694444444444</c:v>
                </c:pt>
                <c:pt idx="765">
                  <c:v>-0.694444444444</c:v>
                </c:pt>
                <c:pt idx="766">
                  <c:v>-0.694444444444</c:v>
                </c:pt>
                <c:pt idx="767">
                  <c:v>-0.694444444444</c:v>
                </c:pt>
                <c:pt idx="768">
                  <c:v>-0.694444444444</c:v>
                </c:pt>
                <c:pt idx="769">
                  <c:v>-0.694444444444</c:v>
                </c:pt>
                <c:pt idx="770">
                  <c:v>-0.694444444444</c:v>
                </c:pt>
                <c:pt idx="771">
                  <c:v>-0.694444444444</c:v>
                </c:pt>
                <c:pt idx="772">
                  <c:v>-0.694444444444</c:v>
                </c:pt>
                <c:pt idx="773">
                  <c:v>-0.694444444444</c:v>
                </c:pt>
                <c:pt idx="774">
                  <c:v>-0.694444444444</c:v>
                </c:pt>
                <c:pt idx="775">
                  <c:v>-0.694444444444</c:v>
                </c:pt>
                <c:pt idx="776">
                  <c:v>-0.694444444444</c:v>
                </c:pt>
                <c:pt idx="777">
                  <c:v>-0.694444444444</c:v>
                </c:pt>
                <c:pt idx="778">
                  <c:v>-0.694444444444</c:v>
                </c:pt>
                <c:pt idx="779">
                  <c:v>-0.694444444444</c:v>
                </c:pt>
                <c:pt idx="780">
                  <c:v>-0.694444444444</c:v>
                </c:pt>
                <c:pt idx="781">
                  <c:v>-0.694444444444</c:v>
                </c:pt>
                <c:pt idx="782">
                  <c:v>-0.694444444444</c:v>
                </c:pt>
                <c:pt idx="783">
                  <c:v>-0.694444444444</c:v>
                </c:pt>
                <c:pt idx="784">
                  <c:v>-0.694444444444</c:v>
                </c:pt>
                <c:pt idx="785">
                  <c:v>-0.694444444444</c:v>
                </c:pt>
                <c:pt idx="786">
                  <c:v>-0.694444444444</c:v>
                </c:pt>
                <c:pt idx="787">
                  <c:v>-0.694444444444</c:v>
                </c:pt>
                <c:pt idx="788">
                  <c:v>-0.694444444444</c:v>
                </c:pt>
                <c:pt idx="789">
                  <c:v>-0.694444444444</c:v>
                </c:pt>
                <c:pt idx="790">
                  <c:v>-0.694444444444</c:v>
                </c:pt>
                <c:pt idx="791">
                  <c:v>-0.694444444444</c:v>
                </c:pt>
                <c:pt idx="792">
                  <c:v>-0.694444444444</c:v>
                </c:pt>
                <c:pt idx="793">
                  <c:v>-0.694444444444</c:v>
                </c:pt>
                <c:pt idx="794">
                  <c:v>-0.694444444444</c:v>
                </c:pt>
                <c:pt idx="795">
                  <c:v>-0.694444444444</c:v>
                </c:pt>
                <c:pt idx="796">
                  <c:v>-0.694444444444</c:v>
                </c:pt>
                <c:pt idx="797">
                  <c:v>-0.694444444444</c:v>
                </c:pt>
                <c:pt idx="798">
                  <c:v>-0.694444444444</c:v>
                </c:pt>
                <c:pt idx="799">
                  <c:v>-0.694444444444</c:v>
                </c:pt>
                <c:pt idx="800">
                  <c:v>-0.694444444444</c:v>
                </c:pt>
                <c:pt idx="801">
                  <c:v>-0.694444444444</c:v>
                </c:pt>
                <c:pt idx="802">
                  <c:v>-0.694444444444</c:v>
                </c:pt>
                <c:pt idx="803">
                  <c:v>-0.694444444444</c:v>
                </c:pt>
                <c:pt idx="804">
                  <c:v>-0.694444444444</c:v>
                </c:pt>
                <c:pt idx="805">
                  <c:v>-0.694444444444</c:v>
                </c:pt>
                <c:pt idx="806">
                  <c:v>-0.694444444444</c:v>
                </c:pt>
                <c:pt idx="807">
                  <c:v>-0.694444444444</c:v>
                </c:pt>
                <c:pt idx="808">
                  <c:v>-0.64864864864899996</c:v>
                </c:pt>
                <c:pt idx="809">
                  <c:v>-0.64864864864899996</c:v>
                </c:pt>
                <c:pt idx="810">
                  <c:v>-0.64864864864899996</c:v>
                </c:pt>
                <c:pt idx="811">
                  <c:v>-0.64864864864899996</c:v>
                </c:pt>
                <c:pt idx="812">
                  <c:v>-0.64864864864899996</c:v>
                </c:pt>
                <c:pt idx="813">
                  <c:v>-0.64864864864899996</c:v>
                </c:pt>
                <c:pt idx="814">
                  <c:v>-0.64864864864899996</c:v>
                </c:pt>
                <c:pt idx="815">
                  <c:v>-0.64864864864899996</c:v>
                </c:pt>
                <c:pt idx="816">
                  <c:v>-0.64864864864899996</c:v>
                </c:pt>
                <c:pt idx="817">
                  <c:v>-0.64864864864899996</c:v>
                </c:pt>
                <c:pt idx="818">
                  <c:v>-0.64864864864899996</c:v>
                </c:pt>
                <c:pt idx="819">
                  <c:v>-0.64864864864899996</c:v>
                </c:pt>
                <c:pt idx="820">
                  <c:v>-0.64864864864899996</c:v>
                </c:pt>
                <c:pt idx="821">
                  <c:v>-0.64864864864899996</c:v>
                </c:pt>
                <c:pt idx="822">
                  <c:v>-0.64864864864899996</c:v>
                </c:pt>
                <c:pt idx="823">
                  <c:v>-0.64864864864899996</c:v>
                </c:pt>
                <c:pt idx="824">
                  <c:v>-0.64864864864899996</c:v>
                </c:pt>
                <c:pt idx="825">
                  <c:v>-0.64864864864899996</c:v>
                </c:pt>
                <c:pt idx="826">
                  <c:v>-0.64864864864899996</c:v>
                </c:pt>
                <c:pt idx="827">
                  <c:v>-0.64864864864899996</c:v>
                </c:pt>
                <c:pt idx="828">
                  <c:v>-0.64864864864899996</c:v>
                </c:pt>
                <c:pt idx="829">
                  <c:v>-0.64864864864899996</c:v>
                </c:pt>
                <c:pt idx="830">
                  <c:v>-0.64864864864899996</c:v>
                </c:pt>
                <c:pt idx="831">
                  <c:v>-0.64864864864899996</c:v>
                </c:pt>
                <c:pt idx="832">
                  <c:v>-0.64864864864899996</c:v>
                </c:pt>
                <c:pt idx="833">
                  <c:v>-0.64864864864899996</c:v>
                </c:pt>
                <c:pt idx="834">
                  <c:v>-0.64864864864899996</c:v>
                </c:pt>
                <c:pt idx="835">
                  <c:v>-0.64864864864899996</c:v>
                </c:pt>
                <c:pt idx="836">
                  <c:v>-0.64864864864899996</c:v>
                </c:pt>
                <c:pt idx="837">
                  <c:v>-0.64864864864899996</c:v>
                </c:pt>
                <c:pt idx="838">
                  <c:v>-0.64864864864899996</c:v>
                </c:pt>
                <c:pt idx="839">
                  <c:v>-0.64864864864899996</c:v>
                </c:pt>
                <c:pt idx="840">
                  <c:v>-0.64864864864899996</c:v>
                </c:pt>
                <c:pt idx="841">
                  <c:v>-0.65789473684199995</c:v>
                </c:pt>
                <c:pt idx="842">
                  <c:v>-0.65789473684199995</c:v>
                </c:pt>
                <c:pt idx="843">
                  <c:v>-0.65789473684199995</c:v>
                </c:pt>
                <c:pt idx="844">
                  <c:v>-0.65789473684199995</c:v>
                </c:pt>
                <c:pt idx="845">
                  <c:v>-0.65789473684199995</c:v>
                </c:pt>
                <c:pt idx="846">
                  <c:v>-0.65789473684199995</c:v>
                </c:pt>
                <c:pt idx="847">
                  <c:v>-0.65789473684199995</c:v>
                </c:pt>
                <c:pt idx="848">
                  <c:v>-0.65789473684199995</c:v>
                </c:pt>
                <c:pt idx="849">
                  <c:v>-0.65789473684199995</c:v>
                </c:pt>
                <c:pt idx="850">
                  <c:v>-0.65789473684199995</c:v>
                </c:pt>
                <c:pt idx="851">
                  <c:v>-0.65789473684199995</c:v>
                </c:pt>
                <c:pt idx="852">
                  <c:v>-0.65789473684199995</c:v>
                </c:pt>
                <c:pt idx="853">
                  <c:v>-0.65789473684199995</c:v>
                </c:pt>
                <c:pt idx="854">
                  <c:v>-0.65789473684199995</c:v>
                </c:pt>
                <c:pt idx="855">
                  <c:v>-0.66666666666700003</c:v>
                </c:pt>
                <c:pt idx="856">
                  <c:v>-0.66666666666700003</c:v>
                </c:pt>
                <c:pt idx="857">
                  <c:v>-0.66666666666700003</c:v>
                </c:pt>
                <c:pt idx="858">
                  <c:v>-0.66666666666700003</c:v>
                </c:pt>
                <c:pt idx="859">
                  <c:v>-0.66666666666700003</c:v>
                </c:pt>
                <c:pt idx="860">
                  <c:v>-0.66666666666700003</c:v>
                </c:pt>
                <c:pt idx="861">
                  <c:v>-0.66666666666700003</c:v>
                </c:pt>
                <c:pt idx="862">
                  <c:v>-0.66666666666700003</c:v>
                </c:pt>
                <c:pt idx="863">
                  <c:v>-0.66666666666700003</c:v>
                </c:pt>
                <c:pt idx="864">
                  <c:v>-0.66666666666700003</c:v>
                </c:pt>
                <c:pt idx="865">
                  <c:v>-0.67500000000000004</c:v>
                </c:pt>
                <c:pt idx="866">
                  <c:v>-0.67500000000000004</c:v>
                </c:pt>
                <c:pt idx="867">
                  <c:v>-0.67500000000000004</c:v>
                </c:pt>
                <c:pt idx="868">
                  <c:v>-0.67500000000000004</c:v>
                </c:pt>
                <c:pt idx="869">
                  <c:v>-0.67500000000000004</c:v>
                </c:pt>
                <c:pt idx="870">
                  <c:v>-0.67500000000000004</c:v>
                </c:pt>
                <c:pt idx="871">
                  <c:v>-0.67500000000000004</c:v>
                </c:pt>
                <c:pt idx="872">
                  <c:v>-0.67500000000000004</c:v>
                </c:pt>
                <c:pt idx="873">
                  <c:v>-0.67500000000000004</c:v>
                </c:pt>
                <c:pt idx="874">
                  <c:v>-0.67500000000000004</c:v>
                </c:pt>
                <c:pt idx="875">
                  <c:v>-0.67500000000000004</c:v>
                </c:pt>
                <c:pt idx="876">
                  <c:v>-0.67500000000000004</c:v>
                </c:pt>
                <c:pt idx="877">
                  <c:v>-0.67500000000000004</c:v>
                </c:pt>
                <c:pt idx="878">
                  <c:v>-0.67500000000000004</c:v>
                </c:pt>
                <c:pt idx="879">
                  <c:v>-0.67500000000000004</c:v>
                </c:pt>
                <c:pt idx="880">
                  <c:v>-0.67500000000000004</c:v>
                </c:pt>
                <c:pt idx="881">
                  <c:v>-0.67500000000000004</c:v>
                </c:pt>
                <c:pt idx="882">
                  <c:v>-0.67500000000000004</c:v>
                </c:pt>
                <c:pt idx="883">
                  <c:v>-0.67500000000000004</c:v>
                </c:pt>
                <c:pt idx="884">
                  <c:v>-0.67500000000000004</c:v>
                </c:pt>
                <c:pt idx="885">
                  <c:v>-0.67500000000000004</c:v>
                </c:pt>
                <c:pt idx="886">
                  <c:v>-0.67500000000000004</c:v>
                </c:pt>
                <c:pt idx="887">
                  <c:v>-0.67500000000000004</c:v>
                </c:pt>
                <c:pt idx="888">
                  <c:v>-0.67500000000000004</c:v>
                </c:pt>
                <c:pt idx="889">
                  <c:v>-0.67500000000000004</c:v>
                </c:pt>
                <c:pt idx="890">
                  <c:v>-0.67500000000000004</c:v>
                </c:pt>
                <c:pt idx="891">
                  <c:v>-0.67500000000000004</c:v>
                </c:pt>
                <c:pt idx="892">
                  <c:v>-0.67500000000000004</c:v>
                </c:pt>
                <c:pt idx="893">
                  <c:v>-0.67500000000000004</c:v>
                </c:pt>
                <c:pt idx="894">
                  <c:v>-0.67500000000000004</c:v>
                </c:pt>
                <c:pt idx="895">
                  <c:v>-0.67500000000000004</c:v>
                </c:pt>
                <c:pt idx="896">
                  <c:v>-0.67500000000000004</c:v>
                </c:pt>
                <c:pt idx="897">
                  <c:v>-0.67500000000000004</c:v>
                </c:pt>
                <c:pt idx="898">
                  <c:v>-0.67500000000000004</c:v>
                </c:pt>
                <c:pt idx="899">
                  <c:v>-0.67500000000000004</c:v>
                </c:pt>
                <c:pt idx="900">
                  <c:v>-0.67500000000000004</c:v>
                </c:pt>
                <c:pt idx="901">
                  <c:v>-0.67500000000000004</c:v>
                </c:pt>
                <c:pt idx="902">
                  <c:v>-0.67500000000000004</c:v>
                </c:pt>
                <c:pt idx="903">
                  <c:v>-0.67500000000000004</c:v>
                </c:pt>
                <c:pt idx="904">
                  <c:v>-0.67500000000000004</c:v>
                </c:pt>
                <c:pt idx="905">
                  <c:v>-0.67500000000000004</c:v>
                </c:pt>
                <c:pt idx="906">
                  <c:v>-0.67500000000000004</c:v>
                </c:pt>
                <c:pt idx="907">
                  <c:v>-0.67500000000000004</c:v>
                </c:pt>
                <c:pt idx="908">
                  <c:v>-0.67500000000000004</c:v>
                </c:pt>
                <c:pt idx="909">
                  <c:v>-0.67500000000000004</c:v>
                </c:pt>
                <c:pt idx="910">
                  <c:v>-0.68292682926799997</c:v>
                </c:pt>
                <c:pt idx="911">
                  <c:v>-0.68292682926799997</c:v>
                </c:pt>
                <c:pt idx="912">
                  <c:v>-0.68292682926799997</c:v>
                </c:pt>
                <c:pt idx="913">
                  <c:v>-0.69047619047599995</c:v>
                </c:pt>
                <c:pt idx="914">
                  <c:v>-0.69047619047599995</c:v>
                </c:pt>
                <c:pt idx="915">
                  <c:v>-0.69047619047599995</c:v>
                </c:pt>
                <c:pt idx="916">
                  <c:v>-0.69047619047599995</c:v>
                </c:pt>
                <c:pt idx="917">
                  <c:v>-0.69047619047599995</c:v>
                </c:pt>
                <c:pt idx="918">
                  <c:v>-0.69047619047599995</c:v>
                </c:pt>
                <c:pt idx="919">
                  <c:v>-0.69047619047599995</c:v>
                </c:pt>
                <c:pt idx="920">
                  <c:v>-0.69047619047599995</c:v>
                </c:pt>
                <c:pt idx="921">
                  <c:v>-0.69047619047599995</c:v>
                </c:pt>
                <c:pt idx="922">
                  <c:v>-0.69767441860500001</c:v>
                </c:pt>
                <c:pt idx="923">
                  <c:v>-0.69767441860500001</c:v>
                </c:pt>
                <c:pt idx="924">
                  <c:v>-0.69767441860500001</c:v>
                </c:pt>
                <c:pt idx="925">
                  <c:v>-0.69767441860500001</c:v>
                </c:pt>
                <c:pt idx="926">
                  <c:v>-0.69767441860500001</c:v>
                </c:pt>
                <c:pt idx="927">
                  <c:v>-0.69767441860500001</c:v>
                </c:pt>
                <c:pt idx="928">
                  <c:v>-0.70454545454499995</c:v>
                </c:pt>
                <c:pt idx="929">
                  <c:v>-0.70454545454499995</c:v>
                </c:pt>
                <c:pt idx="930">
                  <c:v>-0.70454545454499995</c:v>
                </c:pt>
                <c:pt idx="931">
                  <c:v>-0.70454545454499995</c:v>
                </c:pt>
                <c:pt idx="932">
                  <c:v>-0.70454545454499995</c:v>
                </c:pt>
                <c:pt idx="933">
                  <c:v>-0.70454545454499995</c:v>
                </c:pt>
                <c:pt idx="934">
                  <c:v>-0.70454545454499995</c:v>
                </c:pt>
                <c:pt idx="935">
                  <c:v>-0.70454545454499995</c:v>
                </c:pt>
                <c:pt idx="936">
                  <c:v>-0.70454545454499995</c:v>
                </c:pt>
                <c:pt idx="937">
                  <c:v>-0.70454545454499995</c:v>
                </c:pt>
                <c:pt idx="938">
                  <c:v>-0.70454545454499995</c:v>
                </c:pt>
                <c:pt idx="939">
                  <c:v>-0.70454545454499995</c:v>
                </c:pt>
                <c:pt idx="940">
                  <c:v>-0.70454545454499995</c:v>
                </c:pt>
                <c:pt idx="941">
                  <c:v>-0.70454545454499995</c:v>
                </c:pt>
                <c:pt idx="942">
                  <c:v>-0.70454545454499995</c:v>
                </c:pt>
                <c:pt idx="943">
                  <c:v>-0.70454545454499995</c:v>
                </c:pt>
                <c:pt idx="944">
                  <c:v>-0.70454545454499995</c:v>
                </c:pt>
                <c:pt idx="945">
                  <c:v>-0.70454545454499995</c:v>
                </c:pt>
                <c:pt idx="946">
                  <c:v>-0.70454545454499995</c:v>
                </c:pt>
                <c:pt idx="947">
                  <c:v>-0.70454545454499995</c:v>
                </c:pt>
                <c:pt idx="948">
                  <c:v>-0.70454545454499995</c:v>
                </c:pt>
                <c:pt idx="949">
                  <c:v>-0.70454545454499995</c:v>
                </c:pt>
                <c:pt idx="950">
                  <c:v>-0.70454545454499995</c:v>
                </c:pt>
                <c:pt idx="951">
                  <c:v>-0.70454545454499995</c:v>
                </c:pt>
                <c:pt idx="952">
                  <c:v>-0.70454545454499995</c:v>
                </c:pt>
                <c:pt idx="953">
                  <c:v>-0.70454545454499995</c:v>
                </c:pt>
                <c:pt idx="954">
                  <c:v>-0.70454545454499995</c:v>
                </c:pt>
                <c:pt idx="955">
                  <c:v>-0.70454545454499995</c:v>
                </c:pt>
                <c:pt idx="956">
                  <c:v>-0.70454545454499995</c:v>
                </c:pt>
                <c:pt idx="957">
                  <c:v>-0.70454545454499995</c:v>
                </c:pt>
                <c:pt idx="958">
                  <c:v>-0.70454545454499995</c:v>
                </c:pt>
                <c:pt idx="959">
                  <c:v>-0.70454545454499995</c:v>
                </c:pt>
                <c:pt idx="960">
                  <c:v>-0.70454545454499995</c:v>
                </c:pt>
                <c:pt idx="961">
                  <c:v>-0.70454545454499995</c:v>
                </c:pt>
                <c:pt idx="962">
                  <c:v>-0.70454545454499995</c:v>
                </c:pt>
                <c:pt idx="963">
                  <c:v>-0.70454545454499995</c:v>
                </c:pt>
                <c:pt idx="964">
                  <c:v>-0.70454545454499995</c:v>
                </c:pt>
                <c:pt idx="965">
                  <c:v>-0.70454545454499995</c:v>
                </c:pt>
                <c:pt idx="966">
                  <c:v>-0.70454545454499995</c:v>
                </c:pt>
                <c:pt idx="967">
                  <c:v>-0.70454545454499995</c:v>
                </c:pt>
                <c:pt idx="968">
                  <c:v>-0.70454545454499995</c:v>
                </c:pt>
                <c:pt idx="969">
                  <c:v>-0.70454545454499995</c:v>
                </c:pt>
                <c:pt idx="970">
                  <c:v>-0.70454545454499995</c:v>
                </c:pt>
                <c:pt idx="971">
                  <c:v>-0.70454545454499995</c:v>
                </c:pt>
                <c:pt idx="972">
                  <c:v>-0.70454545454499995</c:v>
                </c:pt>
                <c:pt idx="973">
                  <c:v>-0.70454545454499995</c:v>
                </c:pt>
                <c:pt idx="974">
                  <c:v>-0.70454545454499995</c:v>
                </c:pt>
                <c:pt idx="975">
                  <c:v>-0.70454545454499995</c:v>
                </c:pt>
                <c:pt idx="976">
                  <c:v>-0.70454545454499995</c:v>
                </c:pt>
                <c:pt idx="977">
                  <c:v>-0.70454545454499995</c:v>
                </c:pt>
                <c:pt idx="978">
                  <c:v>-0.70454545454499995</c:v>
                </c:pt>
                <c:pt idx="979">
                  <c:v>-0.70454545454499995</c:v>
                </c:pt>
                <c:pt idx="980">
                  <c:v>-0.70454545454499995</c:v>
                </c:pt>
                <c:pt idx="981">
                  <c:v>-0.70454545454499995</c:v>
                </c:pt>
                <c:pt idx="982">
                  <c:v>-0.70454545454499995</c:v>
                </c:pt>
                <c:pt idx="983">
                  <c:v>-0.70454545454499995</c:v>
                </c:pt>
                <c:pt idx="984">
                  <c:v>-0.70454545454499995</c:v>
                </c:pt>
                <c:pt idx="985">
                  <c:v>-0.70454545454499995</c:v>
                </c:pt>
                <c:pt idx="986">
                  <c:v>-0.711111111111</c:v>
                </c:pt>
                <c:pt idx="987">
                  <c:v>-0.711111111111</c:v>
                </c:pt>
                <c:pt idx="988">
                  <c:v>-0.711111111111</c:v>
                </c:pt>
                <c:pt idx="989">
                  <c:v>-0.711111111111</c:v>
                </c:pt>
                <c:pt idx="990">
                  <c:v>-0.711111111111</c:v>
                </c:pt>
                <c:pt idx="991">
                  <c:v>-0.711111111111</c:v>
                </c:pt>
                <c:pt idx="992">
                  <c:v>-0.711111111111</c:v>
                </c:pt>
                <c:pt idx="993">
                  <c:v>-0.711111111111</c:v>
                </c:pt>
                <c:pt idx="994">
                  <c:v>-0.711111111111</c:v>
                </c:pt>
                <c:pt idx="995">
                  <c:v>-0.711111111111</c:v>
                </c:pt>
                <c:pt idx="996">
                  <c:v>-0.711111111111</c:v>
                </c:pt>
                <c:pt idx="997">
                  <c:v>-0.711111111111</c:v>
                </c:pt>
                <c:pt idx="998">
                  <c:v>-0.711111111111</c:v>
                </c:pt>
                <c:pt idx="999">
                  <c:v>-0.71739130434800003</c:v>
                </c:pt>
                <c:pt idx="1000">
                  <c:v>-0.71739130434800003</c:v>
                </c:pt>
                <c:pt idx="1001">
                  <c:v>-0.71739130434800003</c:v>
                </c:pt>
                <c:pt idx="1002">
                  <c:v>-0.71739130434800003</c:v>
                </c:pt>
                <c:pt idx="1003">
                  <c:v>-0.71739130434800003</c:v>
                </c:pt>
                <c:pt idx="1004">
                  <c:v>-0.71739130434800003</c:v>
                </c:pt>
                <c:pt idx="1005">
                  <c:v>-0.71739130434800003</c:v>
                </c:pt>
                <c:pt idx="1006">
                  <c:v>-0.71739130434800003</c:v>
                </c:pt>
                <c:pt idx="1007">
                  <c:v>-0.71739130434800003</c:v>
                </c:pt>
                <c:pt idx="1008">
                  <c:v>-0.71739130434800003</c:v>
                </c:pt>
                <c:pt idx="1009">
                  <c:v>-0.71739130434800003</c:v>
                </c:pt>
                <c:pt idx="1010">
                  <c:v>-0.71739130434800003</c:v>
                </c:pt>
                <c:pt idx="1011">
                  <c:v>-0.71739130434800003</c:v>
                </c:pt>
                <c:pt idx="1012">
                  <c:v>-0.71739130434800003</c:v>
                </c:pt>
                <c:pt idx="1013">
                  <c:v>-0.71739130434800003</c:v>
                </c:pt>
                <c:pt idx="1014">
                  <c:v>-0.71739130434800003</c:v>
                </c:pt>
                <c:pt idx="1015">
                  <c:v>-0.71739130434800003</c:v>
                </c:pt>
                <c:pt idx="1016">
                  <c:v>-0.71739130434800003</c:v>
                </c:pt>
                <c:pt idx="1017">
                  <c:v>-0.71739130434800003</c:v>
                </c:pt>
                <c:pt idx="1018">
                  <c:v>-0.71739130434800003</c:v>
                </c:pt>
                <c:pt idx="1019">
                  <c:v>-0.71739130434800003</c:v>
                </c:pt>
                <c:pt idx="1020">
                  <c:v>-0.71739130434800003</c:v>
                </c:pt>
                <c:pt idx="1021">
                  <c:v>-0.71739130434800003</c:v>
                </c:pt>
                <c:pt idx="1022">
                  <c:v>-0.71739130434800003</c:v>
                </c:pt>
                <c:pt idx="1023">
                  <c:v>-0.71739130434800003</c:v>
                </c:pt>
                <c:pt idx="1024">
                  <c:v>-0.71739130434800003</c:v>
                </c:pt>
                <c:pt idx="1025">
                  <c:v>-0.71739130434800003</c:v>
                </c:pt>
                <c:pt idx="1026">
                  <c:v>-0.71739130434800003</c:v>
                </c:pt>
                <c:pt idx="1027">
                  <c:v>-0.72340425531899999</c:v>
                </c:pt>
                <c:pt idx="1028">
                  <c:v>-0.72340425531899999</c:v>
                </c:pt>
                <c:pt idx="1029">
                  <c:v>-0.72340425531899999</c:v>
                </c:pt>
                <c:pt idx="1030">
                  <c:v>-0.72340425531899999</c:v>
                </c:pt>
                <c:pt idx="1031">
                  <c:v>-0.72340425531899999</c:v>
                </c:pt>
                <c:pt idx="1032">
                  <c:v>-0.72340425531899999</c:v>
                </c:pt>
                <c:pt idx="1033">
                  <c:v>-0.72340425531899999</c:v>
                </c:pt>
                <c:pt idx="1034">
                  <c:v>-0.72340425531899999</c:v>
                </c:pt>
                <c:pt idx="1035">
                  <c:v>-0.72340425531899999</c:v>
                </c:pt>
                <c:pt idx="1036">
                  <c:v>-0.72340425531899999</c:v>
                </c:pt>
                <c:pt idx="1037">
                  <c:v>-0.72340425531899999</c:v>
                </c:pt>
                <c:pt idx="1038">
                  <c:v>-0.72340425531899999</c:v>
                </c:pt>
                <c:pt idx="1039">
                  <c:v>-0.72340425531899999</c:v>
                </c:pt>
                <c:pt idx="1040">
                  <c:v>-0.72340425531899999</c:v>
                </c:pt>
                <c:pt idx="1041">
                  <c:v>-0.72340425531899999</c:v>
                </c:pt>
                <c:pt idx="1042">
                  <c:v>-0.72340425531899999</c:v>
                </c:pt>
                <c:pt idx="1043">
                  <c:v>-0.72340425531899999</c:v>
                </c:pt>
                <c:pt idx="1044">
                  <c:v>-0.72340425531899999</c:v>
                </c:pt>
                <c:pt idx="1045">
                  <c:v>-0.72340425531899999</c:v>
                </c:pt>
                <c:pt idx="1046">
                  <c:v>-0.72340425531899999</c:v>
                </c:pt>
                <c:pt idx="1047">
                  <c:v>-0.72340425531899999</c:v>
                </c:pt>
                <c:pt idx="1048">
                  <c:v>-0.72340425531899999</c:v>
                </c:pt>
                <c:pt idx="1049">
                  <c:v>-0.72340425531899999</c:v>
                </c:pt>
                <c:pt idx="1050">
                  <c:v>-0.72340425531899999</c:v>
                </c:pt>
                <c:pt idx="1051">
                  <c:v>-0.72340425531899999</c:v>
                </c:pt>
                <c:pt idx="1052">
                  <c:v>-0.72340425531899999</c:v>
                </c:pt>
                <c:pt idx="1053">
                  <c:v>-0.72340425531899999</c:v>
                </c:pt>
                <c:pt idx="1054">
                  <c:v>-0.72340425531899999</c:v>
                </c:pt>
                <c:pt idx="1055">
                  <c:v>-0.72340425531899999</c:v>
                </c:pt>
                <c:pt idx="1056">
                  <c:v>-0.72340425531899999</c:v>
                </c:pt>
                <c:pt idx="1057">
                  <c:v>-0.72340425531899999</c:v>
                </c:pt>
                <c:pt idx="1058">
                  <c:v>-0.72340425531899999</c:v>
                </c:pt>
                <c:pt idx="1059">
                  <c:v>-0.72340425531899999</c:v>
                </c:pt>
                <c:pt idx="1060">
                  <c:v>-0.72340425531899999</c:v>
                </c:pt>
                <c:pt idx="1061">
                  <c:v>-0.72340425531899999</c:v>
                </c:pt>
                <c:pt idx="1062">
                  <c:v>-0.72340425531899999</c:v>
                </c:pt>
                <c:pt idx="1063">
                  <c:v>-0.72340425531899999</c:v>
                </c:pt>
                <c:pt idx="1064">
                  <c:v>-0.72340425531899999</c:v>
                </c:pt>
                <c:pt idx="1065">
                  <c:v>-0.72340425531899999</c:v>
                </c:pt>
                <c:pt idx="1066">
                  <c:v>-0.72340425531899999</c:v>
                </c:pt>
                <c:pt idx="1067">
                  <c:v>-0.72340425531899999</c:v>
                </c:pt>
                <c:pt idx="1068">
                  <c:v>-0.72340425531899999</c:v>
                </c:pt>
                <c:pt idx="1069">
                  <c:v>-0.72340425531899999</c:v>
                </c:pt>
                <c:pt idx="1070">
                  <c:v>-0.72340425531899999</c:v>
                </c:pt>
                <c:pt idx="1071">
                  <c:v>-0.72340425531899999</c:v>
                </c:pt>
                <c:pt idx="1072">
                  <c:v>-0.72340425531899999</c:v>
                </c:pt>
                <c:pt idx="1073">
                  <c:v>-0.72340425531899999</c:v>
                </c:pt>
                <c:pt idx="1074">
                  <c:v>-0.72340425531899999</c:v>
                </c:pt>
                <c:pt idx="1075">
                  <c:v>-0.72340425531899999</c:v>
                </c:pt>
                <c:pt idx="1076">
                  <c:v>-0.72340425531899999</c:v>
                </c:pt>
                <c:pt idx="1077">
                  <c:v>-0.72340425531899999</c:v>
                </c:pt>
                <c:pt idx="1078">
                  <c:v>-0.72340425531899999</c:v>
                </c:pt>
                <c:pt idx="1079">
                  <c:v>-0.72340425531899999</c:v>
                </c:pt>
                <c:pt idx="1080">
                  <c:v>-0.72340425531899999</c:v>
                </c:pt>
                <c:pt idx="1081">
                  <c:v>-0.72340425531899999</c:v>
                </c:pt>
                <c:pt idx="1082">
                  <c:v>-0.72340425531899999</c:v>
                </c:pt>
                <c:pt idx="1083">
                  <c:v>-0.72340425531899999</c:v>
                </c:pt>
                <c:pt idx="1084">
                  <c:v>-0.72340425531899999</c:v>
                </c:pt>
                <c:pt idx="1085">
                  <c:v>-0.72340425531899999</c:v>
                </c:pt>
                <c:pt idx="1086">
                  <c:v>-0.72340425531899999</c:v>
                </c:pt>
                <c:pt idx="1087">
                  <c:v>-0.72340425531899999</c:v>
                </c:pt>
                <c:pt idx="1088">
                  <c:v>-0.72340425531899999</c:v>
                </c:pt>
                <c:pt idx="1089">
                  <c:v>-0.72340425531899999</c:v>
                </c:pt>
                <c:pt idx="1090">
                  <c:v>-0.72340425531899999</c:v>
                </c:pt>
                <c:pt idx="1091">
                  <c:v>-0.72340425531899999</c:v>
                </c:pt>
                <c:pt idx="1092">
                  <c:v>-0.72340425531899999</c:v>
                </c:pt>
                <c:pt idx="1093">
                  <c:v>-0.72340425531899999</c:v>
                </c:pt>
                <c:pt idx="1094">
                  <c:v>-0.72340425531899999</c:v>
                </c:pt>
                <c:pt idx="1095">
                  <c:v>-0.72340425531899999</c:v>
                </c:pt>
                <c:pt idx="1096">
                  <c:v>-0.72340425531899999</c:v>
                </c:pt>
                <c:pt idx="1097">
                  <c:v>-0.72340425531899999</c:v>
                </c:pt>
                <c:pt idx="1098">
                  <c:v>-0.72340425531899999</c:v>
                </c:pt>
                <c:pt idx="1099">
                  <c:v>-0.72340425531899999</c:v>
                </c:pt>
                <c:pt idx="1100">
                  <c:v>-0.72340425531899999</c:v>
                </c:pt>
                <c:pt idx="1101">
                  <c:v>-0.72340425531899999</c:v>
                </c:pt>
                <c:pt idx="1102">
                  <c:v>-0.72340425531899999</c:v>
                </c:pt>
                <c:pt idx="1103">
                  <c:v>-0.72340425531899999</c:v>
                </c:pt>
                <c:pt idx="1104">
                  <c:v>-0.72340425531899999</c:v>
                </c:pt>
                <c:pt idx="1105">
                  <c:v>-0.72340425531899999</c:v>
                </c:pt>
                <c:pt idx="1106">
                  <c:v>-0.72340425531899999</c:v>
                </c:pt>
                <c:pt idx="1107">
                  <c:v>-0.72340425531899999</c:v>
                </c:pt>
                <c:pt idx="1108">
                  <c:v>-0.72340425531899999</c:v>
                </c:pt>
                <c:pt idx="1109">
                  <c:v>-0.72340425531899999</c:v>
                </c:pt>
                <c:pt idx="1110">
                  <c:v>-0.72340425531899999</c:v>
                </c:pt>
                <c:pt idx="1111">
                  <c:v>-0.72916666666700003</c:v>
                </c:pt>
                <c:pt idx="1112">
                  <c:v>-0.72916666666700003</c:v>
                </c:pt>
                <c:pt idx="1113">
                  <c:v>-0.73469387755100002</c:v>
                </c:pt>
                <c:pt idx="1114">
                  <c:v>-0.73469387755100002</c:v>
                </c:pt>
                <c:pt idx="1115">
                  <c:v>-0.73469387755100002</c:v>
                </c:pt>
                <c:pt idx="1116">
                  <c:v>-0.73469387755100002</c:v>
                </c:pt>
                <c:pt idx="1117">
                  <c:v>-0.73469387755100002</c:v>
                </c:pt>
                <c:pt idx="1118">
                  <c:v>-0.73469387755100002</c:v>
                </c:pt>
                <c:pt idx="1119">
                  <c:v>-0.73469387755100002</c:v>
                </c:pt>
                <c:pt idx="1120">
                  <c:v>-0.73469387755100002</c:v>
                </c:pt>
                <c:pt idx="1121">
                  <c:v>-0.73469387755100002</c:v>
                </c:pt>
                <c:pt idx="1122">
                  <c:v>-0.73469387755100002</c:v>
                </c:pt>
                <c:pt idx="1123">
                  <c:v>-0.73469387755100002</c:v>
                </c:pt>
                <c:pt idx="1124">
                  <c:v>-0.73469387755100002</c:v>
                </c:pt>
                <c:pt idx="1125">
                  <c:v>-0.73469387755100002</c:v>
                </c:pt>
                <c:pt idx="1126">
                  <c:v>-0.73469387755100002</c:v>
                </c:pt>
                <c:pt idx="1127">
                  <c:v>-0.73469387755100002</c:v>
                </c:pt>
                <c:pt idx="1128">
                  <c:v>-0.73469387755100002</c:v>
                </c:pt>
                <c:pt idx="1129">
                  <c:v>-0.74</c:v>
                </c:pt>
                <c:pt idx="1130">
                  <c:v>-0.74</c:v>
                </c:pt>
                <c:pt idx="1131">
                  <c:v>-0.74</c:v>
                </c:pt>
                <c:pt idx="1132">
                  <c:v>-0.74</c:v>
                </c:pt>
                <c:pt idx="1133">
                  <c:v>-0.74</c:v>
                </c:pt>
                <c:pt idx="1134">
                  <c:v>-0.74</c:v>
                </c:pt>
                <c:pt idx="1135">
                  <c:v>-0.74</c:v>
                </c:pt>
                <c:pt idx="1136">
                  <c:v>-0.74509803921600004</c:v>
                </c:pt>
                <c:pt idx="1137">
                  <c:v>-0.74509803921600004</c:v>
                </c:pt>
                <c:pt idx="1138">
                  <c:v>-0.74509803921600004</c:v>
                </c:pt>
                <c:pt idx="1139">
                  <c:v>-0.74509803921600004</c:v>
                </c:pt>
                <c:pt idx="1140">
                  <c:v>-0.74509803921600004</c:v>
                </c:pt>
                <c:pt idx="1141">
                  <c:v>-0.74509803921600004</c:v>
                </c:pt>
                <c:pt idx="1142">
                  <c:v>-0.74509803921600004</c:v>
                </c:pt>
                <c:pt idx="1143">
                  <c:v>-0.74509803921600004</c:v>
                </c:pt>
                <c:pt idx="1144">
                  <c:v>-0.74509803921600004</c:v>
                </c:pt>
                <c:pt idx="1145">
                  <c:v>-0.74509803921600004</c:v>
                </c:pt>
                <c:pt idx="1146">
                  <c:v>-0.74509803921600004</c:v>
                </c:pt>
                <c:pt idx="1147">
                  <c:v>-0.74509803921600004</c:v>
                </c:pt>
                <c:pt idx="1148">
                  <c:v>-0.74509803921600004</c:v>
                </c:pt>
                <c:pt idx="1149">
                  <c:v>-0.74509803921600004</c:v>
                </c:pt>
                <c:pt idx="1150">
                  <c:v>-0.74509803921600004</c:v>
                </c:pt>
                <c:pt idx="1151">
                  <c:v>-0.74509803921600004</c:v>
                </c:pt>
                <c:pt idx="1152">
                  <c:v>-0.74509803921600004</c:v>
                </c:pt>
                <c:pt idx="1153">
                  <c:v>-0.74509803921600004</c:v>
                </c:pt>
                <c:pt idx="1154">
                  <c:v>-0.74509803921600004</c:v>
                </c:pt>
                <c:pt idx="1155">
                  <c:v>-0.74509803921600004</c:v>
                </c:pt>
                <c:pt idx="1156">
                  <c:v>-0.74509803921600004</c:v>
                </c:pt>
                <c:pt idx="1157">
                  <c:v>-0.74509803921600004</c:v>
                </c:pt>
                <c:pt idx="1158">
                  <c:v>-0.74509803921600004</c:v>
                </c:pt>
                <c:pt idx="1159">
                  <c:v>-0.74509803921600004</c:v>
                </c:pt>
                <c:pt idx="1160">
                  <c:v>-0.74509803921600004</c:v>
                </c:pt>
                <c:pt idx="1161">
                  <c:v>-0.74509803921600004</c:v>
                </c:pt>
                <c:pt idx="1162">
                  <c:v>-0.74509803921600004</c:v>
                </c:pt>
                <c:pt idx="1163">
                  <c:v>-0.74509803921600004</c:v>
                </c:pt>
                <c:pt idx="1164">
                  <c:v>-0.74509803921600004</c:v>
                </c:pt>
                <c:pt idx="1165">
                  <c:v>-0.74509803921600004</c:v>
                </c:pt>
                <c:pt idx="1166">
                  <c:v>-0.74509803921600004</c:v>
                </c:pt>
                <c:pt idx="1167">
                  <c:v>-0.74509803921600004</c:v>
                </c:pt>
                <c:pt idx="1168">
                  <c:v>-0.74509803921600004</c:v>
                </c:pt>
                <c:pt idx="1169">
                  <c:v>-0.74509803921600004</c:v>
                </c:pt>
                <c:pt idx="1170">
                  <c:v>-0.74509803921600004</c:v>
                </c:pt>
                <c:pt idx="1171">
                  <c:v>-0.74509803921600004</c:v>
                </c:pt>
                <c:pt idx="1172">
                  <c:v>-0.74509803921600004</c:v>
                </c:pt>
                <c:pt idx="1173">
                  <c:v>-0.74509803921600004</c:v>
                </c:pt>
                <c:pt idx="1174">
                  <c:v>-0.74509803921600004</c:v>
                </c:pt>
                <c:pt idx="1175">
                  <c:v>-0.74509803921600004</c:v>
                </c:pt>
                <c:pt idx="1176">
                  <c:v>-0.74509803921600004</c:v>
                </c:pt>
                <c:pt idx="1177">
                  <c:v>-0.74509803921600004</c:v>
                </c:pt>
                <c:pt idx="1178">
                  <c:v>-0.74509803921600004</c:v>
                </c:pt>
                <c:pt idx="1179">
                  <c:v>-0.74509803921600004</c:v>
                </c:pt>
                <c:pt idx="1180">
                  <c:v>-0.74509803921600004</c:v>
                </c:pt>
                <c:pt idx="1181">
                  <c:v>-0.74509803921600004</c:v>
                </c:pt>
                <c:pt idx="1182">
                  <c:v>-0.74509803921600004</c:v>
                </c:pt>
                <c:pt idx="1183">
                  <c:v>-0.74509803921600004</c:v>
                </c:pt>
                <c:pt idx="1184">
                  <c:v>-0.74509803921600004</c:v>
                </c:pt>
                <c:pt idx="1185">
                  <c:v>-0.74509803921600004</c:v>
                </c:pt>
                <c:pt idx="1186">
                  <c:v>-0.74509803921600004</c:v>
                </c:pt>
                <c:pt idx="1187">
                  <c:v>-0.74509803921600004</c:v>
                </c:pt>
                <c:pt idx="1188">
                  <c:v>-0.74509803921600004</c:v>
                </c:pt>
                <c:pt idx="1189">
                  <c:v>-0.74509803921600004</c:v>
                </c:pt>
                <c:pt idx="1190">
                  <c:v>-0.74509803921600004</c:v>
                </c:pt>
                <c:pt idx="1191">
                  <c:v>-0.74509803921600004</c:v>
                </c:pt>
                <c:pt idx="1192">
                  <c:v>-0.74509803921600004</c:v>
                </c:pt>
                <c:pt idx="1193">
                  <c:v>-0.74509803921600004</c:v>
                </c:pt>
                <c:pt idx="1194">
                  <c:v>-0.74509803921600004</c:v>
                </c:pt>
                <c:pt idx="1195">
                  <c:v>-0.74509803921600004</c:v>
                </c:pt>
                <c:pt idx="1196">
                  <c:v>-0.74509803921600004</c:v>
                </c:pt>
                <c:pt idx="1197">
                  <c:v>-0.74509803921600004</c:v>
                </c:pt>
                <c:pt idx="1198">
                  <c:v>-0.74509803921600004</c:v>
                </c:pt>
                <c:pt idx="1199">
                  <c:v>-0.74509803921600004</c:v>
                </c:pt>
                <c:pt idx="1200">
                  <c:v>-0.74509803921600004</c:v>
                </c:pt>
                <c:pt idx="1201">
                  <c:v>-0.74509803921600004</c:v>
                </c:pt>
                <c:pt idx="1202">
                  <c:v>-0.74509803921600004</c:v>
                </c:pt>
                <c:pt idx="1203">
                  <c:v>-0.74509803921600004</c:v>
                </c:pt>
                <c:pt idx="1204">
                  <c:v>-0.74509803921600004</c:v>
                </c:pt>
                <c:pt idx="1205">
                  <c:v>-0.74509803921600004</c:v>
                </c:pt>
                <c:pt idx="1206">
                  <c:v>-0.74509803921600004</c:v>
                </c:pt>
                <c:pt idx="1207">
                  <c:v>-0.74509803921600004</c:v>
                </c:pt>
                <c:pt idx="1208">
                  <c:v>-0.74509803921600004</c:v>
                </c:pt>
                <c:pt idx="1209">
                  <c:v>-0.74509803921600004</c:v>
                </c:pt>
                <c:pt idx="1210">
                  <c:v>-0.74509803921600004</c:v>
                </c:pt>
                <c:pt idx="1211">
                  <c:v>-0.74509803921600004</c:v>
                </c:pt>
                <c:pt idx="1212">
                  <c:v>-0.74509803921600004</c:v>
                </c:pt>
                <c:pt idx="1213">
                  <c:v>-0.74509803921600004</c:v>
                </c:pt>
                <c:pt idx="1214">
                  <c:v>-0.74509803921600004</c:v>
                </c:pt>
                <c:pt idx="1215">
                  <c:v>-0.74509803921600004</c:v>
                </c:pt>
                <c:pt idx="1216">
                  <c:v>-0.74509803921600004</c:v>
                </c:pt>
                <c:pt idx="1217">
                  <c:v>-0.74509803921600004</c:v>
                </c:pt>
                <c:pt idx="1218">
                  <c:v>-0.74509803921600004</c:v>
                </c:pt>
                <c:pt idx="1219">
                  <c:v>-0.74509803921600004</c:v>
                </c:pt>
                <c:pt idx="1220">
                  <c:v>-0.74509803921600004</c:v>
                </c:pt>
                <c:pt idx="1221">
                  <c:v>-0.74509803921600004</c:v>
                </c:pt>
                <c:pt idx="1222">
                  <c:v>-0.74509803921600004</c:v>
                </c:pt>
                <c:pt idx="1223">
                  <c:v>-0.74509803921600004</c:v>
                </c:pt>
                <c:pt idx="1224">
                  <c:v>-0.74509803921600004</c:v>
                </c:pt>
                <c:pt idx="1225">
                  <c:v>-0.74509803921600004</c:v>
                </c:pt>
                <c:pt idx="1226">
                  <c:v>-0.74509803921600004</c:v>
                </c:pt>
                <c:pt idx="1227">
                  <c:v>-0.74509803921600004</c:v>
                </c:pt>
                <c:pt idx="1228">
                  <c:v>-0.74509803921600004</c:v>
                </c:pt>
                <c:pt idx="1229">
                  <c:v>-0.74509803921600004</c:v>
                </c:pt>
                <c:pt idx="1230">
                  <c:v>-0.75</c:v>
                </c:pt>
                <c:pt idx="1231">
                  <c:v>-0.75</c:v>
                </c:pt>
                <c:pt idx="1232">
                  <c:v>-0.75</c:v>
                </c:pt>
                <c:pt idx="1233">
                  <c:v>-0.75</c:v>
                </c:pt>
                <c:pt idx="1234">
                  <c:v>-0.75</c:v>
                </c:pt>
                <c:pt idx="1235">
                  <c:v>-0.75</c:v>
                </c:pt>
                <c:pt idx="1236">
                  <c:v>-0.75</c:v>
                </c:pt>
                <c:pt idx="1237">
                  <c:v>-0.75</c:v>
                </c:pt>
                <c:pt idx="1238">
                  <c:v>-0.75</c:v>
                </c:pt>
                <c:pt idx="1239">
                  <c:v>-0.75</c:v>
                </c:pt>
                <c:pt idx="1240">
                  <c:v>-0.75</c:v>
                </c:pt>
                <c:pt idx="1241">
                  <c:v>-0.75</c:v>
                </c:pt>
                <c:pt idx="1242">
                  <c:v>-0.75</c:v>
                </c:pt>
                <c:pt idx="1243">
                  <c:v>-0.75</c:v>
                </c:pt>
                <c:pt idx="1244">
                  <c:v>-0.75</c:v>
                </c:pt>
                <c:pt idx="1245">
                  <c:v>-0.75</c:v>
                </c:pt>
                <c:pt idx="1246">
                  <c:v>-0.75</c:v>
                </c:pt>
                <c:pt idx="1247">
                  <c:v>-0.75</c:v>
                </c:pt>
                <c:pt idx="1248">
                  <c:v>-0.75</c:v>
                </c:pt>
                <c:pt idx="1249">
                  <c:v>-0.75</c:v>
                </c:pt>
                <c:pt idx="1250">
                  <c:v>-0.75</c:v>
                </c:pt>
                <c:pt idx="1251">
                  <c:v>-0.75</c:v>
                </c:pt>
                <c:pt idx="1252">
                  <c:v>-0.75</c:v>
                </c:pt>
                <c:pt idx="1253">
                  <c:v>-0.75</c:v>
                </c:pt>
                <c:pt idx="1254">
                  <c:v>-0.75</c:v>
                </c:pt>
                <c:pt idx="1255">
                  <c:v>-0.75</c:v>
                </c:pt>
                <c:pt idx="1256">
                  <c:v>-0.75</c:v>
                </c:pt>
                <c:pt idx="1257">
                  <c:v>-0.75</c:v>
                </c:pt>
                <c:pt idx="1258">
                  <c:v>-0.75</c:v>
                </c:pt>
                <c:pt idx="1259">
                  <c:v>-0.75</c:v>
                </c:pt>
                <c:pt idx="1260">
                  <c:v>-0.75</c:v>
                </c:pt>
                <c:pt idx="1261">
                  <c:v>-0.75</c:v>
                </c:pt>
                <c:pt idx="1262">
                  <c:v>-0.75</c:v>
                </c:pt>
                <c:pt idx="1263">
                  <c:v>-0.75</c:v>
                </c:pt>
                <c:pt idx="1264">
                  <c:v>-0.75</c:v>
                </c:pt>
                <c:pt idx="1265">
                  <c:v>-0.75</c:v>
                </c:pt>
                <c:pt idx="1266">
                  <c:v>-0.75</c:v>
                </c:pt>
                <c:pt idx="1267">
                  <c:v>-0.75</c:v>
                </c:pt>
                <c:pt idx="1268">
                  <c:v>-0.75</c:v>
                </c:pt>
                <c:pt idx="1269">
                  <c:v>-0.75</c:v>
                </c:pt>
                <c:pt idx="1270">
                  <c:v>-0.75471698113200003</c:v>
                </c:pt>
                <c:pt idx="1271">
                  <c:v>-0.75471698113200003</c:v>
                </c:pt>
                <c:pt idx="1272">
                  <c:v>-0.75471698113200003</c:v>
                </c:pt>
                <c:pt idx="1273">
                  <c:v>-0.75471698113200003</c:v>
                </c:pt>
                <c:pt idx="1274">
                  <c:v>-0.75471698113200003</c:v>
                </c:pt>
                <c:pt idx="1275">
                  <c:v>-0.75471698113200003</c:v>
                </c:pt>
                <c:pt idx="1276">
                  <c:v>-0.75471698113200003</c:v>
                </c:pt>
                <c:pt idx="1277">
                  <c:v>-0.75471698113200003</c:v>
                </c:pt>
                <c:pt idx="1278">
                  <c:v>-0.75471698113200003</c:v>
                </c:pt>
                <c:pt idx="1279">
                  <c:v>-0.75471698113200003</c:v>
                </c:pt>
                <c:pt idx="1280">
                  <c:v>-0.76363636363599996</c:v>
                </c:pt>
                <c:pt idx="1281">
                  <c:v>-0.76363636363599996</c:v>
                </c:pt>
                <c:pt idx="1282">
                  <c:v>-0.76785714285700002</c:v>
                </c:pt>
                <c:pt idx="1283">
                  <c:v>-0.76785714285700002</c:v>
                </c:pt>
                <c:pt idx="1284">
                  <c:v>-0.76785714285700002</c:v>
                </c:pt>
                <c:pt idx="1285">
                  <c:v>-0.76785714285700002</c:v>
                </c:pt>
                <c:pt idx="1286">
                  <c:v>-0.76785714285700002</c:v>
                </c:pt>
                <c:pt idx="1287">
                  <c:v>-0.76785714285700002</c:v>
                </c:pt>
                <c:pt idx="1288">
                  <c:v>-0.76785714285700002</c:v>
                </c:pt>
                <c:pt idx="1289">
                  <c:v>-0.76785714285700002</c:v>
                </c:pt>
                <c:pt idx="1290">
                  <c:v>-0.76785714285700002</c:v>
                </c:pt>
                <c:pt idx="1291">
                  <c:v>-0.77192982456100001</c:v>
                </c:pt>
                <c:pt idx="1292">
                  <c:v>-0.77192982456100001</c:v>
                </c:pt>
                <c:pt idx="1293">
                  <c:v>-0.77192982456100001</c:v>
                </c:pt>
                <c:pt idx="1294">
                  <c:v>-0.77192982456100001</c:v>
                </c:pt>
                <c:pt idx="1295">
                  <c:v>-0.77192982456100001</c:v>
                </c:pt>
                <c:pt idx="1296">
                  <c:v>-0.77192982456100001</c:v>
                </c:pt>
                <c:pt idx="1297">
                  <c:v>-0.77192982456100001</c:v>
                </c:pt>
                <c:pt idx="1298">
                  <c:v>-0.77192982456100001</c:v>
                </c:pt>
                <c:pt idx="1299">
                  <c:v>-0.77192982456100001</c:v>
                </c:pt>
                <c:pt idx="1300">
                  <c:v>-0.77192982456100001</c:v>
                </c:pt>
                <c:pt idx="1301">
                  <c:v>-0.77192982456100001</c:v>
                </c:pt>
                <c:pt idx="1302">
                  <c:v>-0.77192982456100001</c:v>
                </c:pt>
                <c:pt idx="1303">
                  <c:v>-0.77192982456100001</c:v>
                </c:pt>
                <c:pt idx="1304">
                  <c:v>-0.77192982456100001</c:v>
                </c:pt>
                <c:pt idx="1305">
                  <c:v>-0.77192982456100001</c:v>
                </c:pt>
                <c:pt idx="1306">
                  <c:v>-0.77192982456100001</c:v>
                </c:pt>
                <c:pt idx="1307">
                  <c:v>-0.77192982456100001</c:v>
                </c:pt>
                <c:pt idx="1308">
                  <c:v>-0.77192982456100001</c:v>
                </c:pt>
                <c:pt idx="1309">
                  <c:v>-0.77192982456100001</c:v>
                </c:pt>
                <c:pt idx="1310">
                  <c:v>-0.77192982456100001</c:v>
                </c:pt>
                <c:pt idx="1311">
                  <c:v>-0.77192982456100001</c:v>
                </c:pt>
                <c:pt idx="1312">
                  <c:v>-0.77192982456100001</c:v>
                </c:pt>
                <c:pt idx="1313">
                  <c:v>-0.77192982456100001</c:v>
                </c:pt>
                <c:pt idx="1314">
                  <c:v>-0.77192982456100001</c:v>
                </c:pt>
                <c:pt idx="1315">
                  <c:v>-0.77192982456100001</c:v>
                </c:pt>
                <c:pt idx="1316">
                  <c:v>-0.77192982456100001</c:v>
                </c:pt>
                <c:pt idx="1317">
                  <c:v>-0.77192982456100001</c:v>
                </c:pt>
                <c:pt idx="1318">
                  <c:v>-0.77192982456100001</c:v>
                </c:pt>
                <c:pt idx="1319">
                  <c:v>-0.77192982456100001</c:v>
                </c:pt>
                <c:pt idx="1320">
                  <c:v>-0.77192982456100001</c:v>
                </c:pt>
                <c:pt idx="1321">
                  <c:v>-0.77192982456100001</c:v>
                </c:pt>
                <c:pt idx="1322">
                  <c:v>-0.77192982456100001</c:v>
                </c:pt>
                <c:pt idx="1323">
                  <c:v>-0.77192982456100001</c:v>
                </c:pt>
                <c:pt idx="1324">
                  <c:v>-0.77192982456100001</c:v>
                </c:pt>
                <c:pt idx="1325">
                  <c:v>-0.77192982456100001</c:v>
                </c:pt>
                <c:pt idx="1326">
                  <c:v>-0.77192982456100001</c:v>
                </c:pt>
                <c:pt idx="1327">
                  <c:v>-0.77192982456100001</c:v>
                </c:pt>
                <c:pt idx="1328">
                  <c:v>-0.77192982456100001</c:v>
                </c:pt>
                <c:pt idx="1329">
                  <c:v>-0.77192982456100001</c:v>
                </c:pt>
                <c:pt idx="1330">
                  <c:v>-0.77192982456100001</c:v>
                </c:pt>
                <c:pt idx="1331">
                  <c:v>-0.77192982456100001</c:v>
                </c:pt>
                <c:pt idx="1332">
                  <c:v>-0.77192982456100001</c:v>
                </c:pt>
                <c:pt idx="1333">
                  <c:v>-0.77192982456100001</c:v>
                </c:pt>
                <c:pt idx="1334">
                  <c:v>-0.77192982456100001</c:v>
                </c:pt>
                <c:pt idx="1335">
                  <c:v>-0.77192982456100001</c:v>
                </c:pt>
                <c:pt idx="1336">
                  <c:v>-0.77192982456100001</c:v>
                </c:pt>
                <c:pt idx="1337">
                  <c:v>-0.77192982456100001</c:v>
                </c:pt>
                <c:pt idx="1338">
                  <c:v>-0.77192982456100001</c:v>
                </c:pt>
                <c:pt idx="1339">
                  <c:v>-0.77192982456100001</c:v>
                </c:pt>
                <c:pt idx="1340">
                  <c:v>-0.77192982456100001</c:v>
                </c:pt>
                <c:pt idx="1341">
                  <c:v>-0.77192982456100001</c:v>
                </c:pt>
                <c:pt idx="1342">
                  <c:v>-0.77192982456100001</c:v>
                </c:pt>
                <c:pt idx="1343">
                  <c:v>-0.77192982456100001</c:v>
                </c:pt>
                <c:pt idx="1344">
                  <c:v>-0.77192982456100001</c:v>
                </c:pt>
                <c:pt idx="1345">
                  <c:v>-0.77192982456100001</c:v>
                </c:pt>
                <c:pt idx="1346">
                  <c:v>-0.77192982456100001</c:v>
                </c:pt>
                <c:pt idx="1347">
                  <c:v>-0.77192982456100001</c:v>
                </c:pt>
                <c:pt idx="1348">
                  <c:v>-0.77192982456100001</c:v>
                </c:pt>
                <c:pt idx="1349">
                  <c:v>-0.77192982456100001</c:v>
                </c:pt>
                <c:pt idx="1350">
                  <c:v>-0.77192982456100001</c:v>
                </c:pt>
                <c:pt idx="1351">
                  <c:v>-0.77192982456100001</c:v>
                </c:pt>
                <c:pt idx="1352">
                  <c:v>-0.77192982456100001</c:v>
                </c:pt>
                <c:pt idx="1353">
                  <c:v>-0.77192982456100001</c:v>
                </c:pt>
                <c:pt idx="1354">
                  <c:v>-0.77192982456100001</c:v>
                </c:pt>
                <c:pt idx="1355">
                  <c:v>-0.77192982456100001</c:v>
                </c:pt>
                <c:pt idx="1356">
                  <c:v>-0.77192982456100001</c:v>
                </c:pt>
                <c:pt idx="1357">
                  <c:v>-0.77192982456100001</c:v>
                </c:pt>
                <c:pt idx="1358">
                  <c:v>-0.77192982456100001</c:v>
                </c:pt>
                <c:pt idx="1359">
                  <c:v>-0.77192982456100001</c:v>
                </c:pt>
                <c:pt idx="1360">
                  <c:v>-0.77192982456100001</c:v>
                </c:pt>
                <c:pt idx="1361">
                  <c:v>-0.77192982456100001</c:v>
                </c:pt>
                <c:pt idx="1362">
                  <c:v>-0.77192982456100001</c:v>
                </c:pt>
                <c:pt idx="1363">
                  <c:v>-0.77192982456100001</c:v>
                </c:pt>
                <c:pt idx="1364">
                  <c:v>-0.77192982456100001</c:v>
                </c:pt>
                <c:pt idx="1365">
                  <c:v>-0.77192982456100001</c:v>
                </c:pt>
                <c:pt idx="1366">
                  <c:v>-0.77192982456100001</c:v>
                </c:pt>
                <c:pt idx="1367">
                  <c:v>-0.77192982456100001</c:v>
                </c:pt>
                <c:pt idx="1368">
                  <c:v>-0.77192982456100001</c:v>
                </c:pt>
                <c:pt idx="1369">
                  <c:v>-0.77192982456100001</c:v>
                </c:pt>
                <c:pt idx="1370">
                  <c:v>-0.77192982456100001</c:v>
                </c:pt>
                <c:pt idx="1371">
                  <c:v>-0.77192982456100001</c:v>
                </c:pt>
                <c:pt idx="1372">
                  <c:v>-0.77192982456100001</c:v>
                </c:pt>
                <c:pt idx="1373">
                  <c:v>-0.77192982456100001</c:v>
                </c:pt>
                <c:pt idx="1374">
                  <c:v>-0.77192982456100001</c:v>
                </c:pt>
                <c:pt idx="1375">
                  <c:v>-0.77192982456100001</c:v>
                </c:pt>
                <c:pt idx="1376">
                  <c:v>-0.77192982456100001</c:v>
                </c:pt>
                <c:pt idx="1377">
                  <c:v>-0.77192982456100001</c:v>
                </c:pt>
                <c:pt idx="1378">
                  <c:v>-0.77192982456100001</c:v>
                </c:pt>
                <c:pt idx="1379">
                  <c:v>-0.77192982456100001</c:v>
                </c:pt>
                <c:pt idx="1380">
                  <c:v>-0.77192982456100001</c:v>
                </c:pt>
                <c:pt idx="1381">
                  <c:v>-0.77192982456100001</c:v>
                </c:pt>
                <c:pt idx="1382">
                  <c:v>-0.77192982456100001</c:v>
                </c:pt>
                <c:pt idx="1383">
                  <c:v>-0.77192982456100001</c:v>
                </c:pt>
                <c:pt idx="1384">
                  <c:v>-0.77192982456100001</c:v>
                </c:pt>
                <c:pt idx="1385">
                  <c:v>-0.77192982456100001</c:v>
                </c:pt>
                <c:pt idx="1386">
                  <c:v>-0.77192982456100001</c:v>
                </c:pt>
                <c:pt idx="1387">
                  <c:v>-0.77192982456100001</c:v>
                </c:pt>
                <c:pt idx="1388">
                  <c:v>-0.77192982456100001</c:v>
                </c:pt>
                <c:pt idx="1389">
                  <c:v>-0.77192982456100001</c:v>
                </c:pt>
                <c:pt idx="1390">
                  <c:v>-0.77192982456100001</c:v>
                </c:pt>
                <c:pt idx="1391">
                  <c:v>-0.77192982456100001</c:v>
                </c:pt>
                <c:pt idx="1392">
                  <c:v>-0.77192982456100001</c:v>
                </c:pt>
                <c:pt idx="1393">
                  <c:v>-0.77192982456100001</c:v>
                </c:pt>
                <c:pt idx="1394">
                  <c:v>-0.77192982456100001</c:v>
                </c:pt>
                <c:pt idx="1395">
                  <c:v>-0.77192982456100001</c:v>
                </c:pt>
                <c:pt idx="1396">
                  <c:v>-0.77192982456100001</c:v>
                </c:pt>
                <c:pt idx="1397">
                  <c:v>-0.77192982456100001</c:v>
                </c:pt>
                <c:pt idx="1398">
                  <c:v>-0.77192982456100001</c:v>
                </c:pt>
                <c:pt idx="1399">
                  <c:v>-0.77192982456100001</c:v>
                </c:pt>
                <c:pt idx="1400">
                  <c:v>-0.77192982456100001</c:v>
                </c:pt>
                <c:pt idx="1401">
                  <c:v>-0.77192982456100001</c:v>
                </c:pt>
                <c:pt idx="1402">
                  <c:v>-0.77192982456100001</c:v>
                </c:pt>
                <c:pt idx="1403">
                  <c:v>-0.77192982456100001</c:v>
                </c:pt>
                <c:pt idx="1404">
                  <c:v>-0.77586206896599996</c:v>
                </c:pt>
                <c:pt idx="1405">
                  <c:v>-0.77586206896599996</c:v>
                </c:pt>
                <c:pt idx="1406">
                  <c:v>-0.77586206896599996</c:v>
                </c:pt>
                <c:pt idx="1407">
                  <c:v>-0.77586206896599996</c:v>
                </c:pt>
                <c:pt idx="1408">
                  <c:v>-0.77586206896599996</c:v>
                </c:pt>
                <c:pt idx="1409">
                  <c:v>-0.77586206896599996</c:v>
                </c:pt>
                <c:pt idx="1410">
                  <c:v>-0.77586206896599996</c:v>
                </c:pt>
                <c:pt idx="1411">
                  <c:v>-0.77586206896599996</c:v>
                </c:pt>
                <c:pt idx="1412">
                  <c:v>-0.77586206896599996</c:v>
                </c:pt>
                <c:pt idx="1413">
                  <c:v>-0.77586206896599996</c:v>
                </c:pt>
                <c:pt idx="1414">
                  <c:v>-0.77586206896599996</c:v>
                </c:pt>
                <c:pt idx="1415">
                  <c:v>-0.77586206896599996</c:v>
                </c:pt>
                <c:pt idx="1416">
                  <c:v>-0.77586206896599996</c:v>
                </c:pt>
                <c:pt idx="1417">
                  <c:v>-0.77586206896599996</c:v>
                </c:pt>
                <c:pt idx="1418">
                  <c:v>-0.77586206896599996</c:v>
                </c:pt>
                <c:pt idx="1419">
                  <c:v>-0.77586206896599996</c:v>
                </c:pt>
                <c:pt idx="1420">
                  <c:v>-0.77586206896599996</c:v>
                </c:pt>
                <c:pt idx="1421">
                  <c:v>-0.77586206896599996</c:v>
                </c:pt>
                <c:pt idx="1422">
                  <c:v>-0.77586206896599996</c:v>
                </c:pt>
                <c:pt idx="1423">
                  <c:v>-0.77586206896599996</c:v>
                </c:pt>
                <c:pt idx="1424">
                  <c:v>-0.77586206896599996</c:v>
                </c:pt>
                <c:pt idx="1425">
                  <c:v>-0.77586206896599996</c:v>
                </c:pt>
                <c:pt idx="1426">
                  <c:v>-0.77586206896599996</c:v>
                </c:pt>
                <c:pt idx="1427">
                  <c:v>-0.77586206896599996</c:v>
                </c:pt>
                <c:pt idx="1428">
                  <c:v>-0.77586206896599996</c:v>
                </c:pt>
                <c:pt idx="1429">
                  <c:v>-0.77586206896599996</c:v>
                </c:pt>
                <c:pt idx="1430">
                  <c:v>-0.77586206896599996</c:v>
                </c:pt>
                <c:pt idx="1431">
                  <c:v>-0.77586206896599996</c:v>
                </c:pt>
                <c:pt idx="1432">
                  <c:v>-0.77586206896599996</c:v>
                </c:pt>
                <c:pt idx="1433">
                  <c:v>-0.77966101694900003</c:v>
                </c:pt>
                <c:pt idx="1434">
                  <c:v>-0.77966101694900003</c:v>
                </c:pt>
                <c:pt idx="1435">
                  <c:v>-0.77966101694900003</c:v>
                </c:pt>
                <c:pt idx="1436">
                  <c:v>-0.77966101694900003</c:v>
                </c:pt>
                <c:pt idx="1437">
                  <c:v>-0.77966101694900003</c:v>
                </c:pt>
                <c:pt idx="1438">
                  <c:v>-0.77966101694900003</c:v>
                </c:pt>
                <c:pt idx="1439">
                  <c:v>-0.77966101694900003</c:v>
                </c:pt>
                <c:pt idx="1440">
                  <c:v>-0.77966101694900003</c:v>
                </c:pt>
                <c:pt idx="1441">
                  <c:v>-0.77966101694900003</c:v>
                </c:pt>
                <c:pt idx="1442">
                  <c:v>-0.77966101694900003</c:v>
                </c:pt>
                <c:pt idx="1443">
                  <c:v>-0.77966101694900003</c:v>
                </c:pt>
                <c:pt idx="1444">
                  <c:v>-0.77966101694900003</c:v>
                </c:pt>
                <c:pt idx="1445">
                  <c:v>-0.77966101694900003</c:v>
                </c:pt>
                <c:pt idx="1446">
                  <c:v>-0.77966101694900003</c:v>
                </c:pt>
                <c:pt idx="1447">
                  <c:v>-0.77966101694900003</c:v>
                </c:pt>
                <c:pt idx="1448">
                  <c:v>-0.77966101694900003</c:v>
                </c:pt>
                <c:pt idx="1449">
                  <c:v>-0.77966101694900003</c:v>
                </c:pt>
                <c:pt idx="1450">
                  <c:v>-0.77966101694900003</c:v>
                </c:pt>
                <c:pt idx="1451">
                  <c:v>-0.77966101694900003</c:v>
                </c:pt>
                <c:pt idx="1452">
                  <c:v>-0.77966101694900003</c:v>
                </c:pt>
                <c:pt idx="1453">
                  <c:v>-0.77966101694900003</c:v>
                </c:pt>
                <c:pt idx="1454">
                  <c:v>-0.77966101694900003</c:v>
                </c:pt>
                <c:pt idx="1455">
                  <c:v>-0.77966101694900003</c:v>
                </c:pt>
                <c:pt idx="1456">
                  <c:v>-0.77966101694900003</c:v>
                </c:pt>
                <c:pt idx="1457">
                  <c:v>-0.77966101694900003</c:v>
                </c:pt>
                <c:pt idx="1458">
                  <c:v>-0.77966101694900003</c:v>
                </c:pt>
                <c:pt idx="1459">
                  <c:v>-0.77966101694900003</c:v>
                </c:pt>
                <c:pt idx="1460">
                  <c:v>-0.77966101694900003</c:v>
                </c:pt>
                <c:pt idx="1461">
                  <c:v>-0.77966101694900003</c:v>
                </c:pt>
                <c:pt idx="1462">
                  <c:v>-0.77966101694900003</c:v>
                </c:pt>
                <c:pt idx="1463">
                  <c:v>-0.77966101694900003</c:v>
                </c:pt>
                <c:pt idx="1464">
                  <c:v>-0.77966101694900003</c:v>
                </c:pt>
                <c:pt idx="1465">
                  <c:v>-0.77966101694900003</c:v>
                </c:pt>
                <c:pt idx="1466">
                  <c:v>-0.77966101694900003</c:v>
                </c:pt>
                <c:pt idx="1467">
                  <c:v>-0.77966101694900003</c:v>
                </c:pt>
                <c:pt idx="1468">
                  <c:v>-0.77966101694900003</c:v>
                </c:pt>
                <c:pt idx="1469">
                  <c:v>-0.77966101694900003</c:v>
                </c:pt>
                <c:pt idx="1470">
                  <c:v>-0.77966101694900003</c:v>
                </c:pt>
                <c:pt idx="1471">
                  <c:v>-0.77966101694900003</c:v>
                </c:pt>
                <c:pt idx="1472">
                  <c:v>-0.77966101694900003</c:v>
                </c:pt>
                <c:pt idx="1473">
                  <c:v>-0.77966101694900003</c:v>
                </c:pt>
                <c:pt idx="1474">
                  <c:v>-0.77966101694900003</c:v>
                </c:pt>
                <c:pt idx="1475">
                  <c:v>-0.77966101694900003</c:v>
                </c:pt>
                <c:pt idx="1476">
                  <c:v>-0.77966101694900003</c:v>
                </c:pt>
                <c:pt idx="1477">
                  <c:v>-0.77966101694900003</c:v>
                </c:pt>
                <c:pt idx="1478">
                  <c:v>-0.77966101694900003</c:v>
                </c:pt>
                <c:pt idx="1479">
                  <c:v>-0.77966101694900003</c:v>
                </c:pt>
                <c:pt idx="1480">
                  <c:v>-0.77966101694900003</c:v>
                </c:pt>
                <c:pt idx="1481">
                  <c:v>-0.77966101694900003</c:v>
                </c:pt>
                <c:pt idx="1482">
                  <c:v>-0.77966101694900003</c:v>
                </c:pt>
                <c:pt idx="1483">
                  <c:v>-0.77966101694900003</c:v>
                </c:pt>
                <c:pt idx="1484">
                  <c:v>-0.77966101694900003</c:v>
                </c:pt>
                <c:pt idx="1485">
                  <c:v>-0.77966101694900003</c:v>
                </c:pt>
                <c:pt idx="1486">
                  <c:v>-0.77966101694900003</c:v>
                </c:pt>
                <c:pt idx="1487">
                  <c:v>-0.77966101694900003</c:v>
                </c:pt>
                <c:pt idx="1488">
                  <c:v>-0.77966101694900003</c:v>
                </c:pt>
                <c:pt idx="1489">
                  <c:v>-0.78333333333300004</c:v>
                </c:pt>
                <c:pt idx="1490">
                  <c:v>-0.78333333333300004</c:v>
                </c:pt>
                <c:pt idx="1491">
                  <c:v>-0.78333333333300004</c:v>
                </c:pt>
                <c:pt idx="1492">
                  <c:v>-0.78333333333300004</c:v>
                </c:pt>
                <c:pt idx="1493">
                  <c:v>-0.78333333333300004</c:v>
                </c:pt>
                <c:pt idx="1494">
                  <c:v>-0.78333333333300004</c:v>
                </c:pt>
                <c:pt idx="1495">
                  <c:v>-0.78333333333300004</c:v>
                </c:pt>
                <c:pt idx="1496">
                  <c:v>-0.78333333333300004</c:v>
                </c:pt>
                <c:pt idx="1497">
                  <c:v>-0.78333333333300004</c:v>
                </c:pt>
                <c:pt idx="1498">
                  <c:v>-0.78333333333300004</c:v>
                </c:pt>
                <c:pt idx="1499">
                  <c:v>-0.78333333333300004</c:v>
                </c:pt>
                <c:pt idx="1500">
                  <c:v>-0.78333333333300004</c:v>
                </c:pt>
                <c:pt idx="1501">
                  <c:v>-0.78333333333300004</c:v>
                </c:pt>
                <c:pt idx="1502">
                  <c:v>-0.78688524590200004</c:v>
                </c:pt>
                <c:pt idx="1503">
                  <c:v>-0.78688524590200004</c:v>
                </c:pt>
                <c:pt idx="1504">
                  <c:v>-0.78688524590200004</c:v>
                </c:pt>
                <c:pt idx="1505">
                  <c:v>-0.78688524590200004</c:v>
                </c:pt>
                <c:pt idx="1506">
                  <c:v>-0.78688524590200004</c:v>
                </c:pt>
                <c:pt idx="1507">
                  <c:v>-0.78688524590200004</c:v>
                </c:pt>
                <c:pt idx="1508">
                  <c:v>-0.78688524590200004</c:v>
                </c:pt>
                <c:pt idx="1509">
                  <c:v>-0.78688524590200004</c:v>
                </c:pt>
                <c:pt idx="1510">
                  <c:v>-0.78688524590200004</c:v>
                </c:pt>
                <c:pt idx="1511">
                  <c:v>-0.78688524590200004</c:v>
                </c:pt>
                <c:pt idx="1512">
                  <c:v>-0.78688524590200004</c:v>
                </c:pt>
                <c:pt idx="1513">
                  <c:v>-0.78688524590200004</c:v>
                </c:pt>
                <c:pt idx="1514">
                  <c:v>-0.78688524590200004</c:v>
                </c:pt>
                <c:pt idx="1515">
                  <c:v>-0.78688524590200004</c:v>
                </c:pt>
                <c:pt idx="1516">
                  <c:v>-0.78688524590200004</c:v>
                </c:pt>
                <c:pt idx="1517">
                  <c:v>-0.78688524590200004</c:v>
                </c:pt>
                <c:pt idx="1518">
                  <c:v>-0.78688524590200004</c:v>
                </c:pt>
                <c:pt idx="1519">
                  <c:v>-0.78688524590200004</c:v>
                </c:pt>
                <c:pt idx="1520">
                  <c:v>-0.78688524590200004</c:v>
                </c:pt>
                <c:pt idx="1521">
                  <c:v>-0.78688524590200004</c:v>
                </c:pt>
                <c:pt idx="1522">
                  <c:v>-0.78688524590200004</c:v>
                </c:pt>
                <c:pt idx="1523">
                  <c:v>-0.78688524590200004</c:v>
                </c:pt>
                <c:pt idx="1524">
                  <c:v>-0.78688524590200004</c:v>
                </c:pt>
                <c:pt idx="1525">
                  <c:v>-0.79032258064500005</c:v>
                </c:pt>
                <c:pt idx="1526">
                  <c:v>-0.79032258064500005</c:v>
                </c:pt>
                <c:pt idx="1527">
                  <c:v>-0.79032258064500005</c:v>
                </c:pt>
                <c:pt idx="1528">
                  <c:v>-0.79032258064500005</c:v>
                </c:pt>
                <c:pt idx="1529">
                  <c:v>-0.79032258064500005</c:v>
                </c:pt>
                <c:pt idx="1530">
                  <c:v>-0.79032258064500005</c:v>
                </c:pt>
                <c:pt idx="1531">
                  <c:v>-0.79032258064500005</c:v>
                </c:pt>
                <c:pt idx="1532">
                  <c:v>-0.79032258064500005</c:v>
                </c:pt>
                <c:pt idx="1533">
                  <c:v>-0.79032258064500005</c:v>
                </c:pt>
                <c:pt idx="1534">
                  <c:v>-0.79032258064500005</c:v>
                </c:pt>
                <c:pt idx="1535">
                  <c:v>-0.79032258064500005</c:v>
                </c:pt>
                <c:pt idx="1536">
                  <c:v>-0.79032258064500005</c:v>
                </c:pt>
                <c:pt idx="1537">
                  <c:v>-0.79032258064500005</c:v>
                </c:pt>
                <c:pt idx="1538">
                  <c:v>-0.79032258064500005</c:v>
                </c:pt>
                <c:pt idx="1539">
                  <c:v>-0.79032258064500005</c:v>
                </c:pt>
                <c:pt idx="1540">
                  <c:v>-0.79032258064500005</c:v>
                </c:pt>
                <c:pt idx="1541">
                  <c:v>-0.79032258064500005</c:v>
                </c:pt>
                <c:pt idx="1542">
                  <c:v>-0.79032258064500005</c:v>
                </c:pt>
                <c:pt idx="1543">
                  <c:v>-0.79032258064500005</c:v>
                </c:pt>
                <c:pt idx="1544">
                  <c:v>-0.79032258064500005</c:v>
                </c:pt>
                <c:pt idx="1545">
                  <c:v>-0.79032258064500005</c:v>
                </c:pt>
                <c:pt idx="1546">
                  <c:v>-0.79032258064500005</c:v>
                </c:pt>
                <c:pt idx="1547">
                  <c:v>-0.79032258064500005</c:v>
                </c:pt>
                <c:pt idx="1548">
                  <c:v>-0.79032258064500005</c:v>
                </c:pt>
                <c:pt idx="1549">
                  <c:v>-0.79032258064500005</c:v>
                </c:pt>
                <c:pt idx="1550">
                  <c:v>-0.79032258064500005</c:v>
                </c:pt>
                <c:pt idx="1551">
                  <c:v>-0.79032258064500005</c:v>
                </c:pt>
                <c:pt idx="1552">
                  <c:v>-0.79032258064500005</c:v>
                </c:pt>
                <c:pt idx="1553">
                  <c:v>-0.79032258064500005</c:v>
                </c:pt>
                <c:pt idx="1554">
                  <c:v>-0.79032258064500005</c:v>
                </c:pt>
                <c:pt idx="1555">
                  <c:v>-0.79032258064500005</c:v>
                </c:pt>
                <c:pt idx="1556">
                  <c:v>-0.79032258064500005</c:v>
                </c:pt>
                <c:pt idx="1557">
                  <c:v>-0.79032258064500005</c:v>
                </c:pt>
                <c:pt idx="1558">
                  <c:v>-0.79032258064500005</c:v>
                </c:pt>
                <c:pt idx="1559">
                  <c:v>-0.79032258064500005</c:v>
                </c:pt>
                <c:pt idx="1560">
                  <c:v>-0.79032258064500005</c:v>
                </c:pt>
                <c:pt idx="1561">
                  <c:v>-0.79032258064500005</c:v>
                </c:pt>
                <c:pt idx="1562">
                  <c:v>-0.79032258064500005</c:v>
                </c:pt>
                <c:pt idx="1563">
                  <c:v>-0.79032258064500005</c:v>
                </c:pt>
                <c:pt idx="1564">
                  <c:v>-0.79032258064500005</c:v>
                </c:pt>
                <c:pt idx="1565">
                  <c:v>-0.79032258064500005</c:v>
                </c:pt>
                <c:pt idx="1566">
                  <c:v>-0.79032258064500005</c:v>
                </c:pt>
                <c:pt idx="1567">
                  <c:v>-0.79032258064500005</c:v>
                </c:pt>
                <c:pt idx="1568">
                  <c:v>-0.79032258064500005</c:v>
                </c:pt>
                <c:pt idx="1569">
                  <c:v>-0.79032258064500005</c:v>
                </c:pt>
                <c:pt idx="1570">
                  <c:v>-0.79032258064500005</c:v>
                </c:pt>
                <c:pt idx="1571">
                  <c:v>-0.79032258064500005</c:v>
                </c:pt>
                <c:pt idx="1572">
                  <c:v>-0.79032258064500005</c:v>
                </c:pt>
                <c:pt idx="1573">
                  <c:v>-0.79032258064500005</c:v>
                </c:pt>
                <c:pt idx="1574">
                  <c:v>-0.79032258064500005</c:v>
                </c:pt>
                <c:pt idx="1575">
                  <c:v>-0.79032258064500005</c:v>
                </c:pt>
                <c:pt idx="1576">
                  <c:v>-0.79032258064500005</c:v>
                </c:pt>
                <c:pt idx="1577">
                  <c:v>-0.79032258064500005</c:v>
                </c:pt>
                <c:pt idx="1578">
                  <c:v>-0.79032258064500005</c:v>
                </c:pt>
                <c:pt idx="1579">
                  <c:v>-0.79032258064500005</c:v>
                </c:pt>
                <c:pt idx="1580">
                  <c:v>-0.79032258064500005</c:v>
                </c:pt>
                <c:pt idx="1581">
                  <c:v>-0.79032258064500005</c:v>
                </c:pt>
                <c:pt idx="1582">
                  <c:v>-0.79032258064500005</c:v>
                </c:pt>
                <c:pt idx="1583">
                  <c:v>-0.79032258064500005</c:v>
                </c:pt>
                <c:pt idx="1584">
                  <c:v>-0.79032258064500005</c:v>
                </c:pt>
                <c:pt idx="1585">
                  <c:v>-0.79032258064500005</c:v>
                </c:pt>
                <c:pt idx="1586">
                  <c:v>-0.79032258064500005</c:v>
                </c:pt>
                <c:pt idx="1587">
                  <c:v>-0.79032258064500005</c:v>
                </c:pt>
                <c:pt idx="1588">
                  <c:v>-0.79032258064500005</c:v>
                </c:pt>
                <c:pt idx="1589">
                  <c:v>-0.79032258064500005</c:v>
                </c:pt>
                <c:pt idx="1590">
                  <c:v>-0.79032258064500005</c:v>
                </c:pt>
                <c:pt idx="1591">
                  <c:v>-0.79032258064500005</c:v>
                </c:pt>
                <c:pt idx="1592">
                  <c:v>-0.79032258064500005</c:v>
                </c:pt>
                <c:pt idx="1593">
                  <c:v>-0.79032258064500005</c:v>
                </c:pt>
                <c:pt idx="1594">
                  <c:v>-0.79032258064500005</c:v>
                </c:pt>
                <c:pt idx="1595">
                  <c:v>-0.79032258064500005</c:v>
                </c:pt>
                <c:pt idx="1596">
                  <c:v>-0.79032258064500005</c:v>
                </c:pt>
                <c:pt idx="1597">
                  <c:v>-0.79032258064500005</c:v>
                </c:pt>
                <c:pt idx="1598">
                  <c:v>-0.79032258064500005</c:v>
                </c:pt>
                <c:pt idx="1599">
                  <c:v>-0.79032258064500005</c:v>
                </c:pt>
                <c:pt idx="1600">
                  <c:v>-0.79032258064500005</c:v>
                </c:pt>
                <c:pt idx="1601">
                  <c:v>-0.79032258064500005</c:v>
                </c:pt>
                <c:pt idx="1602">
                  <c:v>-0.79032258064500005</c:v>
                </c:pt>
                <c:pt idx="1603">
                  <c:v>-0.79032258064500005</c:v>
                </c:pt>
                <c:pt idx="1604">
                  <c:v>-0.79032258064500005</c:v>
                </c:pt>
                <c:pt idx="1605">
                  <c:v>-0.79032258064500005</c:v>
                </c:pt>
                <c:pt idx="1606">
                  <c:v>-0.79032258064500005</c:v>
                </c:pt>
                <c:pt idx="1607">
                  <c:v>-0.79032258064500005</c:v>
                </c:pt>
                <c:pt idx="1608">
                  <c:v>-0.79032258064500005</c:v>
                </c:pt>
                <c:pt idx="1609">
                  <c:v>-0.79032258064500005</c:v>
                </c:pt>
                <c:pt idx="1610">
                  <c:v>-0.79032258064500005</c:v>
                </c:pt>
                <c:pt idx="1611">
                  <c:v>-0.79032258064500005</c:v>
                </c:pt>
                <c:pt idx="1612">
                  <c:v>-0.79032258064500005</c:v>
                </c:pt>
                <c:pt idx="1613">
                  <c:v>-0.79032258064500005</c:v>
                </c:pt>
                <c:pt idx="1614">
                  <c:v>-0.79032258064500005</c:v>
                </c:pt>
                <c:pt idx="1615">
                  <c:v>-0.79032258064500005</c:v>
                </c:pt>
                <c:pt idx="1616">
                  <c:v>-0.79032258064500005</c:v>
                </c:pt>
                <c:pt idx="1617">
                  <c:v>-0.79032258064500005</c:v>
                </c:pt>
                <c:pt idx="1618">
                  <c:v>-0.79032258064500005</c:v>
                </c:pt>
                <c:pt idx="1619">
                  <c:v>-0.79032258064500005</c:v>
                </c:pt>
                <c:pt idx="1620">
                  <c:v>-0.79032258064500005</c:v>
                </c:pt>
                <c:pt idx="1621">
                  <c:v>-0.79032258064500005</c:v>
                </c:pt>
                <c:pt idx="1622">
                  <c:v>-0.79032258064500005</c:v>
                </c:pt>
                <c:pt idx="1623">
                  <c:v>-0.79032258064500005</c:v>
                </c:pt>
                <c:pt idx="1624">
                  <c:v>-0.79032258064500005</c:v>
                </c:pt>
                <c:pt idx="1625">
                  <c:v>-0.79032258064500005</c:v>
                </c:pt>
                <c:pt idx="1626">
                  <c:v>-0.79032258064500005</c:v>
                </c:pt>
                <c:pt idx="1627">
                  <c:v>-0.79032258064500005</c:v>
                </c:pt>
                <c:pt idx="1628">
                  <c:v>-0.79032258064500005</c:v>
                </c:pt>
                <c:pt idx="1629">
                  <c:v>-0.79032258064500005</c:v>
                </c:pt>
                <c:pt idx="1630">
                  <c:v>-0.79032258064500005</c:v>
                </c:pt>
                <c:pt idx="1631">
                  <c:v>-0.79032258064500005</c:v>
                </c:pt>
                <c:pt idx="1632">
                  <c:v>-0.79032258064500005</c:v>
                </c:pt>
                <c:pt idx="1633">
                  <c:v>-0.79032258064500005</c:v>
                </c:pt>
                <c:pt idx="1634">
                  <c:v>-0.79032258064500005</c:v>
                </c:pt>
                <c:pt idx="1635">
                  <c:v>-0.79032258064500005</c:v>
                </c:pt>
                <c:pt idx="1636">
                  <c:v>-0.79032258064500005</c:v>
                </c:pt>
                <c:pt idx="1637">
                  <c:v>-0.79032258064500005</c:v>
                </c:pt>
                <c:pt idx="1638">
                  <c:v>-0.79032258064500005</c:v>
                </c:pt>
                <c:pt idx="1639">
                  <c:v>-0.79032258064500005</c:v>
                </c:pt>
                <c:pt idx="1640">
                  <c:v>-0.79032258064500005</c:v>
                </c:pt>
                <c:pt idx="1641">
                  <c:v>-0.79032258064500005</c:v>
                </c:pt>
                <c:pt idx="1642">
                  <c:v>-0.79032258064500005</c:v>
                </c:pt>
                <c:pt idx="1643">
                  <c:v>-0.79032258064500005</c:v>
                </c:pt>
                <c:pt idx="1644">
                  <c:v>-0.79032258064500005</c:v>
                </c:pt>
                <c:pt idx="1645">
                  <c:v>-0.79032258064500005</c:v>
                </c:pt>
                <c:pt idx="1646">
                  <c:v>-0.79032258064500005</c:v>
                </c:pt>
                <c:pt idx="1647">
                  <c:v>-0.79032258064500005</c:v>
                </c:pt>
                <c:pt idx="1648">
                  <c:v>-0.79032258064500005</c:v>
                </c:pt>
                <c:pt idx="1649">
                  <c:v>-0.79032258064500005</c:v>
                </c:pt>
                <c:pt idx="1650">
                  <c:v>-0.79032258064500005</c:v>
                </c:pt>
                <c:pt idx="1651">
                  <c:v>-0.79032258064500005</c:v>
                </c:pt>
                <c:pt idx="1652">
                  <c:v>-0.79032258064500005</c:v>
                </c:pt>
                <c:pt idx="1653">
                  <c:v>-0.79032258064500005</c:v>
                </c:pt>
                <c:pt idx="1654">
                  <c:v>-0.79032258064500005</c:v>
                </c:pt>
                <c:pt idx="1655">
                  <c:v>-0.79032258064500005</c:v>
                </c:pt>
                <c:pt idx="1656">
                  <c:v>-0.79032258064500005</c:v>
                </c:pt>
                <c:pt idx="1657">
                  <c:v>-0.79032258064500005</c:v>
                </c:pt>
                <c:pt idx="1658">
                  <c:v>-0.79032258064500005</c:v>
                </c:pt>
                <c:pt idx="1659">
                  <c:v>-0.79032258064500005</c:v>
                </c:pt>
                <c:pt idx="1660">
                  <c:v>-0.79032258064500005</c:v>
                </c:pt>
                <c:pt idx="1661">
                  <c:v>-0.79032258064500005</c:v>
                </c:pt>
                <c:pt idx="1662">
                  <c:v>-0.79032258064500005</c:v>
                </c:pt>
                <c:pt idx="1663">
                  <c:v>-0.79032258064500005</c:v>
                </c:pt>
                <c:pt idx="1664">
                  <c:v>-0.79032258064500005</c:v>
                </c:pt>
                <c:pt idx="1665">
                  <c:v>-0.76190476190500001</c:v>
                </c:pt>
                <c:pt idx="1666">
                  <c:v>-0.76190476190500001</c:v>
                </c:pt>
                <c:pt idx="1667">
                  <c:v>-0.76190476190500001</c:v>
                </c:pt>
                <c:pt idx="1668">
                  <c:v>-0.76190476190500001</c:v>
                </c:pt>
                <c:pt idx="1669">
                  <c:v>-0.76190476190500001</c:v>
                </c:pt>
                <c:pt idx="1670">
                  <c:v>-0.76190476190500001</c:v>
                </c:pt>
                <c:pt idx="1671">
                  <c:v>-0.76190476190500001</c:v>
                </c:pt>
                <c:pt idx="1672">
                  <c:v>-0.76190476190500001</c:v>
                </c:pt>
                <c:pt idx="1673">
                  <c:v>-0.765625</c:v>
                </c:pt>
                <c:pt idx="1674">
                  <c:v>-0.765625</c:v>
                </c:pt>
                <c:pt idx="1675">
                  <c:v>-0.765625</c:v>
                </c:pt>
                <c:pt idx="1676">
                  <c:v>-0.75384615384599996</c:v>
                </c:pt>
                <c:pt idx="1677">
                  <c:v>-0.75384615384599996</c:v>
                </c:pt>
                <c:pt idx="1678">
                  <c:v>-0.75384615384599996</c:v>
                </c:pt>
                <c:pt idx="1679">
                  <c:v>-0.75384615384599996</c:v>
                </c:pt>
                <c:pt idx="1680">
                  <c:v>-0.75384615384599996</c:v>
                </c:pt>
                <c:pt idx="1681">
                  <c:v>-0.75384615384599996</c:v>
                </c:pt>
                <c:pt idx="1682">
                  <c:v>-0.75384615384599996</c:v>
                </c:pt>
                <c:pt idx="1683">
                  <c:v>-0.75384615384599996</c:v>
                </c:pt>
                <c:pt idx="1684">
                  <c:v>-0.75384615384599996</c:v>
                </c:pt>
                <c:pt idx="1685">
                  <c:v>-0.75384615384599996</c:v>
                </c:pt>
                <c:pt idx="1686">
                  <c:v>-0.75384615384599996</c:v>
                </c:pt>
                <c:pt idx="1687">
                  <c:v>-0.75384615384599996</c:v>
                </c:pt>
                <c:pt idx="1688">
                  <c:v>-0.75384615384599996</c:v>
                </c:pt>
                <c:pt idx="1689">
                  <c:v>-0.75384615384599996</c:v>
                </c:pt>
                <c:pt idx="1690">
                  <c:v>-0.75384615384599996</c:v>
                </c:pt>
                <c:pt idx="1691">
                  <c:v>-0.75384615384599996</c:v>
                </c:pt>
                <c:pt idx="1692">
                  <c:v>-0.75384615384599996</c:v>
                </c:pt>
                <c:pt idx="1693">
                  <c:v>-0.72727272727299996</c:v>
                </c:pt>
                <c:pt idx="1694">
                  <c:v>-0.72727272727299996</c:v>
                </c:pt>
                <c:pt idx="1695">
                  <c:v>-0.72727272727299996</c:v>
                </c:pt>
                <c:pt idx="1696">
                  <c:v>-0.72727272727299996</c:v>
                </c:pt>
                <c:pt idx="1697">
                  <c:v>-0.72727272727299996</c:v>
                </c:pt>
                <c:pt idx="1698">
                  <c:v>-0.72727272727299996</c:v>
                </c:pt>
                <c:pt idx="1699">
                  <c:v>-0.72727272727299996</c:v>
                </c:pt>
                <c:pt idx="1700">
                  <c:v>-0.72727272727299996</c:v>
                </c:pt>
                <c:pt idx="1701">
                  <c:v>-0.72727272727299996</c:v>
                </c:pt>
                <c:pt idx="1702">
                  <c:v>-0.73134328358199996</c:v>
                </c:pt>
                <c:pt idx="1703">
                  <c:v>-0.73134328358199996</c:v>
                </c:pt>
                <c:pt idx="1704">
                  <c:v>-0.73134328358199996</c:v>
                </c:pt>
                <c:pt idx="1705">
                  <c:v>-0.73134328358199996</c:v>
                </c:pt>
                <c:pt idx="1706">
                  <c:v>-0.73134328358199996</c:v>
                </c:pt>
                <c:pt idx="1707">
                  <c:v>-0.73134328358199996</c:v>
                </c:pt>
                <c:pt idx="1708">
                  <c:v>-0.73134328358199996</c:v>
                </c:pt>
                <c:pt idx="1709">
                  <c:v>-0.73134328358199996</c:v>
                </c:pt>
                <c:pt idx="1710">
                  <c:v>-0.73134328358199996</c:v>
                </c:pt>
                <c:pt idx="1711">
                  <c:v>-0.73134328358199996</c:v>
                </c:pt>
                <c:pt idx="1712">
                  <c:v>-0.73134328358199996</c:v>
                </c:pt>
                <c:pt idx="1713">
                  <c:v>-0.73134328358199996</c:v>
                </c:pt>
                <c:pt idx="1714">
                  <c:v>-0.73134328358199996</c:v>
                </c:pt>
                <c:pt idx="1715">
                  <c:v>-0.73134328358199996</c:v>
                </c:pt>
                <c:pt idx="1716">
                  <c:v>-0.73134328358199996</c:v>
                </c:pt>
                <c:pt idx="1717">
                  <c:v>-0.73134328358199996</c:v>
                </c:pt>
                <c:pt idx="1718">
                  <c:v>-0.73134328358199996</c:v>
                </c:pt>
                <c:pt idx="1719">
                  <c:v>-0.73134328358199996</c:v>
                </c:pt>
                <c:pt idx="1720">
                  <c:v>-0.73134328358199996</c:v>
                </c:pt>
                <c:pt idx="1721">
                  <c:v>-0.73134328358199996</c:v>
                </c:pt>
                <c:pt idx="1722">
                  <c:v>-0.73134328358199996</c:v>
                </c:pt>
                <c:pt idx="1723">
                  <c:v>-0.73134328358199996</c:v>
                </c:pt>
                <c:pt idx="1724">
                  <c:v>-0.73134328358199996</c:v>
                </c:pt>
                <c:pt idx="1725">
                  <c:v>-0.73134328358199996</c:v>
                </c:pt>
                <c:pt idx="1726">
                  <c:v>-0.73134328358199996</c:v>
                </c:pt>
                <c:pt idx="1727">
                  <c:v>-0.73134328358199996</c:v>
                </c:pt>
                <c:pt idx="1728">
                  <c:v>-0.73134328358199996</c:v>
                </c:pt>
                <c:pt idx="1729">
                  <c:v>-0.73134328358199996</c:v>
                </c:pt>
                <c:pt idx="1730">
                  <c:v>-0.73134328358199996</c:v>
                </c:pt>
                <c:pt idx="1731">
                  <c:v>-0.73134328358199996</c:v>
                </c:pt>
                <c:pt idx="1732">
                  <c:v>-0.73134328358199996</c:v>
                </c:pt>
                <c:pt idx="1733">
                  <c:v>-0.73134328358199996</c:v>
                </c:pt>
                <c:pt idx="1734">
                  <c:v>-0.73529411764700003</c:v>
                </c:pt>
                <c:pt idx="1735">
                  <c:v>-0.73529411764700003</c:v>
                </c:pt>
                <c:pt idx="1736">
                  <c:v>-0.73529411764700003</c:v>
                </c:pt>
                <c:pt idx="1737">
                  <c:v>-0.73529411764700003</c:v>
                </c:pt>
                <c:pt idx="1738">
                  <c:v>-0.73529411764700003</c:v>
                </c:pt>
                <c:pt idx="1739">
                  <c:v>-0.73529411764700003</c:v>
                </c:pt>
                <c:pt idx="1740">
                  <c:v>-0.73529411764700003</c:v>
                </c:pt>
                <c:pt idx="1741">
                  <c:v>-0.73529411764700003</c:v>
                </c:pt>
                <c:pt idx="1742">
                  <c:v>-0.73529411764700003</c:v>
                </c:pt>
                <c:pt idx="1743">
                  <c:v>-0.73529411764700003</c:v>
                </c:pt>
                <c:pt idx="1744">
                  <c:v>-0.73529411764700003</c:v>
                </c:pt>
                <c:pt idx="1745">
                  <c:v>-0.73529411764700003</c:v>
                </c:pt>
                <c:pt idx="1746">
                  <c:v>-0.73529411764700003</c:v>
                </c:pt>
                <c:pt idx="1747">
                  <c:v>-0.73529411764700003</c:v>
                </c:pt>
                <c:pt idx="1748">
                  <c:v>-0.73529411764700003</c:v>
                </c:pt>
                <c:pt idx="1749">
                  <c:v>-0.73529411764700003</c:v>
                </c:pt>
                <c:pt idx="1750">
                  <c:v>-0.73529411764700003</c:v>
                </c:pt>
                <c:pt idx="1751">
                  <c:v>-0.73529411764700003</c:v>
                </c:pt>
                <c:pt idx="1752">
                  <c:v>-0.73529411764700003</c:v>
                </c:pt>
                <c:pt idx="1753">
                  <c:v>-0.73529411764700003</c:v>
                </c:pt>
                <c:pt idx="1754">
                  <c:v>-0.73529411764700003</c:v>
                </c:pt>
                <c:pt idx="1755">
                  <c:v>-0.73529411764700003</c:v>
                </c:pt>
                <c:pt idx="1756">
                  <c:v>-0.73529411764700003</c:v>
                </c:pt>
                <c:pt idx="1757">
                  <c:v>-0.73529411764700003</c:v>
                </c:pt>
                <c:pt idx="1758">
                  <c:v>-0.73529411764700003</c:v>
                </c:pt>
                <c:pt idx="1759">
                  <c:v>-0.73529411764700003</c:v>
                </c:pt>
                <c:pt idx="1760">
                  <c:v>-0.73529411764700003</c:v>
                </c:pt>
                <c:pt idx="1761">
                  <c:v>-0.73529411764700003</c:v>
                </c:pt>
                <c:pt idx="1762">
                  <c:v>-0.73529411764700003</c:v>
                </c:pt>
                <c:pt idx="1763">
                  <c:v>-0.73529411764700003</c:v>
                </c:pt>
                <c:pt idx="1764">
                  <c:v>-0.73529411764700003</c:v>
                </c:pt>
                <c:pt idx="1765">
                  <c:v>-0.739130434783</c:v>
                </c:pt>
                <c:pt idx="1766">
                  <c:v>-0.739130434783</c:v>
                </c:pt>
                <c:pt idx="1767">
                  <c:v>-0.739130434783</c:v>
                </c:pt>
                <c:pt idx="1768">
                  <c:v>-0.739130434783</c:v>
                </c:pt>
                <c:pt idx="1769">
                  <c:v>-0.739130434783</c:v>
                </c:pt>
                <c:pt idx="1770">
                  <c:v>-0.739130434783</c:v>
                </c:pt>
                <c:pt idx="1771">
                  <c:v>-0.739130434783</c:v>
                </c:pt>
                <c:pt idx="1772">
                  <c:v>-0.739130434783</c:v>
                </c:pt>
                <c:pt idx="1773">
                  <c:v>-0.739130434783</c:v>
                </c:pt>
                <c:pt idx="1774">
                  <c:v>-0.739130434783</c:v>
                </c:pt>
                <c:pt idx="1775">
                  <c:v>-0.739130434783</c:v>
                </c:pt>
                <c:pt idx="1776">
                  <c:v>-0.742857142857</c:v>
                </c:pt>
                <c:pt idx="1777">
                  <c:v>-0.742857142857</c:v>
                </c:pt>
                <c:pt idx="1778">
                  <c:v>-0.742857142857</c:v>
                </c:pt>
                <c:pt idx="1779">
                  <c:v>-0.742857142857</c:v>
                </c:pt>
                <c:pt idx="1780">
                  <c:v>-0.742857142857</c:v>
                </c:pt>
                <c:pt idx="1781">
                  <c:v>-0.742857142857</c:v>
                </c:pt>
                <c:pt idx="1782">
                  <c:v>-0.74647887323899997</c:v>
                </c:pt>
                <c:pt idx="1783">
                  <c:v>-0.74647887323899997</c:v>
                </c:pt>
                <c:pt idx="1784">
                  <c:v>-0.74647887323899997</c:v>
                </c:pt>
                <c:pt idx="1785">
                  <c:v>-0.74647887323899997</c:v>
                </c:pt>
                <c:pt idx="1786">
                  <c:v>-0.74647887323899997</c:v>
                </c:pt>
                <c:pt idx="1787">
                  <c:v>-0.74647887323899997</c:v>
                </c:pt>
                <c:pt idx="1788">
                  <c:v>-0.74647887323899997</c:v>
                </c:pt>
                <c:pt idx="1789">
                  <c:v>-0.74647887323899997</c:v>
                </c:pt>
                <c:pt idx="1790">
                  <c:v>-0.74647887323899997</c:v>
                </c:pt>
                <c:pt idx="1791">
                  <c:v>-0.74647887323899997</c:v>
                </c:pt>
                <c:pt idx="1792">
                  <c:v>-0.74647887323899997</c:v>
                </c:pt>
                <c:pt idx="1793">
                  <c:v>-0.74647887323899997</c:v>
                </c:pt>
                <c:pt idx="1794">
                  <c:v>-0.74647887323899997</c:v>
                </c:pt>
                <c:pt idx="1795">
                  <c:v>-0.74647887323899997</c:v>
                </c:pt>
                <c:pt idx="1796">
                  <c:v>-0.74647887323899997</c:v>
                </c:pt>
                <c:pt idx="1797">
                  <c:v>-0.74647887323899997</c:v>
                </c:pt>
                <c:pt idx="1798">
                  <c:v>-0.74647887323899997</c:v>
                </c:pt>
                <c:pt idx="1799">
                  <c:v>-0.74647887323899997</c:v>
                </c:pt>
                <c:pt idx="1800">
                  <c:v>-0.74647887323899997</c:v>
                </c:pt>
                <c:pt idx="1801">
                  <c:v>-0.74647887323899997</c:v>
                </c:pt>
                <c:pt idx="1802">
                  <c:v>-0.74647887323899997</c:v>
                </c:pt>
                <c:pt idx="1803">
                  <c:v>-0.74647887323899997</c:v>
                </c:pt>
                <c:pt idx="1804">
                  <c:v>-0.74647887323899997</c:v>
                </c:pt>
                <c:pt idx="1805">
                  <c:v>-0.74647887323899997</c:v>
                </c:pt>
                <c:pt idx="1806">
                  <c:v>-0.74647887323899997</c:v>
                </c:pt>
                <c:pt idx="1807">
                  <c:v>-0.74647887323899997</c:v>
                </c:pt>
                <c:pt idx="1808">
                  <c:v>-0.74647887323899997</c:v>
                </c:pt>
                <c:pt idx="1809">
                  <c:v>-0.74647887323899997</c:v>
                </c:pt>
                <c:pt idx="1810">
                  <c:v>-0.74647887323899997</c:v>
                </c:pt>
                <c:pt idx="1811">
                  <c:v>-0.74647887323899997</c:v>
                </c:pt>
                <c:pt idx="1812">
                  <c:v>-0.74647887323899997</c:v>
                </c:pt>
                <c:pt idx="1813">
                  <c:v>-0.74647887323899997</c:v>
                </c:pt>
                <c:pt idx="1814">
                  <c:v>-0.74647887323899997</c:v>
                </c:pt>
                <c:pt idx="1815">
                  <c:v>-0.74647887323899997</c:v>
                </c:pt>
                <c:pt idx="1816">
                  <c:v>-0.74647887323899997</c:v>
                </c:pt>
                <c:pt idx="1817">
                  <c:v>-0.74647887323899997</c:v>
                </c:pt>
                <c:pt idx="1818">
                  <c:v>-0.74647887323899997</c:v>
                </c:pt>
                <c:pt idx="1819">
                  <c:v>-0.74647887323899997</c:v>
                </c:pt>
                <c:pt idx="1820">
                  <c:v>-0.74647887323899997</c:v>
                </c:pt>
                <c:pt idx="1821">
                  <c:v>-0.74647887323899997</c:v>
                </c:pt>
                <c:pt idx="1822">
                  <c:v>-0.74647887323899997</c:v>
                </c:pt>
                <c:pt idx="1823">
                  <c:v>-0.74647887323899997</c:v>
                </c:pt>
                <c:pt idx="1824">
                  <c:v>-0.74647887323899997</c:v>
                </c:pt>
                <c:pt idx="1825">
                  <c:v>-0.74647887323899997</c:v>
                </c:pt>
                <c:pt idx="1826">
                  <c:v>-0.74647887323899997</c:v>
                </c:pt>
                <c:pt idx="1827">
                  <c:v>-0.74647887323899997</c:v>
                </c:pt>
                <c:pt idx="1828">
                  <c:v>-0.74647887323899997</c:v>
                </c:pt>
                <c:pt idx="1829">
                  <c:v>-0.74647887323899997</c:v>
                </c:pt>
                <c:pt idx="1830">
                  <c:v>-0.74647887323899997</c:v>
                </c:pt>
                <c:pt idx="1831">
                  <c:v>-0.74647887323899997</c:v>
                </c:pt>
                <c:pt idx="1832">
                  <c:v>-0.74647887323899997</c:v>
                </c:pt>
                <c:pt idx="1833">
                  <c:v>-0.74647887323899997</c:v>
                </c:pt>
                <c:pt idx="1834">
                  <c:v>-0.74647887323899997</c:v>
                </c:pt>
                <c:pt idx="1835">
                  <c:v>-0.74647887323899997</c:v>
                </c:pt>
                <c:pt idx="1836">
                  <c:v>-0.74647887323899997</c:v>
                </c:pt>
                <c:pt idx="1837">
                  <c:v>-0.74647887323899997</c:v>
                </c:pt>
                <c:pt idx="1838">
                  <c:v>-0.74647887323899997</c:v>
                </c:pt>
                <c:pt idx="1839">
                  <c:v>-0.74647887323899997</c:v>
                </c:pt>
                <c:pt idx="1840">
                  <c:v>-0.74647887323899997</c:v>
                </c:pt>
                <c:pt idx="1841">
                  <c:v>-0.74647887323899997</c:v>
                </c:pt>
                <c:pt idx="1842">
                  <c:v>-0.74647887323899997</c:v>
                </c:pt>
                <c:pt idx="1843">
                  <c:v>-0.74647887323899997</c:v>
                </c:pt>
                <c:pt idx="1844">
                  <c:v>-0.74647887323899997</c:v>
                </c:pt>
                <c:pt idx="1845">
                  <c:v>-0.74647887323899997</c:v>
                </c:pt>
                <c:pt idx="1846">
                  <c:v>-0.74647887323899997</c:v>
                </c:pt>
                <c:pt idx="1847">
                  <c:v>-0.74647887323899997</c:v>
                </c:pt>
                <c:pt idx="1848">
                  <c:v>-0.74647887323899997</c:v>
                </c:pt>
                <c:pt idx="1849">
                  <c:v>-0.74647887323899997</c:v>
                </c:pt>
                <c:pt idx="1850">
                  <c:v>-0.74647887323899997</c:v>
                </c:pt>
                <c:pt idx="1851">
                  <c:v>-0.74647887323899997</c:v>
                </c:pt>
                <c:pt idx="1852">
                  <c:v>-0.74647887323899997</c:v>
                </c:pt>
                <c:pt idx="1853">
                  <c:v>-0.74647887323899997</c:v>
                </c:pt>
                <c:pt idx="1854">
                  <c:v>-0.74647887323899997</c:v>
                </c:pt>
                <c:pt idx="1855">
                  <c:v>-0.74647887323899997</c:v>
                </c:pt>
                <c:pt idx="1856">
                  <c:v>-0.74647887323899997</c:v>
                </c:pt>
                <c:pt idx="1857">
                  <c:v>-0.74647887323899997</c:v>
                </c:pt>
                <c:pt idx="1858">
                  <c:v>-0.74647887323899997</c:v>
                </c:pt>
                <c:pt idx="1859">
                  <c:v>-0.74647887323899997</c:v>
                </c:pt>
                <c:pt idx="1860">
                  <c:v>-0.74647887323899997</c:v>
                </c:pt>
                <c:pt idx="1861">
                  <c:v>-0.74647887323899997</c:v>
                </c:pt>
                <c:pt idx="1862">
                  <c:v>-0.74647887323899997</c:v>
                </c:pt>
                <c:pt idx="1863">
                  <c:v>-0.74647887323899997</c:v>
                </c:pt>
                <c:pt idx="1864">
                  <c:v>-0.74647887323899997</c:v>
                </c:pt>
                <c:pt idx="1865">
                  <c:v>-0.74647887323899997</c:v>
                </c:pt>
                <c:pt idx="1866">
                  <c:v>-0.74647887323899997</c:v>
                </c:pt>
                <c:pt idx="1867">
                  <c:v>-0.74647887323899997</c:v>
                </c:pt>
                <c:pt idx="1868">
                  <c:v>-0.74647887323899997</c:v>
                </c:pt>
                <c:pt idx="1869">
                  <c:v>-0.74647887323899997</c:v>
                </c:pt>
                <c:pt idx="1870">
                  <c:v>-0.74647887323899997</c:v>
                </c:pt>
                <c:pt idx="1871">
                  <c:v>-0.74647887323899997</c:v>
                </c:pt>
                <c:pt idx="1872">
                  <c:v>-0.74647887323899997</c:v>
                </c:pt>
                <c:pt idx="1873">
                  <c:v>-0.74647887323899997</c:v>
                </c:pt>
                <c:pt idx="1874">
                  <c:v>-0.74647887323899997</c:v>
                </c:pt>
                <c:pt idx="1875">
                  <c:v>-0.74647887323899997</c:v>
                </c:pt>
                <c:pt idx="1876">
                  <c:v>-0.74647887323899997</c:v>
                </c:pt>
                <c:pt idx="1877">
                  <c:v>-0.74647887323899997</c:v>
                </c:pt>
                <c:pt idx="1878">
                  <c:v>-0.74647887323899997</c:v>
                </c:pt>
                <c:pt idx="1879">
                  <c:v>-0.74647887323899997</c:v>
                </c:pt>
                <c:pt idx="1880">
                  <c:v>-0.74647887323899997</c:v>
                </c:pt>
                <c:pt idx="1881">
                  <c:v>-0.74647887323899997</c:v>
                </c:pt>
                <c:pt idx="1882">
                  <c:v>-0.74647887323899997</c:v>
                </c:pt>
                <c:pt idx="1883">
                  <c:v>-0.74647887323899997</c:v>
                </c:pt>
                <c:pt idx="1884">
                  <c:v>-0.74647887323899997</c:v>
                </c:pt>
                <c:pt idx="1885">
                  <c:v>-0.74647887323899997</c:v>
                </c:pt>
                <c:pt idx="1886">
                  <c:v>-0.74647887323899997</c:v>
                </c:pt>
                <c:pt idx="1887">
                  <c:v>-0.74647887323899997</c:v>
                </c:pt>
                <c:pt idx="1888">
                  <c:v>-0.74647887323899997</c:v>
                </c:pt>
                <c:pt idx="1889">
                  <c:v>-0.74647887323899997</c:v>
                </c:pt>
                <c:pt idx="1890">
                  <c:v>-0.74647887323899997</c:v>
                </c:pt>
                <c:pt idx="1891">
                  <c:v>-0.74647887323899997</c:v>
                </c:pt>
                <c:pt idx="1892">
                  <c:v>-0.74647887323899997</c:v>
                </c:pt>
                <c:pt idx="1893">
                  <c:v>-0.74647887323899997</c:v>
                </c:pt>
                <c:pt idx="1894">
                  <c:v>-0.74647887323899997</c:v>
                </c:pt>
                <c:pt idx="1895">
                  <c:v>-0.74647887323899997</c:v>
                </c:pt>
                <c:pt idx="1896">
                  <c:v>-0.74647887323899997</c:v>
                </c:pt>
                <c:pt idx="1897">
                  <c:v>-0.74647887323899997</c:v>
                </c:pt>
                <c:pt idx="1898">
                  <c:v>-0.74647887323899997</c:v>
                </c:pt>
                <c:pt idx="1899">
                  <c:v>-0.74647887323899997</c:v>
                </c:pt>
                <c:pt idx="1900">
                  <c:v>-0.74647887323899997</c:v>
                </c:pt>
                <c:pt idx="1901">
                  <c:v>-0.74647887323899997</c:v>
                </c:pt>
                <c:pt idx="1902">
                  <c:v>-0.74647887323899997</c:v>
                </c:pt>
                <c:pt idx="1903">
                  <c:v>-0.74647887323899997</c:v>
                </c:pt>
                <c:pt idx="1904">
                  <c:v>-0.74647887323899997</c:v>
                </c:pt>
                <c:pt idx="1905">
                  <c:v>-0.74647887323899997</c:v>
                </c:pt>
                <c:pt idx="1906">
                  <c:v>-0.74647887323899997</c:v>
                </c:pt>
                <c:pt idx="1907">
                  <c:v>-0.74647887323899997</c:v>
                </c:pt>
                <c:pt idx="1908">
                  <c:v>-0.74647887323899997</c:v>
                </c:pt>
                <c:pt idx="1909">
                  <c:v>-0.74647887323899997</c:v>
                </c:pt>
                <c:pt idx="1910">
                  <c:v>-0.74647887323899997</c:v>
                </c:pt>
                <c:pt idx="1911">
                  <c:v>-0.74647887323899997</c:v>
                </c:pt>
                <c:pt idx="1912">
                  <c:v>-0.74647887323899997</c:v>
                </c:pt>
                <c:pt idx="1913">
                  <c:v>-0.74647887323899997</c:v>
                </c:pt>
                <c:pt idx="1914">
                  <c:v>-0.74647887323899997</c:v>
                </c:pt>
                <c:pt idx="1915">
                  <c:v>-0.74647887323899997</c:v>
                </c:pt>
                <c:pt idx="1916">
                  <c:v>-0.74647887323899997</c:v>
                </c:pt>
                <c:pt idx="1917">
                  <c:v>-0.74647887323899997</c:v>
                </c:pt>
                <c:pt idx="1918">
                  <c:v>-0.74647887323899997</c:v>
                </c:pt>
                <c:pt idx="1919">
                  <c:v>-0.74647887323899997</c:v>
                </c:pt>
                <c:pt idx="1920">
                  <c:v>-0.74647887323899997</c:v>
                </c:pt>
                <c:pt idx="1921">
                  <c:v>-0.74647887323899997</c:v>
                </c:pt>
                <c:pt idx="1922">
                  <c:v>-0.74647887323899997</c:v>
                </c:pt>
                <c:pt idx="1923">
                  <c:v>-0.74647887323899997</c:v>
                </c:pt>
                <c:pt idx="1924">
                  <c:v>-0.74647887323899997</c:v>
                </c:pt>
                <c:pt idx="1925">
                  <c:v>-0.74647887323899997</c:v>
                </c:pt>
                <c:pt idx="1926">
                  <c:v>-0.74647887323899997</c:v>
                </c:pt>
                <c:pt idx="1927">
                  <c:v>-0.74647887323899997</c:v>
                </c:pt>
                <c:pt idx="1928">
                  <c:v>-0.74647887323899997</c:v>
                </c:pt>
                <c:pt idx="1929">
                  <c:v>-0.74647887323899997</c:v>
                </c:pt>
                <c:pt idx="1930">
                  <c:v>-0.75</c:v>
                </c:pt>
                <c:pt idx="1931">
                  <c:v>-0.75</c:v>
                </c:pt>
                <c:pt idx="1932">
                  <c:v>-0.75</c:v>
                </c:pt>
                <c:pt idx="1933">
                  <c:v>-0.75</c:v>
                </c:pt>
                <c:pt idx="1934">
                  <c:v>-0.75</c:v>
                </c:pt>
                <c:pt idx="1935">
                  <c:v>-0.75</c:v>
                </c:pt>
                <c:pt idx="1936">
                  <c:v>-0.75</c:v>
                </c:pt>
                <c:pt idx="1937">
                  <c:v>-0.75</c:v>
                </c:pt>
                <c:pt idx="1938">
                  <c:v>-0.75</c:v>
                </c:pt>
                <c:pt idx="1939">
                  <c:v>-0.75</c:v>
                </c:pt>
                <c:pt idx="1940">
                  <c:v>-0.75</c:v>
                </c:pt>
                <c:pt idx="1941">
                  <c:v>-0.75</c:v>
                </c:pt>
                <c:pt idx="1942">
                  <c:v>-0.75</c:v>
                </c:pt>
                <c:pt idx="1943">
                  <c:v>-0.75</c:v>
                </c:pt>
                <c:pt idx="1944">
                  <c:v>-0.75</c:v>
                </c:pt>
                <c:pt idx="1945">
                  <c:v>-0.75</c:v>
                </c:pt>
                <c:pt idx="1946">
                  <c:v>-0.75</c:v>
                </c:pt>
                <c:pt idx="1947">
                  <c:v>-0.75</c:v>
                </c:pt>
                <c:pt idx="1948">
                  <c:v>-0.75</c:v>
                </c:pt>
                <c:pt idx="1949">
                  <c:v>-0.75</c:v>
                </c:pt>
                <c:pt idx="1950">
                  <c:v>-0.739726027397</c:v>
                </c:pt>
                <c:pt idx="1951">
                  <c:v>-0.739726027397</c:v>
                </c:pt>
                <c:pt idx="1952">
                  <c:v>-0.739726027397</c:v>
                </c:pt>
                <c:pt idx="1953">
                  <c:v>-0.739726027397</c:v>
                </c:pt>
                <c:pt idx="1954">
                  <c:v>-0.739726027397</c:v>
                </c:pt>
                <c:pt idx="1955">
                  <c:v>-0.739726027397</c:v>
                </c:pt>
                <c:pt idx="1956">
                  <c:v>-0.739726027397</c:v>
                </c:pt>
                <c:pt idx="1957">
                  <c:v>-0.739726027397</c:v>
                </c:pt>
                <c:pt idx="1958">
                  <c:v>-0.739726027397</c:v>
                </c:pt>
                <c:pt idx="1959">
                  <c:v>-0.739726027397</c:v>
                </c:pt>
                <c:pt idx="1960">
                  <c:v>-0.739726027397</c:v>
                </c:pt>
                <c:pt idx="1961">
                  <c:v>-0.739726027397</c:v>
                </c:pt>
                <c:pt idx="1962">
                  <c:v>-0.739726027397</c:v>
                </c:pt>
                <c:pt idx="1963">
                  <c:v>-0.739726027397</c:v>
                </c:pt>
                <c:pt idx="1964">
                  <c:v>-0.739726027397</c:v>
                </c:pt>
                <c:pt idx="1965">
                  <c:v>-0.739726027397</c:v>
                </c:pt>
                <c:pt idx="1966">
                  <c:v>-0.739726027397</c:v>
                </c:pt>
                <c:pt idx="1967">
                  <c:v>-0.739726027397</c:v>
                </c:pt>
                <c:pt idx="1968">
                  <c:v>-0.739726027397</c:v>
                </c:pt>
                <c:pt idx="1969">
                  <c:v>-0.739726027397</c:v>
                </c:pt>
                <c:pt idx="1970">
                  <c:v>-0.739726027397</c:v>
                </c:pt>
                <c:pt idx="1971">
                  <c:v>-0.739726027397</c:v>
                </c:pt>
                <c:pt idx="1972">
                  <c:v>-0.739726027397</c:v>
                </c:pt>
                <c:pt idx="1973">
                  <c:v>-0.739726027397</c:v>
                </c:pt>
                <c:pt idx="1974">
                  <c:v>-0.739726027397</c:v>
                </c:pt>
                <c:pt idx="1975">
                  <c:v>-0.739726027397</c:v>
                </c:pt>
                <c:pt idx="1976">
                  <c:v>-0.739726027397</c:v>
                </c:pt>
                <c:pt idx="1977">
                  <c:v>-0.739726027397</c:v>
                </c:pt>
                <c:pt idx="1978">
                  <c:v>-0.739726027397</c:v>
                </c:pt>
                <c:pt idx="1979">
                  <c:v>-0.739726027397</c:v>
                </c:pt>
                <c:pt idx="1980">
                  <c:v>-0.739726027397</c:v>
                </c:pt>
                <c:pt idx="1981">
                  <c:v>-0.739726027397</c:v>
                </c:pt>
                <c:pt idx="1982">
                  <c:v>-0.739726027397</c:v>
                </c:pt>
                <c:pt idx="1983">
                  <c:v>-0.739726027397</c:v>
                </c:pt>
                <c:pt idx="1984">
                  <c:v>-0.739726027397</c:v>
                </c:pt>
                <c:pt idx="1985">
                  <c:v>-0.739726027397</c:v>
                </c:pt>
                <c:pt idx="1986">
                  <c:v>-0.739726027397</c:v>
                </c:pt>
                <c:pt idx="1987">
                  <c:v>-0.739726027397</c:v>
                </c:pt>
                <c:pt idx="1988">
                  <c:v>-0.739726027397</c:v>
                </c:pt>
                <c:pt idx="1989">
                  <c:v>-0.739726027397</c:v>
                </c:pt>
                <c:pt idx="1990">
                  <c:v>-0.739726027397</c:v>
                </c:pt>
                <c:pt idx="1991">
                  <c:v>-0.739726027397</c:v>
                </c:pt>
                <c:pt idx="1992">
                  <c:v>-0.71621621621599996</c:v>
                </c:pt>
                <c:pt idx="1993">
                  <c:v>-0.71621621621599996</c:v>
                </c:pt>
                <c:pt idx="1994">
                  <c:v>-0.71621621621599996</c:v>
                </c:pt>
                <c:pt idx="1995">
                  <c:v>-0.71621621621599996</c:v>
                </c:pt>
                <c:pt idx="1996">
                  <c:v>-0.71621621621599996</c:v>
                </c:pt>
                <c:pt idx="1997">
                  <c:v>-0.71621621621599996</c:v>
                </c:pt>
                <c:pt idx="1998">
                  <c:v>-0.71621621621599996</c:v>
                </c:pt>
                <c:pt idx="1999">
                  <c:v>-0.71621621621599996</c:v>
                </c:pt>
                <c:pt idx="2000">
                  <c:v>-0.71621621621599996</c:v>
                </c:pt>
                <c:pt idx="2001">
                  <c:v>-0.71621621621599996</c:v>
                </c:pt>
                <c:pt idx="2002">
                  <c:v>-0.71621621621599996</c:v>
                </c:pt>
                <c:pt idx="2003">
                  <c:v>-0.71621621621599996</c:v>
                </c:pt>
                <c:pt idx="2004">
                  <c:v>-0.71621621621599996</c:v>
                </c:pt>
                <c:pt idx="2005">
                  <c:v>-0.71621621621599996</c:v>
                </c:pt>
                <c:pt idx="2006">
                  <c:v>-0.71621621621599996</c:v>
                </c:pt>
                <c:pt idx="2007">
                  <c:v>-0.71621621621599996</c:v>
                </c:pt>
                <c:pt idx="2008">
                  <c:v>-0.71621621621599996</c:v>
                </c:pt>
                <c:pt idx="2009">
                  <c:v>-0.71621621621599996</c:v>
                </c:pt>
                <c:pt idx="2010">
                  <c:v>-0.72</c:v>
                </c:pt>
                <c:pt idx="2011">
                  <c:v>-0.72</c:v>
                </c:pt>
                <c:pt idx="2012">
                  <c:v>-0.72</c:v>
                </c:pt>
                <c:pt idx="2013">
                  <c:v>-0.72</c:v>
                </c:pt>
                <c:pt idx="2014">
                  <c:v>-0.72</c:v>
                </c:pt>
                <c:pt idx="2015">
                  <c:v>-0.72</c:v>
                </c:pt>
                <c:pt idx="2016">
                  <c:v>-0.72368421052599996</c:v>
                </c:pt>
                <c:pt idx="2017">
                  <c:v>-0.72368421052599996</c:v>
                </c:pt>
                <c:pt idx="2018">
                  <c:v>-0.72368421052599996</c:v>
                </c:pt>
                <c:pt idx="2019">
                  <c:v>-0.72368421052599996</c:v>
                </c:pt>
                <c:pt idx="2020">
                  <c:v>-0.72368421052599996</c:v>
                </c:pt>
                <c:pt idx="2021">
                  <c:v>-0.72368421052599996</c:v>
                </c:pt>
                <c:pt idx="2022">
                  <c:v>-0.72368421052599996</c:v>
                </c:pt>
                <c:pt idx="2023">
                  <c:v>-0.72368421052599996</c:v>
                </c:pt>
                <c:pt idx="2024">
                  <c:v>-0.72368421052599996</c:v>
                </c:pt>
                <c:pt idx="2025">
                  <c:v>-0.72368421052599996</c:v>
                </c:pt>
                <c:pt idx="2026">
                  <c:v>-0.72368421052599996</c:v>
                </c:pt>
                <c:pt idx="2027">
                  <c:v>-0.72727272727299996</c:v>
                </c:pt>
                <c:pt idx="2028">
                  <c:v>-0.72727272727299996</c:v>
                </c:pt>
                <c:pt idx="2029">
                  <c:v>-0.72727272727299996</c:v>
                </c:pt>
                <c:pt idx="2030">
                  <c:v>-0.72727272727299996</c:v>
                </c:pt>
                <c:pt idx="2031">
                  <c:v>-0.72727272727299996</c:v>
                </c:pt>
                <c:pt idx="2032">
                  <c:v>-0.72727272727299996</c:v>
                </c:pt>
                <c:pt idx="2033">
                  <c:v>-0.72727272727299996</c:v>
                </c:pt>
                <c:pt idx="2034">
                  <c:v>-0.72727272727299996</c:v>
                </c:pt>
                <c:pt idx="2035">
                  <c:v>-0.72727272727299996</c:v>
                </c:pt>
                <c:pt idx="2036">
                  <c:v>-0.72727272727299996</c:v>
                </c:pt>
                <c:pt idx="2037">
                  <c:v>-0.72727272727299996</c:v>
                </c:pt>
                <c:pt idx="2038">
                  <c:v>-0.72727272727299996</c:v>
                </c:pt>
                <c:pt idx="2039">
                  <c:v>-0.72727272727299996</c:v>
                </c:pt>
                <c:pt idx="2040">
                  <c:v>-0.72727272727299996</c:v>
                </c:pt>
                <c:pt idx="2041">
                  <c:v>-0.72727272727299996</c:v>
                </c:pt>
                <c:pt idx="2042">
                  <c:v>-0.72727272727299996</c:v>
                </c:pt>
                <c:pt idx="2043">
                  <c:v>-0.72727272727299996</c:v>
                </c:pt>
                <c:pt idx="2044">
                  <c:v>-0.72727272727299996</c:v>
                </c:pt>
                <c:pt idx="2045">
                  <c:v>-0.72727272727299996</c:v>
                </c:pt>
                <c:pt idx="2046">
                  <c:v>-0.72727272727299996</c:v>
                </c:pt>
                <c:pt idx="2047">
                  <c:v>-0.72727272727299996</c:v>
                </c:pt>
                <c:pt idx="2048">
                  <c:v>-0.72727272727299996</c:v>
                </c:pt>
                <c:pt idx="2049">
                  <c:v>-0.72727272727299996</c:v>
                </c:pt>
                <c:pt idx="2050">
                  <c:v>-0.72727272727299996</c:v>
                </c:pt>
                <c:pt idx="2051">
                  <c:v>-0.72727272727299996</c:v>
                </c:pt>
                <c:pt idx="2052">
                  <c:v>-0.72727272727299996</c:v>
                </c:pt>
                <c:pt idx="2053">
                  <c:v>-0.72727272727299996</c:v>
                </c:pt>
                <c:pt idx="2054">
                  <c:v>-0.72727272727299996</c:v>
                </c:pt>
                <c:pt idx="2055">
                  <c:v>-0.72727272727299996</c:v>
                </c:pt>
                <c:pt idx="2056">
                  <c:v>-0.72727272727299996</c:v>
                </c:pt>
                <c:pt idx="2057">
                  <c:v>-0.72727272727299996</c:v>
                </c:pt>
                <c:pt idx="2058">
                  <c:v>-0.72727272727299996</c:v>
                </c:pt>
                <c:pt idx="2059">
                  <c:v>-0.72727272727299996</c:v>
                </c:pt>
                <c:pt idx="2060">
                  <c:v>-0.72727272727299996</c:v>
                </c:pt>
                <c:pt idx="2061">
                  <c:v>-0.72727272727299996</c:v>
                </c:pt>
                <c:pt idx="2062">
                  <c:v>-0.73076923076900002</c:v>
                </c:pt>
                <c:pt idx="2063">
                  <c:v>-0.73076923076900002</c:v>
                </c:pt>
                <c:pt idx="2064">
                  <c:v>-0.73076923076900002</c:v>
                </c:pt>
                <c:pt idx="2065">
                  <c:v>-0.73076923076900002</c:v>
                </c:pt>
                <c:pt idx="2066">
                  <c:v>-0.73076923076900002</c:v>
                </c:pt>
                <c:pt idx="2067">
                  <c:v>-0.73076923076900002</c:v>
                </c:pt>
                <c:pt idx="2068">
                  <c:v>-0.73076923076900002</c:v>
                </c:pt>
                <c:pt idx="2069">
                  <c:v>-0.73076923076900002</c:v>
                </c:pt>
                <c:pt idx="2070">
                  <c:v>-0.73076923076900002</c:v>
                </c:pt>
                <c:pt idx="2071">
                  <c:v>-0.73076923076900002</c:v>
                </c:pt>
                <c:pt idx="2072">
                  <c:v>-0.73076923076900002</c:v>
                </c:pt>
                <c:pt idx="2073">
                  <c:v>-0.73076923076900002</c:v>
                </c:pt>
                <c:pt idx="2074">
                  <c:v>-0.73076923076900002</c:v>
                </c:pt>
                <c:pt idx="2075">
                  <c:v>-0.73076923076900002</c:v>
                </c:pt>
                <c:pt idx="2076">
                  <c:v>-0.73076923076900002</c:v>
                </c:pt>
                <c:pt idx="2077">
                  <c:v>-0.73076923076900002</c:v>
                </c:pt>
                <c:pt idx="2078">
                  <c:v>-0.73076923076900002</c:v>
                </c:pt>
                <c:pt idx="2079">
                  <c:v>-0.73076923076900002</c:v>
                </c:pt>
                <c:pt idx="2080">
                  <c:v>-0.73417721519000001</c:v>
                </c:pt>
                <c:pt idx="2081">
                  <c:v>-0.73417721519000001</c:v>
                </c:pt>
                <c:pt idx="2082">
                  <c:v>-0.73417721519000001</c:v>
                </c:pt>
                <c:pt idx="2083">
                  <c:v>-0.73417721519000001</c:v>
                </c:pt>
                <c:pt idx="2084">
                  <c:v>-0.73417721519000001</c:v>
                </c:pt>
                <c:pt idx="2085">
                  <c:v>-0.73417721519000001</c:v>
                </c:pt>
                <c:pt idx="2086">
                  <c:v>-0.73417721519000001</c:v>
                </c:pt>
                <c:pt idx="2087">
                  <c:v>-0.73417721519000001</c:v>
                </c:pt>
                <c:pt idx="2088">
                  <c:v>-0.73417721519000001</c:v>
                </c:pt>
                <c:pt idx="2089">
                  <c:v>-0.73417721519000001</c:v>
                </c:pt>
                <c:pt idx="2090">
                  <c:v>-0.73417721519000001</c:v>
                </c:pt>
                <c:pt idx="2091">
                  <c:v>-0.73417721519000001</c:v>
                </c:pt>
                <c:pt idx="2092">
                  <c:v>-0.73417721519000001</c:v>
                </c:pt>
                <c:pt idx="2093">
                  <c:v>-0.73417721519000001</c:v>
                </c:pt>
                <c:pt idx="2094">
                  <c:v>-0.73417721519000001</c:v>
                </c:pt>
                <c:pt idx="2095">
                  <c:v>-0.73417721519000001</c:v>
                </c:pt>
                <c:pt idx="2096">
                  <c:v>-0.73417721519000001</c:v>
                </c:pt>
                <c:pt idx="2097">
                  <c:v>-0.73417721519000001</c:v>
                </c:pt>
                <c:pt idx="2098">
                  <c:v>-0.73417721519000001</c:v>
                </c:pt>
                <c:pt idx="2099">
                  <c:v>-0.70370370370400004</c:v>
                </c:pt>
                <c:pt idx="2100">
                  <c:v>-0.70370370370400004</c:v>
                </c:pt>
                <c:pt idx="2101">
                  <c:v>-0.70370370370400004</c:v>
                </c:pt>
                <c:pt idx="2102">
                  <c:v>-0.70370370370400004</c:v>
                </c:pt>
                <c:pt idx="2103">
                  <c:v>-0.70370370370400004</c:v>
                </c:pt>
                <c:pt idx="2104">
                  <c:v>-0.70370370370400004</c:v>
                </c:pt>
                <c:pt idx="2105">
                  <c:v>-0.70370370370400004</c:v>
                </c:pt>
                <c:pt idx="2106">
                  <c:v>-0.70370370370400004</c:v>
                </c:pt>
                <c:pt idx="2107">
                  <c:v>-0.70370370370400004</c:v>
                </c:pt>
                <c:pt idx="2108">
                  <c:v>-0.70370370370400004</c:v>
                </c:pt>
                <c:pt idx="2109">
                  <c:v>-0.70370370370400004</c:v>
                </c:pt>
                <c:pt idx="2110">
                  <c:v>-0.70370370370400004</c:v>
                </c:pt>
                <c:pt idx="2111">
                  <c:v>-0.70370370370400004</c:v>
                </c:pt>
                <c:pt idx="2112">
                  <c:v>-0.70370370370400004</c:v>
                </c:pt>
                <c:pt idx="2113">
                  <c:v>-0.70370370370400004</c:v>
                </c:pt>
                <c:pt idx="2114">
                  <c:v>-0.70370370370400004</c:v>
                </c:pt>
                <c:pt idx="2115">
                  <c:v>-0.70370370370400004</c:v>
                </c:pt>
                <c:pt idx="2116">
                  <c:v>-0.70370370370400004</c:v>
                </c:pt>
                <c:pt idx="2117">
                  <c:v>-0.70370370370400004</c:v>
                </c:pt>
                <c:pt idx="2118">
                  <c:v>-0.70370370370400004</c:v>
                </c:pt>
                <c:pt idx="2119">
                  <c:v>-0.70370370370400004</c:v>
                </c:pt>
                <c:pt idx="2120">
                  <c:v>-0.70370370370400004</c:v>
                </c:pt>
                <c:pt idx="2121">
                  <c:v>-0.70370370370400004</c:v>
                </c:pt>
                <c:pt idx="2122">
                  <c:v>-0.70370370370400004</c:v>
                </c:pt>
                <c:pt idx="2123">
                  <c:v>-0.70370370370400004</c:v>
                </c:pt>
                <c:pt idx="2124">
                  <c:v>-0.70370370370400004</c:v>
                </c:pt>
                <c:pt idx="2125">
                  <c:v>-0.70370370370400004</c:v>
                </c:pt>
                <c:pt idx="2126">
                  <c:v>-0.70370370370400004</c:v>
                </c:pt>
                <c:pt idx="2127">
                  <c:v>-0.70370370370400004</c:v>
                </c:pt>
                <c:pt idx="2128">
                  <c:v>-0.70370370370400004</c:v>
                </c:pt>
                <c:pt idx="2129">
                  <c:v>-0.70370370370400004</c:v>
                </c:pt>
                <c:pt idx="2130">
                  <c:v>-0.70370370370400004</c:v>
                </c:pt>
                <c:pt idx="2131">
                  <c:v>-0.70370370370400004</c:v>
                </c:pt>
                <c:pt idx="2132">
                  <c:v>-0.70731707317100001</c:v>
                </c:pt>
                <c:pt idx="2133">
                  <c:v>-0.70731707317100001</c:v>
                </c:pt>
                <c:pt idx="2134">
                  <c:v>-0.70731707317100001</c:v>
                </c:pt>
                <c:pt idx="2135">
                  <c:v>-0.70731707317100001</c:v>
                </c:pt>
                <c:pt idx="2136">
                  <c:v>-0.70731707317100001</c:v>
                </c:pt>
                <c:pt idx="2137">
                  <c:v>-0.70731707317100001</c:v>
                </c:pt>
                <c:pt idx="2138">
                  <c:v>-0.70731707317100001</c:v>
                </c:pt>
                <c:pt idx="2139">
                  <c:v>-0.70731707317100001</c:v>
                </c:pt>
                <c:pt idx="2140">
                  <c:v>-0.70731707317100001</c:v>
                </c:pt>
                <c:pt idx="2141">
                  <c:v>-0.70731707317100001</c:v>
                </c:pt>
                <c:pt idx="2142">
                  <c:v>-0.70731707317100001</c:v>
                </c:pt>
                <c:pt idx="2143">
                  <c:v>-0.70731707317100001</c:v>
                </c:pt>
                <c:pt idx="2144">
                  <c:v>-0.70731707317100001</c:v>
                </c:pt>
                <c:pt idx="2145">
                  <c:v>-0.70731707317100001</c:v>
                </c:pt>
                <c:pt idx="2146">
                  <c:v>-0.70731707317100001</c:v>
                </c:pt>
                <c:pt idx="2147">
                  <c:v>-0.68674698795199995</c:v>
                </c:pt>
                <c:pt idx="2148">
                  <c:v>-0.68674698795199995</c:v>
                </c:pt>
                <c:pt idx="2149">
                  <c:v>-0.68674698795199995</c:v>
                </c:pt>
                <c:pt idx="2150">
                  <c:v>-0.68674698795199995</c:v>
                </c:pt>
                <c:pt idx="2151">
                  <c:v>-0.68674698795199995</c:v>
                </c:pt>
                <c:pt idx="2152">
                  <c:v>-0.68674698795199995</c:v>
                </c:pt>
                <c:pt idx="2153">
                  <c:v>-0.68674698795199995</c:v>
                </c:pt>
                <c:pt idx="2154">
                  <c:v>-0.68674698795199995</c:v>
                </c:pt>
                <c:pt idx="2155">
                  <c:v>-0.68674698795199995</c:v>
                </c:pt>
                <c:pt idx="2156">
                  <c:v>-0.68674698795199995</c:v>
                </c:pt>
                <c:pt idx="2157">
                  <c:v>-0.68674698795199995</c:v>
                </c:pt>
                <c:pt idx="2158">
                  <c:v>-0.68674698795199995</c:v>
                </c:pt>
                <c:pt idx="2159">
                  <c:v>-0.68674698795199995</c:v>
                </c:pt>
                <c:pt idx="2160">
                  <c:v>-0.68674698795199995</c:v>
                </c:pt>
                <c:pt idx="2161">
                  <c:v>-0.68674698795199995</c:v>
                </c:pt>
                <c:pt idx="2162">
                  <c:v>-0.67058823529400002</c:v>
                </c:pt>
                <c:pt idx="2163">
                  <c:v>-0.67058823529400002</c:v>
                </c:pt>
                <c:pt idx="2164">
                  <c:v>-0.67441860465100001</c:v>
                </c:pt>
                <c:pt idx="2165">
                  <c:v>-0.67441860465100001</c:v>
                </c:pt>
                <c:pt idx="2166">
                  <c:v>-0.67441860465100001</c:v>
                </c:pt>
                <c:pt idx="2167">
                  <c:v>-0.67441860465100001</c:v>
                </c:pt>
                <c:pt idx="2168">
                  <c:v>-0.67441860465100001</c:v>
                </c:pt>
                <c:pt idx="2169">
                  <c:v>-0.67441860465100001</c:v>
                </c:pt>
                <c:pt idx="2170">
                  <c:v>-0.67441860465100001</c:v>
                </c:pt>
                <c:pt idx="2171">
                  <c:v>-0.67441860465100001</c:v>
                </c:pt>
                <c:pt idx="2172">
                  <c:v>-0.67441860465100001</c:v>
                </c:pt>
                <c:pt idx="2173">
                  <c:v>-0.67441860465100001</c:v>
                </c:pt>
                <c:pt idx="2174">
                  <c:v>-0.67441860465100001</c:v>
                </c:pt>
                <c:pt idx="2175">
                  <c:v>-0.67441860465100001</c:v>
                </c:pt>
                <c:pt idx="2176">
                  <c:v>-0.67441860465100001</c:v>
                </c:pt>
                <c:pt idx="2177">
                  <c:v>-0.67441860465100001</c:v>
                </c:pt>
                <c:pt idx="2178">
                  <c:v>-0.67441860465100001</c:v>
                </c:pt>
                <c:pt idx="2179">
                  <c:v>-0.67441860465100001</c:v>
                </c:pt>
                <c:pt idx="2180">
                  <c:v>-0.67441860465100001</c:v>
                </c:pt>
                <c:pt idx="2181">
                  <c:v>-0.67441860465100001</c:v>
                </c:pt>
                <c:pt idx="2182">
                  <c:v>-0.67441860465100001</c:v>
                </c:pt>
                <c:pt idx="2183">
                  <c:v>-0.67441860465100001</c:v>
                </c:pt>
                <c:pt idx="2184">
                  <c:v>-0.67441860465100001</c:v>
                </c:pt>
                <c:pt idx="2185">
                  <c:v>-0.67441860465100001</c:v>
                </c:pt>
                <c:pt idx="2186">
                  <c:v>-0.67441860465100001</c:v>
                </c:pt>
                <c:pt idx="2187">
                  <c:v>-0.67441860465100001</c:v>
                </c:pt>
                <c:pt idx="2188">
                  <c:v>-0.67441860465100001</c:v>
                </c:pt>
                <c:pt idx="2189">
                  <c:v>-0.67441860465100001</c:v>
                </c:pt>
                <c:pt idx="2190">
                  <c:v>-0.67441860465100001</c:v>
                </c:pt>
                <c:pt idx="2191">
                  <c:v>-0.67441860465100001</c:v>
                </c:pt>
                <c:pt idx="2192">
                  <c:v>-0.67441860465100001</c:v>
                </c:pt>
                <c:pt idx="2193">
                  <c:v>-0.67441860465100001</c:v>
                </c:pt>
                <c:pt idx="2194">
                  <c:v>-0.67441860465100001</c:v>
                </c:pt>
                <c:pt idx="2195">
                  <c:v>-0.67441860465100001</c:v>
                </c:pt>
                <c:pt idx="2196">
                  <c:v>-0.67441860465100001</c:v>
                </c:pt>
                <c:pt idx="2197">
                  <c:v>-0.67441860465100001</c:v>
                </c:pt>
                <c:pt idx="2198">
                  <c:v>-0.67441860465100001</c:v>
                </c:pt>
                <c:pt idx="2199">
                  <c:v>-0.67441860465100001</c:v>
                </c:pt>
                <c:pt idx="2200">
                  <c:v>-0.67441860465100001</c:v>
                </c:pt>
                <c:pt idx="2201">
                  <c:v>-0.67816091954000002</c:v>
                </c:pt>
                <c:pt idx="2202">
                  <c:v>-0.67816091954000002</c:v>
                </c:pt>
                <c:pt idx="2203">
                  <c:v>-0.67816091954000002</c:v>
                </c:pt>
                <c:pt idx="2204">
                  <c:v>-0.68181818181800002</c:v>
                </c:pt>
                <c:pt idx="2205">
                  <c:v>-0.68181818181800002</c:v>
                </c:pt>
                <c:pt idx="2206">
                  <c:v>-0.68181818181800002</c:v>
                </c:pt>
                <c:pt idx="2207">
                  <c:v>-0.68181818181800002</c:v>
                </c:pt>
                <c:pt idx="2208">
                  <c:v>-0.66292134831500005</c:v>
                </c:pt>
                <c:pt idx="2209">
                  <c:v>-0.66292134831500005</c:v>
                </c:pt>
                <c:pt idx="2210">
                  <c:v>-0.66666666666700003</c:v>
                </c:pt>
                <c:pt idx="2211">
                  <c:v>-0.66666666666700003</c:v>
                </c:pt>
                <c:pt idx="2212">
                  <c:v>-0.66666666666700003</c:v>
                </c:pt>
                <c:pt idx="2213">
                  <c:v>-0.66666666666700003</c:v>
                </c:pt>
                <c:pt idx="2214">
                  <c:v>-0.66666666666700003</c:v>
                </c:pt>
                <c:pt idx="2215">
                  <c:v>-0.66666666666700003</c:v>
                </c:pt>
                <c:pt idx="2216">
                  <c:v>-0.66666666666700003</c:v>
                </c:pt>
                <c:pt idx="2217">
                  <c:v>-0.66666666666700003</c:v>
                </c:pt>
                <c:pt idx="2218">
                  <c:v>-0.66666666666700003</c:v>
                </c:pt>
                <c:pt idx="2219">
                  <c:v>-0.66666666666700003</c:v>
                </c:pt>
                <c:pt idx="2220">
                  <c:v>-0.66666666666700003</c:v>
                </c:pt>
                <c:pt idx="2221">
                  <c:v>-0.66666666666700003</c:v>
                </c:pt>
                <c:pt idx="2222">
                  <c:v>-0.67032967033000002</c:v>
                </c:pt>
                <c:pt idx="2223">
                  <c:v>-0.67032967033000002</c:v>
                </c:pt>
                <c:pt idx="2224">
                  <c:v>-0.67032967033000002</c:v>
                </c:pt>
                <c:pt idx="2225">
                  <c:v>-0.67032967033000002</c:v>
                </c:pt>
                <c:pt idx="2226">
                  <c:v>-0.67032967033000002</c:v>
                </c:pt>
                <c:pt idx="2227">
                  <c:v>-0.67032967033000002</c:v>
                </c:pt>
                <c:pt idx="2228">
                  <c:v>-0.67032967033000002</c:v>
                </c:pt>
                <c:pt idx="2229">
                  <c:v>-0.67032967033000002</c:v>
                </c:pt>
                <c:pt idx="2230">
                  <c:v>-0.67391304347799996</c:v>
                </c:pt>
                <c:pt idx="2231">
                  <c:v>-0.67391304347799996</c:v>
                </c:pt>
                <c:pt idx="2232">
                  <c:v>-0.67391304347799996</c:v>
                </c:pt>
                <c:pt idx="2233">
                  <c:v>-0.67391304347799996</c:v>
                </c:pt>
                <c:pt idx="2234">
                  <c:v>-0.67391304347799996</c:v>
                </c:pt>
                <c:pt idx="2235">
                  <c:v>-0.67391304347799996</c:v>
                </c:pt>
                <c:pt idx="2236">
                  <c:v>-0.67391304347799996</c:v>
                </c:pt>
                <c:pt idx="2237">
                  <c:v>-0.67391304347799996</c:v>
                </c:pt>
                <c:pt idx="2238">
                  <c:v>-0.67391304347799996</c:v>
                </c:pt>
                <c:pt idx="2239">
                  <c:v>-0.67391304347799996</c:v>
                </c:pt>
                <c:pt idx="2240">
                  <c:v>-0.67391304347799996</c:v>
                </c:pt>
                <c:pt idx="2241">
                  <c:v>-0.67741935483899995</c:v>
                </c:pt>
                <c:pt idx="2242">
                  <c:v>-0.67741935483899995</c:v>
                </c:pt>
                <c:pt idx="2243">
                  <c:v>-0.67741935483899995</c:v>
                </c:pt>
                <c:pt idx="2244">
                  <c:v>-0.67741935483899995</c:v>
                </c:pt>
                <c:pt idx="2245">
                  <c:v>-0.67741935483899995</c:v>
                </c:pt>
                <c:pt idx="2246">
                  <c:v>-0.67741935483899995</c:v>
                </c:pt>
                <c:pt idx="2247">
                  <c:v>-0.67741935483899995</c:v>
                </c:pt>
                <c:pt idx="2248">
                  <c:v>-0.67741935483899995</c:v>
                </c:pt>
                <c:pt idx="2249">
                  <c:v>-0.67741935483899995</c:v>
                </c:pt>
                <c:pt idx="2250">
                  <c:v>-0.67741935483899995</c:v>
                </c:pt>
                <c:pt idx="2251">
                  <c:v>-0.67741935483899995</c:v>
                </c:pt>
                <c:pt idx="2252">
                  <c:v>-0.67741935483899995</c:v>
                </c:pt>
                <c:pt idx="2253">
                  <c:v>-0.67741935483899995</c:v>
                </c:pt>
                <c:pt idx="2254">
                  <c:v>-0.67741935483899995</c:v>
                </c:pt>
                <c:pt idx="2255">
                  <c:v>-0.67741935483899995</c:v>
                </c:pt>
                <c:pt idx="2256">
                  <c:v>-0.67741935483899995</c:v>
                </c:pt>
                <c:pt idx="2257">
                  <c:v>-0.67741935483899995</c:v>
                </c:pt>
                <c:pt idx="2258">
                  <c:v>-0.67741935483899995</c:v>
                </c:pt>
                <c:pt idx="2259">
                  <c:v>-0.67741935483899995</c:v>
                </c:pt>
                <c:pt idx="2260">
                  <c:v>-0.67741935483899995</c:v>
                </c:pt>
                <c:pt idx="2261">
                  <c:v>-0.67741935483899995</c:v>
                </c:pt>
                <c:pt idx="2262">
                  <c:v>-0.67741935483899995</c:v>
                </c:pt>
                <c:pt idx="2263">
                  <c:v>-0.67741935483899995</c:v>
                </c:pt>
                <c:pt idx="2264">
                  <c:v>-0.67741935483899995</c:v>
                </c:pt>
                <c:pt idx="2265">
                  <c:v>-0.67741935483899995</c:v>
                </c:pt>
                <c:pt idx="2266">
                  <c:v>-0.67741935483899995</c:v>
                </c:pt>
                <c:pt idx="2267">
                  <c:v>-0.67741935483899995</c:v>
                </c:pt>
                <c:pt idx="2268">
                  <c:v>-0.67741935483899995</c:v>
                </c:pt>
                <c:pt idx="2269">
                  <c:v>-0.67741935483899995</c:v>
                </c:pt>
                <c:pt idx="2270">
                  <c:v>-0.67741935483899995</c:v>
                </c:pt>
                <c:pt idx="2271">
                  <c:v>-0.67741935483899995</c:v>
                </c:pt>
                <c:pt idx="2272">
                  <c:v>-0.67741935483899995</c:v>
                </c:pt>
                <c:pt idx="2273">
                  <c:v>-0.67741935483899995</c:v>
                </c:pt>
                <c:pt idx="2274">
                  <c:v>-0.67741935483899995</c:v>
                </c:pt>
                <c:pt idx="2275">
                  <c:v>-0.67741935483899995</c:v>
                </c:pt>
                <c:pt idx="2276">
                  <c:v>-0.67741935483899995</c:v>
                </c:pt>
                <c:pt idx="2277">
                  <c:v>-0.67741935483899995</c:v>
                </c:pt>
                <c:pt idx="2278">
                  <c:v>-0.67741935483899995</c:v>
                </c:pt>
                <c:pt idx="2279">
                  <c:v>-0.67741935483899995</c:v>
                </c:pt>
                <c:pt idx="2280">
                  <c:v>-0.67741935483899995</c:v>
                </c:pt>
                <c:pt idx="2281">
                  <c:v>-0.67741935483899995</c:v>
                </c:pt>
                <c:pt idx="2282">
                  <c:v>-0.67741935483899995</c:v>
                </c:pt>
                <c:pt idx="2283">
                  <c:v>-0.67741935483899995</c:v>
                </c:pt>
                <c:pt idx="2284">
                  <c:v>-0.67741935483899995</c:v>
                </c:pt>
                <c:pt idx="2285">
                  <c:v>-0.67741935483899995</c:v>
                </c:pt>
                <c:pt idx="2286">
                  <c:v>-0.67741935483899995</c:v>
                </c:pt>
                <c:pt idx="2287">
                  <c:v>-0.67741935483899995</c:v>
                </c:pt>
                <c:pt idx="2288">
                  <c:v>-0.67741935483899995</c:v>
                </c:pt>
                <c:pt idx="2289">
                  <c:v>-0.68085106383000005</c:v>
                </c:pt>
                <c:pt idx="2290">
                  <c:v>-0.68085106383000005</c:v>
                </c:pt>
                <c:pt idx="2291">
                  <c:v>-0.68085106383000005</c:v>
                </c:pt>
                <c:pt idx="2292">
                  <c:v>-0.68085106383000005</c:v>
                </c:pt>
                <c:pt idx="2293">
                  <c:v>-0.68085106383000005</c:v>
                </c:pt>
                <c:pt idx="2294">
                  <c:v>-0.68085106383000005</c:v>
                </c:pt>
                <c:pt idx="2295">
                  <c:v>-0.68085106383000005</c:v>
                </c:pt>
                <c:pt idx="2296">
                  <c:v>-0.68085106383000005</c:v>
                </c:pt>
                <c:pt idx="2297">
                  <c:v>-0.68085106383000005</c:v>
                </c:pt>
                <c:pt idx="2298">
                  <c:v>-0.68085106383000005</c:v>
                </c:pt>
                <c:pt idx="2299">
                  <c:v>-0.68085106383000005</c:v>
                </c:pt>
                <c:pt idx="2300">
                  <c:v>-0.68085106383000005</c:v>
                </c:pt>
                <c:pt idx="2301">
                  <c:v>-0.68421052631599999</c:v>
                </c:pt>
                <c:pt idx="2302">
                  <c:v>-0.68421052631599999</c:v>
                </c:pt>
                <c:pt idx="2303">
                  <c:v>-0.68421052631599999</c:v>
                </c:pt>
                <c:pt idx="2304">
                  <c:v>-0.68421052631599999</c:v>
                </c:pt>
                <c:pt idx="2305">
                  <c:v>-0.68421052631599999</c:v>
                </c:pt>
                <c:pt idx="2306">
                  <c:v>-0.68421052631599999</c:v>
                </c:pt>
                <c:pt idx="2307">
                  <c:v>-0.68421052631599999</c:v>
                </c:pt>
                <c:pt idx="2308">
                  <c:v>-0.68421052631599999</c:v>
                </c:pt>
                <c:pt idx="2309">
                  <c:v>-0.68421052631599999</c:v>
                </c:pt>
                <c:pt idx="2310">
                  <c:v>-0.68421052631599999</c:v>
                </c:pt>
                <c:pt idx="2311">
                  <c:v>-0.68421052631599999</c:v>
                </c:pt>
                <c:pt idx="2312">
                  <c:v>-0.68421052631599999</c:v>
                </c:pt>
                <c:pt idx="2313">
                  <c:v>-0.68421052631599999</c:v>
                </c:pt>
                <c:pt idx="2314">
                  <c:v>-0.68421052631599999</c:v>
                </c:pt>
                <c:pt idx="2315">
                  <c:v>-0.68421052631599999</c:v>
                </c:pt>
                <c:pt idx="2316">
                  <c:v>-0.68421052631599999</c:v>
                </c:pt>
                <c:pt idx="2317">
                  <c:v>-0.68421052631599999</c:v>
                </c:pt>
                <c:pt idx="2318">
                  <c:v>-0.68421052631599999</c:v>
                </c:pt>
                <c:pt idx="2319">
                  <c:v>-0.68421052631599999</c:v>
                </c:pt>
                <c:pt idx="2320">
                  <c:v>-0.68421052631599999</c:v>
                </c:pt>
                <c:pt idx="2321">
                  <c:v>-0.68421052631599999</c:v>
                </c:pt>
                <c:pt idx="2322">
                  <c:v>-0.6875</c:v>
                </c:pt>
                <c:pt idx="2323">
                  <c:v>-0.6875</c:v>
                </c:pt>
                <c:pt idx="2324">
                  <c:v>-0.6875</c:v>
                </c:pt>
                <c:pt idx="2325">
                  <c:v>-0.6875</c:v>
                </c:pt>
                <c:pt idx="2326">
                  <c:v>-0.69072164948500003</c:v>
                </c:pt>
                <c:pt idx="2327">
                  <c:v>-0.69072164948500003</c:v>
                </c:pt>
                <c:pt idx="2328">
                  <c:v>-0.69072164948500003</c:v>
                </c:pt>
                <c:pt idx="2329">
                  <c:v>-0.69072164948500003</c:v>
                </c:pt>
                <c:pt idx="2330">
                  <c:v>-0.69072164948500003</c:v>
                </c:pt>
                <c:pt idx="2331">
                  <c:v>-0.69072164948500003</c:v>
                </c:pt>
                <c:pt idx="2332">
                  <c:v>-0.69072164948500003</c:v>
                </c:pt>
                <c:pt idx="2333">
                  <c:v>-0.69072164948500003</c:v>
                </c:pt>
                <c:pt idx="2334">
                  <c:v>-0.69072164948500003</c:v>
                </c:pt>
                <c:pt idx="2335">
                  <c:v>-0.69072164948500003</c:v>
                </c:pt>
                <c:pt idx="2336">
                  <c:v>-0.69072164948500003</c:v>
                </c:pt>
                <c:pt idx="2337">
                  <c:v>-0.69072164948500003</c:v>
                </c:pt>
                <c:pt idx="2338">
                  <c:v>-0.69072164948500003</c:v>
                </c:pt>
                <c:pt idx="2339">
                  <c:v>-0.69072164948500003</c:v>
                </c:pt>
                <c:pt idx="2340">
                  <c:v>-0.69072164948500003</c:v>
                </c:pt>
                <c:pt idx="2341">
                  <c:v>-0.69072164948500003</c:v>
                </c:pt>
                <c:pt idx="2342">
                  <c:v>-0.69387755102000004</c:v>
                </c:pt>
                <c:pt idx="2343">
                  <c:v>-0.69387755102000004</c:v>
                </c:pt>
                <c:pt idx="2344">
                  <c:v>-0.69387755102000004</c:v>
                </c:pt>
                <c:pt idx="2345">
                  <c:v>-0.69387755102000004</c:v>
                </c:pt>
                <c:pt idx="2346">
                  <c:v>-0.69387755102000004</c:v>
                </c:pt>
                <c:pt idx="2347">
                  <c:v>-0.69387755102000004</c:v>
                </c:pt>
                <c:pt idx="2348">
                  <c:v>-0.69387755102000004</c:v>
                </c:pt>
                <c:pt idx="2349">
                  <c:v>-0.69387755102000004</c:v>
                </c:pt>
                <c:pt idx="2350">
                  <c:v>-0.69387755102000004</c:v>
                </c:pt>
                <c:pt idx="2351">
                  <c:v>-0.69387755102000004</c:v>
                </c:pt>
                <c:pt idx="2352">
                  <c:v>-0.69387755102000004</c:v>
                </c:pt>
                <c:pt idx="2353">
                  <c:v>-0.69387755102000004</c:v>
                </c:pt>
                <c:pt idx="2354">
                  <c:v>-0.69387755102000004</c:v>
                </c:pt>
                <c:pt idx="2355">
                  <c:v>-0.69387755102000004</c:v>
                </c:pt>
                <c:pt idx="2356">
                  <c:v>-0.69387755102000004</c:v>
                </c:pt>
                <c:pt idx="2357">
                  <c:v>-0.69387755102000004</c:v>
                </c:pt>
                <c:pt idx="2358">
                  <c:v>-0.69387755102000004</c:v>
                </c:pt>
                <c:pt idx="2359">
                  <c:v>-0.69387755102000004</c:v>
                </c:pt>
                <c:pt idx="2360">
                  <c:v>-0.69387755102000004</c:v>
                </c:pt>
                <c:pt idx="2361">
                  <c:v>-0.69387755102000004</c:v>
                </c:pt>
                <c:pt idx="2362">
                  <c:v>-0.69387755102000004</c:v>
                </c:pt>
                <c:pt idx="2363">
                  <c:v>-0.69387755102000004</c:v>
                </c:pt>
                <c:pt idx="2364">
                  <c:v>-0.69387755102000004</c:v>
                </c:pt>
                <c:pt idx="2365">
                  <c:v>-0.69387755102000004</c:v>
                </c:pt>
                <c:pt idx="2366">
                  <c:v>-0.69387755102000004</c:v>
                </c:pt>
                <c:pt idx="2367">
                  <c:v>-0.69387755102000004</c:v>
                </c:pt>
                <c:pt idx="2368">
                  <c:v>-0.69387755102000004</c:v>
                </c:pt>
                <c:pt idx="2369">
                  <c:v>-0.69387755102000004</c:v>
                </c:pt>
                <c:pt idx="2370">
                  <c:v>-0.69387755102000004</c:v>
                </c:pt>
                <c:pt idx="2371">
                  <c:v>-0.69387755102000004</c:v>
                </c:pt>
                <c:pt idx="2372">
                  <c:v>-0.69387755102000004</c:v>
                </c:pt>
                <c:pt idx="2373">
                  <c:v>-0.69387755102000004</c:v>
                </c:pt>
                <c:pt idx="2374">
                  <c:v>-0.69387755102000004</c:v>
                </c:pt>
                <c:pt idx="2375">
                  <c:v>-0.69387755102000004</c:v>
                </c:pt>
                <c:pt idx="2376">
                  <c:v>-0.69387755102000004</c:v>
                </c:pt>
                <c:pt idx="2377">
                  <c:v>-0.69387755102000004</c:v>
                </c:pt>
                <c:pt idx="2378">
                  <c:v>-0.69387755102000004</c:v>
                </c:pt>
                <c:pt idx="2379">
                  <c:v>-0.69387755102000004</c:v>
                </c:pt>
                <c:pt idx="2380">
                  <c:v>-0.69387755102000004</c:v>
                </c:pt>
                <c:pt idx="2381">
                  <c:v>-0.69387755102000004</c:v>
                </c:pt>
                <c:pt idx="2382">
                  <c:v>-0.69387755102000004</c:v>
                </c:pt>
                <c:pt idx="2383">
                  <c:v>-0.69387755102000004</c:v>
                </c:pt>
                <c:pt idx="2384">
                  <c:v>-0.69387755102000004</c:v>
                </c:pt>
                <c:pt idx="2385">
                  <c:v>-0.69387755102000004</c:v>
                </c:pt>
                <c:pt idx="2386">
                  <c:v>-0.69387755102000004</c:v>
                </c:pt>
                <c:pt idx="2387">
                  <c:v>-0.69387755102000004</c:v>
                </c:pt>
                <c:pt idx="2388">
                  <c:v>-0.69387755102000004</c:v>
                </c:pt>
                <c:pt idx="2389">
                  <c:v>-0.69387755102000004</c:v>
                </c:pt>
                <c:pt idx="2390">
                  <c:v>-0.69387755102000004</c:v>
                </c:pt>
                <c:pt idx="2391">
                  <c:v>-0.69387755102000004</c:v>
                </c:pt>
                <c:pt idx="2392">
                  <c:v>-0.69387755102000004</c:v>
                </c:pt>
                <c:pt idx="2393">
                  <c:v>-0.69387755102000004</c:v>
                </c:pt>
                <c:pt idx="2394">
                  <c:v>-0.69387755102000004</c:v>
                </c:pt>
                <c:pt idx="2395">
                  <c:v>-0.69387755102000004</c:v>
                </c:pt>
                <c:pt idx="2396">
                  <c:v>-0.69387755102000004</c:v>
                </c:pt>
                <c:pt idx="2397">
                  <c:v>-0.69387755102000004</c:v>
                </c:pt>
                <c:pt idx="2398">
                  <c:v>-0.69387755102000004</c:v>
                </c:pt>
                <c:pt idx="2399">
                  <c:v>-0.69387755102000004</c:v>
                </c:pt>
                <c:pt idx="2400">
                  <c:v>-0.69387755102000004</c:v>
                </c:pt>
                <c:pt idx="2401">
                  <c:v>-0.69387755102000004</c:v>
                </c:pt>
                <c:pt idx="2402">
                  <c:v>-0.69387755102000004</c:v>
                </c:pt>
                <c:pt idx="2403">
                  <c:v>-0.69387755102000004</c:v>
                </c:pt>
                <c:pt idx="2404">
                  <c:v>-0.69387755102000004</c:v>
                </c:pt>
                <c:pt idx="2405">
                  <c:v>-0.69387755102000004</c:v>
                </c:pt>
                <c:pt idx="2406">
                  <c:v>-0.69387755102000004</c:v>
                </c:pt>
                <c:pt idx="2407">
                  <c:v>-0.69387755102000004</c:v>
                </c:pt>
                <c:pt idx="2408">
                  <c:v>-0.69387755102000004</c:v>
                </c:pt>
                <c:pt idx="2409">
                  <c:v>-0.69387755102000004</c:v>
                </c:pt>
                <c:pt idx="2410">
                  <c:v>-0.69387755102000004</c:v>
                </c:pt>
                <c:pt idx="2411">
                  <c:v>-0.69387755102000004</c:v>
                </c:pt>
                <c:pt idx="2412">
                  <c:v>-0.69387755102000004</c:v>
                </c:pt>
                <c:pt idx="2413">
                  <c:v>-0.69387755102000004</c:v>
                </c:pt>
                <c:pt idx="2414">
                  <c:v>-0.69387755102000004</c:v>
                </c:pt>
                <c:pt idx="2415">
                  <c:v>-0.69387755102000004</c:v>
                </c:pt>
                <c:pt idx="2416">
                  <c:v>-0.69387755102000004</c:v>
                </c:pt>
                <c:pt idx="2417">
                  <c:v>-0.69387755102000004</c:v>
                </c:pt>
                <c:pt idx="2418">
                  <c:v>-0.69387755102000004</c:v>
                </c:pt>
                <c:pt idx="2419">
                  <c:v>-0.69387755102000004</c:v>
                </c:pt>
                <c:pt idx="2420">
                  <c:v>-0.69387755102000004</c:v>
                </c:pt>
                <c:pt idx="2421">
                  <c:v>-0.69387755102000004</c:v>
                </c:pt>
                <c:pt idx="2422">
                  <c:v>-0.69387755102000004</c:v>
                </c:pt>
                <c:pt idx="2423">
                  <c:v>-0.69387755102000004</c:v>
                </c:pt>
                <c:pt idx="2424">
                  <c:v>-0.69387755102000004</c:v>
                </c:pt>
                <c:pt idx="2425">
                  <c:v>-0.69387755102000004</c:v>
                </c:pt>
                <c:pt idx="2426">
                  <c:v>-0.69387755102000004</c:v>
                </c:pt>
                <c:pt idx="2427">
                  <c:v>-0.69387755102000004</c:v>
                </c:pt>
                <c:pt idx="2428">
                  <c:v>-0.69387755102000004</c:v>
                </c:pt>
                <c:pt idx="2429">
                  <c:v>-0.69387755102000004</c:v>
                </c:pt>
                <c:pt idx="2430">
                  <c:v>-0.69387755102000004</c:v>
                </c:pt>
                <c:pt idx="2431">
                  <c:v>-0.69387755102000004</c:v>
                </c:pt>
                <c:pt idx="2432">
                  <c:v>-0.69387755102000004</c:v>
                </c:pt>
                <c:pt idx="2433">
                  <c:v>-0.69696969697</c:v>
                </c:pt>
                <c:pt idx="2434">
                  <c:v>-0.69696969697</c:v>
                </c:pt>
                <c:pt idx="2435">
                  <c:v>-0.69696969697</c:v>
                </c:pt>
                <c:pt idx="2436">
                  <c:v>-0.69696969697</c:v>
                </c:pt>
                <c:pt idx="2437">
                  <c:v>-0.69696969697</c:v>
                </c:pt>
                <c:pt idx="2438">
                  <c:v>-0.69696969697</c:v>
                </c:pt>
                <c:pt idx="2439">
                  <c:v>-0.69696969697</c:v>
                </c:pt>
                <c:pt idx="2440">
                  <c:v>-0.69696969697</c:v>
                </c:pt>
                <c:pt idx="2441">
                  <c:v>-0.69696969697</c:v>
                </c:pt>
                <c:pt idx="2442">
                  <c:v>-0.69696969697</c:v>
                </c:pt>
                <c:pt idx="2443">
                  <c:v>-0.69696969697</c:v>
                </c:pt>
                <c:pt idx="2444">
                  <c:v>-0.69696969697</c:v>
                </c:pt>
                <c:pt idx="2445">
                  <c:v>-0.69696969697</c:v>
                </c:pt>
                <c:pt idx="2446">
                  <c:v>-0.69696969697</c:v>
                </c:pt>
                <c:pt idx="2447">
                  <c:v>-0.69696969697</c:v>
                </c:pt>
                <c:pt idx="2448">
                  <c:v>-0.69696969697</c:v>
                </c:pt>
                <c:pt idx="2449">
                  <c:v>-0.69696969697</c:v>
                </c:pt>
                <c:pt idx="2450">
                  <c:v>-0.69696969697</c:v>
                </c:pt>
                <c:pt idx="2451">
                  <c:v>-0.69696969697</c:v>
                </c:pt>
                <c:pt idx="2452">
                  <c:v>-0.69696969697</c:v>
                </c:pt>
                <c:pt idx="2453">
                  <c:v>-0.69696969697</c:v>
                </c:pt>
                <c:pt idx="2454">
                  <c:v>-0.69696969697</c:v>
                </c:pt>
                <c:pt idx="2455">
                  <c:v>-0.69696969697</c:v>
                </c:pt>
                <c:pt idx="2456">
                  <c:v>-0.69696969697</c:v>
                </c:pt>
                <c:pt idx="2457">
                  <c:v>-0.69696969697</c:v>
                </c:pt>
                <c:pt idx="2458">
                  <c:v>-0.69696969697</c:v>
                </c:pt>
                <c:pt idx="2459">
                  <c:v>-0.69696969697</c:v>
                </c:pt>
                <c:pt idx="2460">
                  <c:v>-0.69696969697</c:v>
                </c:pt>
                <c:pt idx="2461">
                  <c:v>-0.69696969697</c:v>
                </c:pt>
                <c:pt idx="2462">
                  <c:v>-0.69696969697</c:v>
                </c:pt>
                <c:pt idx="2463">
                  <c:v>-0.69696969697</c:v>
                </c:pt>
                <c:pt idx="2464">
                  <c:v>-0.69696969697</c:v>
                </c:pt>
                <c:pt idx="2465">
                  <c:v>-0.69696969697</c:v>
                </c:pt>
                <c:pt idx="2466">
                  <c:v>-0.69696969697</c:v>
                </c:pt>
                <c:pt idx="2467">
                  <c:v>-0.69696969697</c:v>
                </c:pt>
                <c:pt idx="2468">
                  <c:v>-0.69696969697</c:v>
                </c:pt>
                <c:pt idx="2469">
                  <c:v>-0.69696969697</c:v>
                </c:pt>
                <c:pt idx="2470">
                  <c:v>-0.69696969697</c:v>
                </c:pt>
                <c:pt idx="2471">
                  <c:v>-0.7</c:v>
                </c:pt>
                <c:pt idx="2472">
                  <c:v>-0.7</c:v>
                </c:pt>
                <c:pt idx="2473">
                  <c:v>-0.7</c:v>
                </c:pt>
                <c:pt idx="2474">
                  <c:v>-0.7</c:v>
                </c:pt>
                <c:pt idx="2475">
                  <c:v>-0.7</c:v>
                </c:pt>
                <c:pt idx="2476">
                  <c:v>-0.7</c:v>
                </c:pt>
                <c:pt idx="2477">
                  <c:v>-0.7</c:v>
                </c:pt>
                <c:pt idx="2478">
                  <c:v>-0.7</c:v>
                </c:pt>
                <c:pt idx="2479">
                  <c:v>-0.7</c:v>
                </c:pt>
                <c:pt idx="2480">
                  <c:v>-0.7</c:v>
                </c:pt>
                <c:pt idx="2481">
                  <c:v>-0.7</c:v>
                </c:pt>
                <c:pt idx="2482">
                  <c:v>-0.7</c:v>
                </c:pt>
                <c:pt idx="2483">
                  <c:v>-0.7</c:v>
                </c:pt>
                <c:pt idx="2484">
                  <c:v>-0.7</c:v>
                </c:pt>
                <c:pt idx="2485">
                  <c:v>-0.7</c:v>
                </c:pt>
                <c:pt idx="2486">
                  <c:v>-0.7</c:v>
                </c:pt>
                <c:pt idx="2487">
                  <c:v>-0.7</c:v>
                </c:pt>
                <c:pt idx="2488">
                  <c:v>-0.7</c:v>
                </c:pt>
                <c:pt idx="2489">
                  <c:v>-0.7</c:v>
                </c:pt>
                <c:pt idx="2490">
                  <c:v>-0.7</c:v>
                </c:pt>
                <c:pt idx="2491">
                  <c:v>-0.7</c:v>
                </c:pt>
                <c:pt idx="2492">
                  <c:v>-0.7</c:v>
                </c:pt>
                <c:pt idx="2493">
                  <c:v>-0.7</c:v>
                </c:pt>
                <c:pt idx="2494">
                  <c:v>-0.7</c:v>
                </c:pt>
                <c:pt idx="2495">
                  <c:v>-0.7</c:v>
                </c:pt>
                <c:pt idx="2496">
                  <c:v>-0.7</c:v>
                </c:pt>
                <c:pt idx="2497">
                  <c:v>-0.7</c:v>
                </c:pt>
                <c:pt idx="2498">
                  <c:v>-0.7</c:v>
                </c:pt>
                <c:pt idx="2499">
                  <c:v>-0.7</c:v>
                </c:pt>
                <c:pt idx="2500">
                  <c:v>-0.7</c:v>
                </c:pt>
                <c:pt idx="2501">
                  <c:v>-0.7</c:v>
                </c:pt>
                <c:pt idx="2502">
                  <c:v>-0.7</c:v>
                </c:pt>
                <c:pt idx="2503">
                  <c:v>-0.7</c:v>
                </c:pt>
                <c:pt idx="2504">
                  <c:v>-0.7</c:v>
                </c:pt>
                <c:pt idx="2505">
                  <c:v>-0.7</c:v>
                </c:pt>
                <c:pt idx="2506">
                  <c:v>-0.7</c:v>
                </c:pt>
                <c:pt idx="2507">
                  <c:v>-0.7</c:v>
                </c:pt>
                <c:pt idx="2508">
                  <c:v>-0.7</c:v>
                </c:pt>
                <c:pt idx="2509">
                  <c:v>-0.7</c:v>
                </c:pt>
                <c:pt idx="2510">
                  <c:v>-0.7</c:v>
                </c:pt>
                <c:pt idx="2511">
                  <c:v>-0.7</c:v>
                </c:pt>
                <c:pt idx="2512">
                  <c:v>-0.7</c:v>
                </c:pt>
                <c:pt idx="2513">
                  <c:v>-0.7</c:v>
                </c:pt>
                <c:pt idx="2514">
                  <c:v>-0.7</c:v>
                </c:pt>
                <c:pt idx="2515">
                  <c:v>-0.7</c:v>
                </c:pt>
                <c:pt idx="2516">
                  <c:v>-0.7</c:v>
                </c:pt>
                <c:pt idx="2517">
                  <c:v>-0.7</c:v>
                </c:pt>
                <c:pt idx="2518">
                  <c:v>-0.7</c:v>
                </c:pt>
                <c:pt idx="2519">
                  <c:v>-0.7</c:v>
                </c:pt>
                <c:pt idx="2520">
                  <c:v>-0.7</c:v>
                </c:pt>
                <c:pt idx="2521">
                  <c:v>-0.7</c:v>
                </c:pt>
                <c:pt idx="2522">
                  <c:v>-0.7</c:v>
                </c:pt>
                <c:pt idx="2523">
                  <c:v>-0.7</c:v>
                </c:pt>
                <c:pt idx="2524">
                  <c:v>-0.70297029703000002</c:v>
                </c:pt>
                <c:pt idx="2525">
                  <c:v>-0.70297029703000002</c:v>
                </c:pt>
                <c:pt idx="2526">
                  <c:v>-0.70297029703000002</c:v>
                </c:pt>
                <c:pt idx="2527">
                  <c:v>-0.70297029703000002</c:v>
                </c:pt>
                <c:pt idx="2528">
                  <c:v>-0.70297029703000002</c:v>
                </c:pt>
                <c:pt idx="2529">
                  <c:v>-0.70297029703000002</c:v>
                </c:pt>
                <c:pt idx="2530">
                  <c:v>-0.70297029703000002</c:v>
                </c:pt>
                <c:pt idx="2531">
                  <c:v>-0.70297029703000002</c:v>
                </c:pt>
                <c:pt idx="2532">
                  <c:v>-0.70297029703000002</c:v>
                </c:pt>
                <c:pt idx="2533">
                  <c:v>-0.70297029703000002</c:v>
                </c:pt>
                <c:pt idx="2534">
                  <c:v>-0.70297029703000002</c:v>
                </c:pt>
                <c:pt idx="2535">
                  <c:v>-0.70297029703000002</c:v>
                </c:pt>
                <c:pt idx="2536">
                  <c:v>-0.70297029703000002</c:v>
                </c:pt>
                <c:pt idx="2537">
                  <c:v>-0.70297029703000002</c:v>
                </c:pt>
                <c:pt idx="2538">
                  <c:v>-0.70297029703000002</c:v>
                </c:pt>
                <c:pt idx="2539">
                  <c:v>-0.70297029703000002</c:v>
                </c:pt>
                <c:pt idx="2540">
                  <c:v>-0.70297029703000002</c:v>
                </c:pt>
                <c:pt idx="2541">
                  <c:v>-0.70297029703000002</c:v>
                </c:pt>
                <c:pt idx="2542">
                  <c:v>-0.70297029703000002</c:v>
                </c:pt>
                <c:pt idx="2543">
                  <c:v>-0.70297029703000002</c:v>
                </c:pt>
                <c:pt idx="2544">
                  <c:v>-0.70297029703000002</c:v>
                </c:pt>
                <c:pt idx="2545">
                  <c:v>-0.70297029703000002</c:v>
                </c:pt>
                <c:pt idx="2546">
                  <c:v>-0.70297029703000002</c:v>
                </c:pt>
                <c:pt idx="2547">
                  <c:v>-0.70297029703000002</c:v>
                </c:pt>
                <c:pt idx="2548">
                  <c:v>-0.70297029703000002</c:v>
                </c:pt>
                <c:pt idx="2549">
                  <c:v>-0.70297029703000002</c:v>
                </c:pt>
                <c:pt idx="2550">
                  <c:v>-0.70588235294099999</c:v>
                </c:pt>
                <c:pt idx="2551">
                  <c:v>-0.70588235294099999</c:v>
                </c:pt>
                <c:pt idx="2552">
                  <c:v>-0.70588235294099999</c:v>
                </c:pt>
                <c:pt idx="2553">
                  <c:v>-0.70588235294099999</c:v>
                </c:pt>
                <c:pt idx="2554">
                  <c:v>-0.70588235294099999</c:v>
                </c:pt>
                <c:pt idx="2555">
                  <c:v>-0.70588235294099999</c:v>
                </c:pt>
                <c:pt idx="2556">
                  <c:v>-0.70588235294099999</c:v>
                </c:pt>
                <c:pt idx="2557">
                  <c:v>-0.70588235294099999</c:v>
                </c:pt>
                <c:pt idx="2558">
                  <c:v>-0.70588235294099999</c:v>
                </c:pt>
                <c:pt idx="2559">
                  <c:v>-0.70588235294099999</c:v>
                </c:pt>
                <c:pt idx="2560">
                  <c:v>-0.70588235294099999</c:v>
                </c:pt>
                <c:pt idx="2561">
                  <c:v>-0.70588235294099999</c:v>
                </c:pt>
                <c:pt idx="2562">
                  <c:v>-0.70588235294099999</c:v>
                </c:pt>
                <c:pt idx="2563">
                  <c:v>-0.70588235294099999</c:v>
                </c:pt>
                <c:pt idx="2564">
                  <c:v>-0.70588235294099999</c:v>
                </c:pt>
                <c:pt idx="2565">
                  <c:v>-0.68932038834999998</c:v>
                </c:pt>
                <c:pt idx="2566">
                  <c:v>-0.68932038834999998</c:v>
                </c:pt>
                <c:pt idx="2567">
                  <c:v>-0.68932038834999998</c:v>
                </c:pt>
                <c:pt idx="2568">
                  <c:v>-0.68932038834999998</c:v>
                </c:pt>
                <c:pt idx="2569">
                  <c:v>-0.68932038834999998</c:v>
                </c:pt>
                <c:pt idx="2570">
                  <c:v>-0.68932038834999998</c:v>
                </c:pt>
                <c:pt idx="2571">
                  <c:v>-0.68932038834999998</c:v>
                </c:pt>
                <c:pt idx="2572">
                  <c:v>-0.68932038834999998</c:v>
                </c:pt>
                <c:pt idx="2573">
                  <c:v>-0.68932038834999998</c:v>
                </c:pt>
                <c:pt idx="2574">
                  <c:v>-0.68932038834999998</c:v>
                </c:pt>
                <c:pt idx="2575">
                  <c:v>-0.68932038834999998</c:v>
                </c:pt>
                <c:pt idx="2576">
                  <c:v>-0.68932038834999998</c:v>
                </c:pt>
                <c:pt idx="2577">
                  <c:v>-0.68932038834999998</c:v>
                </c:pt>
                <c:pt idx="2578">
                  <c:v>-0.68932038834999998</c:v>
                </c:pt>
                <c:pt idx="2579">
                  <c:v>-0.68932038834999998</c:v>
                </c:pt>
                <c:pt idx="2580">
                  <c:v>-0.68932038834999998</c:v>
                </c:pt>
                <c:pt idx="2581">
                  <c:v>-0.68932038834999998</c:v>
                </c:pt>
                <c:pt idx="2582">
                  <c:v>-0.68932038834999998</c:v>
                </c:pt>
                <c:pt idx="2583">
                  <c:v>-0.68932038834999998</c:v>
                </c:pt>
                <c:pt idx="2584">
                  <c:v>-0.68932038834999998</c:v>
                </c:pt>
                <c:pt idx="2585">
                  <c:v>-0.68932038834999998</c:v>
                </c:pt>
                <c:pt idx="2586">
                  <c:v>-0.68932038834999998</c:v>
                </c:pt>
                <c:pt idx="2587">
                  <c:v>-0.68932038834999998</c:v>
                </c:pt>
                <c:pt idx="2588">
                  <c:v>-0.68932038834999998</c:v>
                </c:pt>
                <c:pt idx="2589">
                  <c:v>-0.68932038834999998</c:v>
                </c:pt>
                <c:pt idx="2590">
                  <c:v>-0.68932038834999998</c:v>
                </c:pt>
                <c:pt idx="2591">
                  <c:v>-0.68932038834999998</c:v>
                </c:pt>
                <c:pt idx="2592">
                  <c:v>-0.68932038834999998</c:v>
                </c:pt>
                <c:pt idx="2593">
                  <c:v>-0.68932038834999998</c:v>
                </c:pt>
                <c:pt idx="2594">
                  <c:v>-0.68932038834999998</c:v>
                </c:pt>
                <c:pt idx="2595">
                  <c:v>-0.68932038834999998</c:v>
                </c:pt>
                <c:pt idx="2596">
                  <c:v>-0.68932038834999998</c:v>
                </c:pt>
                <c:pt idx="2597">
                  <c:v>-0.68932038834999998</c:v>
                </c:pt>
                <c:pt idx="2598">
                  <c:v>-0.68932038834999998</c:v>
                </c:pt>
                <c:pt idx="2599">
                  <c:v>-0.68932038834999998</c:v>
                </c:pt>
                <c:pt idx="2600">
                  <c:v>-0.68932038834999998</c:v>
                </c:pt>
                <c:pt idx="2601">
                  <c:v>-0.68932038834999998</c:v>
                </c:pt>
                <c:pt idx="2602">
                  <c:v>-0.68932038834999998</c:v>
                </c:pt>
                <c:pt idx="2603">
                  <c:v>-0.68932038834999998</c:v>
                </c:pt>
                <c:pt idx="2604">
                  <c:v>-0.68932038834999998</c:v>
                </c:pt>
                <c:pt idx="2605">
                  <c:v>-0.68932038834999998</c:v>
                </c:pt>
                <c:pt idx="2606">
                  <c:v>-0.68932038834999998</c:v>
                </c:pt>
                <c:pt idx="2607">
                  <c:v>-0.68932038834999998</c:v>
                </c:pt>
                <c:pt idx="2608">
                  <c:v>-0.68932038834999998</c:v>
                </c:pt>
                <c:pt idx="2609">
                  <c:v>-0.68932038834999998</c:v>
                </c:pt>
                <c:pt idx="2610">
                  <c:v>-0.68932038834999998</c:v>
                </c:pt>
                <c:pt idx="2611">
                  <c:v>-0.68932038834999998</c:v>
                </c:pt>
                <c:pt idx="2612">
                  <c:v>-0.68932038834999998</c:v>
                </c:pt>
                <c:pt idx="2613">
                  <c:v>-0.68932038834999998</c:v>
                </c:pt>
                <c:pt idx="2614">
                  <c:v>-0.68932038834999998</c:v>
                </c:pt>
                <c:pt idx="2615">
                  <c:v>-0.68932038834999998</c:v>
                </c:pt>
                <c:pt idx="2616">
                  <c:v>-0.68932038834999998</c:v>
                </c:pt>
                <c:pt idx="2617">
                  <c:v>-0.68932038834999998</c:v>
                </c:pt>
                <c:pt idx="2618">
                  <c:v>-0.68932038834999998</c:v>
                </c:pt>
                <c:pt idx="2619">
                  <c:v>-0.68932038834999998</c:v>
                </c:pt>
                <c:pt idx="2620">
                  <c:v>-0.68932038834999998</c:v>
                </c:pt>
                <c:pt idx="2621">
                  <c:v>-0.68932038834999998</c:v>
                </c:pt>
                <c:pt idx="2622">
                  <c:v>-0.68932038834999998</c:v>
                </c:pt>
                <c:pt idx="2623">
                  <c:v>-0.68932038834999998</c:v>
                </c:pt>
                <c:pt idx="2624">
                  <c:v>-0.68932038834999998</c:v>
                </c:pt>
                <c:pt idx="2625">
                  <c:v>-0.68932038834999998</c:v>
                </c:pt>
                <c:pt idx="2626">
                  <c:v>-0.68932038834999998</c:v>
                </c:pt>
                <c:pt idx="2627">
                  <c:v>-0.68932038834999998</c:v>
                </c:pt>
                <c:pt idx="2628">
                  <c:v>-0.68932038834999998</c:v>
                </c:pt>
                <c:pt idx="2629">
                  <c:v>-0.68932038834999998</c:v>
                </c:pt>
                <c:pt idx="2630">
                  <c:v>-0.68932038834999998</c:v>
                </c:pt>
                <c:pt idx="2631">
                  <c:v>-0.68932038834999998</c:v>
                </c:pt>
                <c:pt idx="2632">
                  <c:v>-0.68932038834999998</c:v>
                </c:pt>
                <c:pt idx="2633">
                  <c:v>-0.68932038834999998</c:v>
                </c:pt>
                <c:pt idx="2634">
                  <c:v>-0.68932038834999998</c:v>
                </c:pt>
                <c:pt idx="2635">
                  <c:v>-0.68932038834999998</c:v>
                </c:pt>
                <c:pt idx="2636">
                  <c:v>-0.68932038834999998</c:v>
                </c:pt>
                <c:pt idx="2637">
                  <c:v>-0.68932038834999998</c:v>
                </c:pt>
                <c:pt idx="2638">
                  <c:v>-0.68932038834999998</c:v>
                </c:pt>
                <c:pt idx="2639">
                  <c:v>-0.68932038834999998</c:v>
                </c:pt>
                <c:pt idx="2640">
                  <c:v>-0.68932038834999998</c:v>
                </c:pt>
                <c:pt idx="2641">
                  <c:v>-0.68932038834999998</c:v>
                </c:pt>
                <c:pt idx="2642">
                  <c:v>-0.68932038834999998</c:v>
                </c:pt>
                <c:pt idx="2643">
                  <c:v>-0.68932038834999998</c:v>
                </c:pt>
                <c:pt idx="2644">
                  <c:v>-0.68932038834999998</c:v>
                </c:pt>
                <c:pt idx="2645">
                  <c:v>-0.68932038834999998</c:v>
                </c:pt>
                <c:pt idx="2646">
                  <c:v>-0.68932038834999998</c:v>
                </c:pt>
                <c:pt idx="2647">
                  <c:v>-0.68932038834999998</c:v>
                </c:pt>
                <c:pt idx="2648">
                  <c:v>-0.68932038834999998</c:v>
                </c:pt>
                <c:pt idx="2649">
                  <c:v>-0.68932038834999998</c:v>
                </c:pt>
                <c:pt idx="2650">
                  <c:v>-0.68932038834999998</c:v>
                </c:pt>
                <c:pt idx="2651">
                  <c:v>-0.68932038834999998</c:v>
                </c:pt>
                <c:pt idx="2652">
                  <c:v>-0.69230769230800004</c:v>
                </c:pt>
                <c:pt idx="2653">
                  <c:v>-0.67619047618999994</c:v>
                </c:pt>
                <c:pt idx="2654">
                  <c:v>-0.67619047618999994</c:v>
                </c:pt>
                <c:pt idx="2655">
                  <c:v>-0.67619047618999994</c:v>
                </c:pt>
                <c:pt idx="2656">
                  <c:v>-0.679245283019</c:v>
                </c:pt>
                <c:pt idx="2657">
                  <c:v>-0.679245283019</c:v>
                </c:pt>
                <c:pt idx="2658">
                  <c:v>-0.679245283019</c:v>
                </c:pt>
                <c:pt idx="2659">
                  <c:v>-0.679245283019</c:v>
                </c:pt>
                <c:pt idx="2660">
                  <c:v>-0.679245283019</c:v>
                </c:pt>
                <c:pt idx="2661">
                  <c:v>-0.679245283019</c:v>
                </c:pt>
                <c:pt idx="2662">
                  <c:v>-0.679245283019</c:v>
                </c:pt>
                <c:pt idx="2663">
                  <c:v>-0.679245283019</c:v>
                </c:pt>
                <c:pt idx="2664">
                  <c:v>-0.679245283019</c:v>
                </c:pt>
                <c:pt idx="2665">
                  <c:v>-0.679245283019</c:v>
                </c:pt>
                <c:pt idx="2666">
                  <c:v>-0.679245283019</c:v>
                </c:pt>
                <c:pt idx="2667">
                  <c:v>-0.679245283019</c:v>
                </c:pt>
                <c:pt idx="2668">
                  <c:v>-0.679245283019</c:v>
                </c:pt>
                <c:pt idx="2669">
                  <c:v>-0.679245283019</c:v>
                </c:pt>
                <c:pt idx="2670">
                  <c:v>-0.679245283019</c:v>
                </c:pt>
                <c:pt idx="2671">
                  <c:v>-0.679245283019</c:v>
                </c:pt>
                <c:pt idx="2672">
                  <c:v>-0.68224299065399996</c:v>
                </c:pt>
                <c:pt idx="2673">
                  <c:v>-0.68224299065399996</c:v>
                </c:pt>
                <c:pt idx="2674">
                  <c:v>-0.68224299065399996</c:v>
                </c:pt>
                <c:pt idx="2675">
                  <c:v>-0.68224299065399996</c:v>
                </c:pt>
                <c:pt idx="2676">
                  <c:v>-0.68224299065399996</c:v>
                </c:pt>
                <c:pt idx="2677">
                  <c:v>-0.68518518518500005</c:v>
                </c:pt>
                <c:pt idx="2678">
                  <c:v>-0.68518518518500005</c:v>
                </c:pt>
                <c:pt idx="2679">
                  <c:v>-0.68518518518500005</c:v>
                </c:pt>
                <c:pt idx="2680">
                  <c:v>-0.68518518518500005</c:v>
                </c:pt>
                <c:pt idx="2681">
                  <c:v>-0.68518518518500005</c:v>
                </c:pt>
                <c:pt idx="2682">
                  <c:v>-0.68518518518500005</c:v>
                </c:pt>
                <c:pt idx="2683">
                  <c:v>-0.68518518518500005</c:v>
                </c:pt>
                <c:pt idx="2684">
                  <c:v>-0.68518518518500005</c:v>
                </c:pt>
                <c:pt idx="2685">
                  <c:v>-0.68518518518500005</c:v>
                </c:pt>
                <c:pt idx="2686">
                  <c:v>-0.68518518518500005</c:v>
                </c:pt>
                <c:pt idx="2687">
                  <c:v>-0.68518518518500005</c:v>
                </c:pt>
                <c:pt idx="2688">
                  <c:v>-0.68518518518500005</c:v>
                </c:pt>
                <c:pt idx="2689">
                  <c:v>-0.68518518518500005</c:v>
                </c:pt>
                <c:pt idx="2690">
                  <c:v>-0.68518518518500005</c:v>
                </c:pt>
                <c:pt idx="2691">
                  <c:v>-0.66972477064199998</c:v>
                </c:pt>
                <c:pt idx="2692">
                  <c:v>-0.66972477064199998</c:v>
                </c:pt>
                <c:pt idx="2693">
                  <c:v>-0.66972477064199998</c:v>
                </c:pt>
                <c:pt idx="2694">
                  <c:v>-0.66972477064199998</c:v>
                </c:pt>
                <c:pt idx="2695">
                  <c:v>-0.66972477064199998</c:v>
                </c:pt>
                <c:pt idx="2696">
                  <c:v>-0.66972477064199998</c:v>
                </c:pt>
                <c:pt idx="2697">
                  <c:v>-0.66972477064199998</c:v>
                </c:pt>
                <c:pt idx="2698">
                  <c:v>-0.66972477064199998</c:v>
                </c:pt>
                <c:pt idx="2699">
                  <c:v>-0.66972477064199998</c:v>
                </c:pt>
                <c:pt idx="2700">
                  <c:v>-0.66972477064199998</c:v>
                </c:pt>
                <c:pt idx="2701">
                  <c:v>-0.66972477064199998</c:v>
                </c:pt>
                <c:pt idx="2702">
                  <c:v>-0.66972477064199998</c:v>
                </c:pt>
                <c:pt idx="2703">
                  <c:v>-0.66972477064199998</c:v>
                </c:pt>
                <c:pt idx="2704">
                  <c:v>-0.66972477064199998</c:v>
                </c:pt>
                <c:pt idx="2705">
                  <c:v>-0.66972477064199998</c:v>
                </c:pt>
                <c:pt idx="2706">
                  <c:v>-0.65454545454500002</c:v>
                </c:pt>
                <c:pt idx="2707">
                  <c:v>-0.65454545454500002</c:v>
                </c:pt>
                <c:pt idx="2708">
                  <c:v>-0.65454545454500002</c:v>
                </c:pt>
                <c:pt idx="2709">
                  <c:v>-0.65454545454500002</c:v>
                </c:pt>
                <c:pt idx="2710">
                  <c:v>-0.65454545454500002</c:v>
                </c:pt>
                <c:pt idx="2711">
                  <c:v>-0.65765765765799999</c:v>
                </c:pt>
                <c:pt idx="2712">
                  <c:v>-0.65765765765799999</c:v>
                </c:pt>
                <c:pt idx="2713">
                  <c:v>-0.65765765765799999</c:v>
                </c:pt>
                <c:pt idx="2714">
                  <c:v>-0.65765765765799999</c:v>
                </c:pt>
                <c:pt idx="2715">
                  <c:v>-0.65765765765799999</c:v>
                </c:pt>
                <c:pt idx="2716">
                  <c:v>-0.65765765765799999</c:v>
                </c:pt>
                <c:pt idx="2717">
                  <c:v>-0.65765765765799999</c:v>
                </c:pt>
                <c:pt idx="2718">
                  <c:v>-0.65765765765799999</c:v>
                </c:pt>
                <c:pt idx="2719">
                  <c:v>-0.65765765765799999</c:v>
                </c:pt>
                <c:pt idx="2720">
                  <c:v>-0.65765765765799999</c:v>
                </c:pt>
                <c:pt idx="2721">
                  <c:v>-0.65765765765799999</c:v>
                </c:pt>
                <c:pt idx="2722">
                  <c:v>-0.65765765765799999</c:v>
                </c:pt>
                <c:pt idx="2723">
                  <c:v>-0.65765765765799999</c:v>
                </c:pt>
                <c:pt idx="2724">
                  <c:v>-0.65765765765799999</c:v>
                </c:pt>
                <c:pt idx="2725">
                  <c:v>-0.65765765765799999</c:v>
                </c:pt>
                <c:pt idx="2726">
                  <c:v>-0.65765765765799999</c:v>
                </c:pt>
                <c:pt idx="2727">
                  <c:v>-0.65765765765799999</c:v>
                </c:pt>
                <c:pt idx="2728">
                  <c:v>-0.65765765765799999</c:v>
                </c:pt>
                <c:pt idx="2729">
                  <c:v>-0.65765765765799999</c:v>
                </c:pt>
                <c:pt idx="2730">
                  <c:v>-0.65765765765799999</c:v>
                </c:pt>
                <c:pt idx="2731">
                  <c:v>-0.65765765765799999</c:v>
                </c:pt>
                <c:pt idx="2732">
                  <c:v>-0.65765765765799999</c:v>
                </c:pt>
                <c:pt idx="2733">
                  <c:v>-0.66071428571400004</c:v>
                </c:pt>
                <c:pt idx="2734">
                  <c:v>-0.66071428571400004</c:v>
                </c:pt>
                <c:pt idx="2735">
                  <c:v>-0.66071428571400004</c:v>
                </c:pt>
                <c:pt idx="2736">
                  <c:v>-0.66371681415899997</c:v>
                </c:pt>
                <c:pt idx="2737">
                  <c:v>-0.66371681415899997</c:v>
                </c:pt>
                <c:pt idx="2738">
                  <c:v>-0.66371681415899997</c:v>
                </c:pt>
                <c:pt idx="2739">
                  <c:v>-0.66956521739099994</c:v>
                </c:pt>
                <c:pt idx="2740">
                  <c:v>-0.66956521739099994</c:v>
                </c:pt>
                <c:pt idx="2741">
                  <c:v>-0.66956521739099994</c:v>
                </c:pt>
                <c:pt idx="2742">
                  <c:v>-0.66956521739099994</c:v>
                </c:pt>
                <c:pt idx="2743">
                  <c:v>-0.66956521739099994</c:v>
                </c:pt>
                <c:pt idx="2744">
                  <c:v>-0.67241379310299998</c:v>
                </c:pt>
                <c:pt idx="2745">
                  <c:v>-0.67241379310299998</c:v>
                </c:pt>
                <c:pt idx="2746">
                  <c:v>-0.67241379310299998</c:v>
                </c:pt>
                <c:pt idx="2747">
                  <c:v>-0.67241379310299998</c:v>
                </c:pt>
                <c:pt idx="2748">
                  <c:v>-0.67241379310299998</c:v>
                </c:pt>
                <c:pt idx="2749">
                  <c:v>-0.67241379310299998</c:v>
                </c:pt>
                <c:pt idx="2750">
                  <c:v>-0.67241379310299998</c:v>
                </c:pt>
                <c:pt idx="2751">
                  <c:v>-0.67241379310299998</c:v>
                </c:pt>
                <c:pt idx="2752">
                  <c:v>-0.67241379310299998</c:v>
                </c:pt>
                <c:pt idx="2753">
                  <c:v>-0.67241379310299998</c:v>
                </c:pt>
                <c:pt idx="2754">
                  <c:v>-0.67241379310299998</c:v>
                </c:pt>
                <c:pt idx="2755">
                  <c:v>-0.67241379310299998</c:v>
                </c:pt>
                <c:pt idx="2756">
                  <c:v>-0.67241379310299998</c:v>
                </c:pt>
                <c:pt idx="2757">
                  <c:v>-0.67796610169500005</c:v>
                </c:pt>
                <c:pt idx="2758">
                  <c:v>-0.67796610169500005</c:v>
                </c:pt>
                <c:pt idx="2759">
                  <c:v>-0.67796610169500005</c:v>
                </c:pt>
                <c:pt idx="2760">
                  <c:v>-0.67796610169500005</c:v>
                </c:pt>
                <c:pt idx="2761">
                  <c:v>-0.67796610169500005</c:v>
                </c:pt>
                <c:pt idx="2762">
                  <c:v>-0.67796610169500005</c:v>
                </c:pt>
                <c:pt idx="2763">
                  <c:v>-0.67796610169500005</c:v>
                </c:pt>
                <c:pt idx="2764">
                  <c:v>-0.67796610169500005</c:v>
                </c:pt>
                <c:pt idx="2765">
                  <c:v>-0.67796610169500005</c:v>
                </c:pt>
                <c:pt idx="2766">
                  <c:v>-0.67796610169500005</c:v>
                </c:pt>
                <c:pt idx="2767">
                  <c:v>-0.67796610169500005</c:v>
                </c:pt>
                <c:pt idx="2768">
                  <c:v>-0.67796610169500005</c:v>
                </c:pt>
                <c:pt idx="2769">
                  <c:v>-0.67796610169500005</c:v>
                </c:pt>
                <c:pt idx="2770">
                  <c:v>-0.67796610169500005</c:v>
                </c:pt>
                <c:pt idx="2771">
                  <c:v>-0.67796610169500005</c:v>
                </c:pt>
                <c:pt idx="2772">
                  <c:v>-0.67796610169500005</c:v>
                </c:pt>
                <c:pt idx="2773">
                  <c:v>-0.67796610169500005</c:v>
                </c:pt>
                <c:pt idx="2774">
                  <c:v>-0.67796610169500005</c:v>
                </c:pt>
                <c:pt idx="2775">
                  <c:v>-0.67796610169500005</c:v>
                </c:pt>
                <c:pt idx="2776">
                  <c:v>-0.67796610169500005</c:v>
                </c:pt>
                <c:pt idx="2777">
                  <c:v>-0.67796610169500005</c:v>
                </c:pt>
                <c:pt idx="2778">
                  <c:v>-0.67796610169500005</c:v>
                </c:pt>
                <c:pt idx="2779">
                  <c:v>-0.67796610169500005</c:v>
                </c:pt>
                <c:pt idx="2780">
                  <c:v>-0.67796610169500005</c:v>
                </c:pt>
                <c:pt idx="2781">
                  <c:v>-0.67796610169500005</c:v>
                </c:pt>
                <c:pt idx="2782">
                  <c:v>-0.67796610169500005</c:v>
                </c:pt>
                <c:pt idx="2783">
                  <c:v>-0.67796610169500005</c:v>
                </c:pt>
                <c:pt idx="2784">
                  <c:v>-0.67796610169500005</c:v>
                </c:pt>
                <c:pt idx="2785">
                  <c:v>-0.67796610169500005</c:v>
                </c:pt>
                <c:pt idx="2786">
                  <c:v>-0.67796610169500005</c:v>
                </c:pt>
                <c:pt idx="2787">
                  <c:v>-0.67796610169500005</c:v>
                </c:pt>
                <c:pt idx="2788">
                  <c:v>-0.67796610169500005</c:v>
                </c:pt>
                <c:pt idx="2789">
                  <c:v>-0.67796610169500005</c:v>
                </c:pt>
                <c:pt idx="2790">
                  <c:v>-0.67796610169500005</c:v>
                </c:pt>
                <c:pt idx="2791">
                  <c:v>-0.67796610169500005</c:v>
                </c:pt>
                <c:pt idx="2792">
                  <c:v>-0.67796610169500005</c:v>
                </c:pt>
                <c:pt idx="2793">
                  <c:v>-0.67796610169500005</c:v>
                </c:pt>
                <c:pt idx="2794">
                  <c:v>-0.67796610169500005</c:v>
                </c:pt>
                <c:pt idx="2795">
                  <c:v>-0.67796610169500005</c:v>
                </c:pt>
                <c:pt idx="2796">
                  <c:v>-0.67796610169500005</c:v>
                </c:pt>
                <c:pt idx="2797">
                  <c:v>-0.67796610169500005</c:v>
                </c:pt>
                <c:pt idx="2798">
                  <c:v>-0.67796610169500005</c:v>
                </c:pt>
                <c:pt idx="2799">
                  <c:v>-0.67796610169500005</c:v>
                </c:pt>
                <c:pt idx="2800">
                  <c:v>-0.67796610169500005</c:v>
                </c:pt>
                <c:pt idx="2801">
                  <c:v>-0.67796610169500005</c:v>
                </c:pt>
                <c:pt idx="2802">
                  <c:v>-0.67796610169500005</c:v>
                </c:pt>
                <c:pt idx="2803">
                  <c:v>-0.67796610169500005</c:v>
                </c:pt>
                <c:pt idx="2804">
                  <c:v>-0.67796610169500005</c:v>
                </c:pt>
                <c:pt idx="2805">
                  <c:v>-0.67796610169500005</c:v>
                </c:pt>
                <c:pt idx="2806">
                  <c:v>-0.67796610169500005</c:v>
                </c:pt>
                <c:pt idx="2807">
                  <c:v>-0.67796610169500005</c:v>
                </c:pt>
                <c:pt idx="2808">
                  <c:v>-0.67796610169500005</c:v>
                </c:pt>
                <c:pt idx="2809">
                  <c:v>-0.67796610169500005</c:v>
                </c:pt>
                <c:pt idx="2810">
                  <c:v>-0.67796610169500005</c:v>
                </c:pt>
                <c:pt idx="2811">
                  <c:v>-0.67796610169500005</c:v>
                </c:pt>
                <c:pt idx="2812">
                  <c:v>-0.67796610169500005</c:v>
                </c:pt>
                <c:pt idx="2813">
                  <c:v>-0.67796610169500005</c:v>
                </c:pt>
                <c:pt idx="2814">
                  <c:v>-0.67796610169500005</c:v>
                </c:pt>
                <c:pt idx="2815">
                  <c:v>-0.67796610169500005</c:v>
                </c:pt>
                <c:pt idx="2816">
                  <c:v>-0.67796610169500005</c:v>
                </c:pt>
                <c:pt idx="2817">
                  <c:v>-0.67796610169500005</c:v>
                </c:pt>
                <c:pt idx="2818">
                  <c:v>-0.67796610169500005</c:v>
                </c:pt>
                <c:pt idx="2819">
                  <c:v>-0.67796610169500005</c:v>
                </c:pt>
                <c:pt idx="2820">
                  <c:v>-0.67796610169500005</c:v>
                </c:pt>
                <c:pt idx="2821">
                  <c:v>-0.67796610169500005</c:v>
                </c:pt>
                <c:pt idx="2822">
                  <c:v>-0.68067226890800003</c:v>
                </c:pt>
                <c:pt idx="2823">
                  <c:v>-0.68067226890800003</c:v>
                </c:pt>
                <c:pt idx="2824">
                  <c:v>-0.68067226890800003</c:v>
                </c:pt>
                <c:pt idx="2825">
                  <c:v>-0.68067226890800003</c:v>
                </c:pt>
                <c:pt idx="2826">
                  <c:v>-0.68067226890800003</c:v>
                </c:pt>
                <c:pt idx="2827">
                  <c:v>-0.68067226890800003</c:v>
                </c:pt>
                <c:pt idx="2828">
                  <c:v>-0.68067226890800003</c:v>
                </c:pt>
                <c:pt idx="2829">
                  <c:v>-0.68067226890800003</c:v>
                </c:pt>
                <c:pt idx="2830">
                  <c:v>-0.68067226890800003</c:v>
                </c:pt>
                <c:pt idx="2831">
                  <c:v>-0.68067226890800003</c:v>
                </c:pt>
                <c:pt idx="2832">
                  <c:v>-0.68067226890800003</c:v>
                </c:pt>
                <c:pt idx="2833">
                  <c:v>-0.68067226890800003</c:v>
                </c:pt>
                <c:pt idx="2834">
                  <c:v>-0.68067226890800003</c:v>
                </c:pt>
                <c:pt idx="2835">
                  <c:v>-0.68067226890800003</c:v>
                </c:pt>
                <c:pt idx="2836">
                  <c:v>-0.68067226890800003</c:v>
                </c:pt>
                <c:pt idx="2837">
                  <c:v>-0.68067226890800003</c:v>
                </c:pt>
                <c:pt idx="2838">
                  <c:v>-0.68067226890800003</c:v>
                </c:pt>
                <c:pt idx="2839">
                  <c:v>-0.68067226890800003</c:v>
                </c:pt>
                <c:pt idx="2840">
                  <c:v>-0.68067226890800003</c:v>
                </c:pt>
                <c:pt idx="2841">
                  <c:v>-0.68067226890800003</c:v>
                </c:pt>
                <c:pt idx="2842">
                  <c:v>-0.68067226890800003</c:v>
                </c:pt>
                <c:pt idx="2843">
                  <c:v>-0.68067226890800003</c:v>
                </c:pt>
                <c:pt idx="2844">
                  <c:v>-0.68067226890800003</c:v>
                </c:pt>
                <c:pt idx="2845">
                  <c:v>-0.68067226890800003</c:v>
                </c:pt>
                <c:pt idx="2846">
                  <c:v>-0.68067226890800003</c:v>
                </c:pt>
                <c:pt idx="2847">
                  <c:v>-0.68067226890800003</c:v>
                </c:pt>
                <c:pt idx="2848">
                  <c:v>-0.68067226890800003</c:v>
                </c:pt>
                <c:pt idx="2849">
                  <c:v>-0.68067226890800003</c:v>
                </c:pt>
                <c:pt idx="2850">
                  <c:v>-0.68067226890800003</c:v>
                </c:pt>
                <c:pt idx="2851">
                  <c:v>-0.68067226890800003</c:v>
                </c:pt>
                <c:pt idx="2852">
                  <c:v>-0.68067226890800003</c:v>
                </c:pt>
                <c:pt idx="2853">
                  <c:v>-0.68067226890800003</c:v>
                </c:pt>
                <c:pt idx="2854">
                  <c:v>-0.68067226890800003</c:v>
                </c:pt>
                <c:pt idx="2855">
                  <c:v>-0.68067226890800003</c:v>
                </c:pt>
                <c:pt idx="2856">
                  <c:v>-0.68067226890800003</c:v>
                </c:pt>
                <c:pt idx="2857">
                  <c:v>-0.68067226890800003</c:v>
                </c:pt>
                <c:pt idx="2858">
                  <c:v>-0.68067226890800003</c:v>
                </c:pt>
                <c:pt idx="2859">
                  <c:v>-0.68067226890800003</c:v>
                </c:pt>
                <c:pt idx="2860">
                  <c:v>-0.68067226890800003</c:v>
                </c:pt>
                <c:pt idx="2861">
                  <c:v>-0.68067226890800003</c:v>
                </c:pt>
                <c:pt idx="2862">
                  <c:v>-0.68067226890800003</c:v>
                </c:pt>
                <c:pt idx="2863">
                  <c:v>-0.68067226890800003</c:v>
                </c:pt>
                <c:pt idx="2864">
                  <c:v>-0.68067226890800003</c:v>
                </c:pt>
                <c:pt idx="2865">
                  <c:v>-0.68067226890800003</c:v>
                </c:pt>
                <c:pt idx="2866">
                  <c:v>-0.68067226890800003</c:v>
                </c:pt>
                <c:pt idx="2867">
                  <c:v>-0.68067226890800003</c:v>
                </c:pt>
                <c:pt idx="2868">
                  <c:v>-0.68067226890800003</c:v>
                </c:pt>
                <c:pt idx="2869">
                  <c:v>-0.68067226890800003</c:v>
                </c:pt>
                <c:pt idx="2870">
                  <c:v>-0.68067226890800003</c:v>
                </c:pt>
                <c:pt idx="2871">
                  <c:v>-0.68067226890800003</c:v>
                </c:pt>
                <c:pt idx="2872">
                  <c:v>-0.68067226890800003</c:v>
                </c:pt>
                <c:pt idx="2873">
                  <c:v>-0.68067226890800003</c:v>
                </c:pt>
                <c:pt idx="2874">
                  <c:v>-0.68333333333299995</c:v>
                </c:pt>
                <c:pt idx="2875">
                  <c:v>-0.68333333333299995</c:v>
                </c:pt>
                <c:pt idx="2876">
                  <c:v>-0.68333333333299995</c:v>
                </c:pt>
                <c:pt idx="2877">
                  <c:v>-0.68333333333299995</c:v>
                </c:pt>
                <c:pt idx="2878">
                  <c:v>-0.68333333333299995</c:v>
                </c:pt>
                <c:pt idx="2879">
                  <c:v>-0.68595041322299999</c:v>
                </c:pt>
                <c:pt idx="2880">
                  <c:v>-0.68595041322299999</c:v>
                </c:pt>
                <c:pt idx="2881">
                  <c:v>-0.68595041322299999</c:v>
                </c:pt>
                <c:pt idx="2882">
                  <c:v>-0.68595041322299999</c:v>
                </c:pt>
                <c:pt idx="2883">
                  <c:v>-0.68595041322299999</c:v>
                </c:pt>
                <c:pt idx="2884">
                  <c:v>-0.68595041322299999</c:v>
                </c:pt>
                <c:pt idx="2885">
                  <c:v>-0.68595041322299999</c:v>
                </c:pt>
                <c:pt idx="2886">
                  <c:v>-0.68595041322299999</c:v>
                </c:pt>
                <c:pt idx="2887">
                  <c:v>-0.68595041322299999</c:v>
                </c:pt>
                <c:pt idx="2888">
                  <c:v>-0.68595041322299999</c:v>
                </c:pt>
                <c:pt idx="2889">
                  <c:v>-0.68595041322299999</c:v>
                </c:pt>
                <c:pt idx="2890">
                  <c:v>-0.68595041322299999</c:v>
                </c:pt>
                <c:pt idx="2891">
                  <c:v>-0.68595041322299999</c:v>
                </c:pt>
                <c:pt idx="2892">
                  <c:v>-0.68595041322299999</c:v>
                </c:pt>
                <c:pt idx="2893">
                  <c:v>-0.68595041322299999</c:v>
                </c:pt>
                <c:pt idx="2894">
                  <c:v>-0.68595041322299999</c:v>
                </c:pt>
                <c:pt idx="2895">
                  <c:v>-0.68595041322299999</c:v>
                </c:pt>
                <c:pt idx="2896">
                  <c:v>-0.68595041322299999</c:v>
                </c:pt>
                <c:pt idx="2897">
                  <c:v>-0.68595041322299999</c:v>
                </c:pt>
                <c:pt idx="2898">
                  <c:v>-0.68595041322299999</c:v>
                </c:pt>
                <c:pt idx="2899">
                  <c:v>-0.68595041322299999</c:v>
                </c:pt>
                <c:pt idx="2900">
                  <c:v>-0.68595041322299999</c:v>
                </c:pt>
                <c:pt idx="2901">
                  <c:v>-0.68595041322299999</c:v>
                </c:pt>
                <c:pt idx="2902">
                  <c:v>-0.68595041322299999</c:v>
                </c:pt>
                <c:pt idx="2903">
                  <c:v>-0.68595041322299999</c:v>
                </c:pt>
                <c:pt idx="2904">
                  <c:v>-0.68595041322299999</c:v>
                </c:pt>
                <c:pt idx="2905">
                  <c:v>-0.68595041322299999</c:v>
                </c:pt>
                <c:pt idx="2906">
                  <c:v>-0.68595041322299999</c:v>
                </c:pt>
                <c:pt idx="2907">
                  <c:v>-0.68595041322299999</c:v>
                </c:pt>
                <c:pt idx="2908">
                  <c:v>-0.68595041322299999</c:v>
                </c:pt>
                <c:pt idx="2909">
                  <c:v>-0.68852459016400003</c:v>
                </c:pt>
                <c:pt idx="2910">
                  <c:v>-0.68852459016400003</c:v>
                </c:pt>
                <c:pt idx="2911">
                  <c:v>-0.68852459016400003</c:v>
                </c:pt>
                <c:pt idx="2912">
                  <c:v>-0.68852459016400003</c:v>
                </c:pt>
                <c:pt idx="2913">
                  <c:v>-0.69105691056899998</c:v>
                </c:pt>
                <c:pt idx="2914">
                  <c:v>-0.69105691056899998</c:v>
                </c:pt>
                <c:pt idx="2915">
                  <c:v>-0.69105691056899998</c:v>
                </c:pt>
                <c:pt idx="2916">
                  <c:v>-0.69105691056899998</c:v>
                </c:pt>
                <c:pt idx="2917">
                  <c:v>-0.69105691056899998</c:v>
                </c:pt>
                <c:pt idx="2918">
                  <c:v>-0.69105691056899998</c:v>
                </c:pt>
                <c:pt idx="2919">
                  <c:v>-0.69105691056899998</c:v>
                </c:pt>
                <c:pt idx="2920">
                  <c:v>-0.69105691056899998</c:v>
                </c:pt>
                <c:pt idx="2921">
                  <c:v>-0.69105691056899998</c:v>
                </c:pt>
                <c:pt idx="2922">
                  <c:v>-0.69105691056899998</c:v>
                </c:pt>
                <c:pt idx="2923">
                  <c:v>-0.69105691056899998</c:v>
                </c:pt>
                <c:pt idx="2924">
                  <c:v>-0.69105691056899998</c:v>
                </c:pt>
                <c:pt idx="2925">
                  <c:v>-0.69105691056899998</c:v>
                </c:pt>
                <c:pt idx="2926">
                  <c:v>-0.69105691056899998</c:v>
                </c:pt>
                <c:pt idx="2927">
                  <c:v>-0.69105691056899998</c:v>
                </c:pt>
                <c:pt idx="2928">
                  <c:v>-0.69105691056899998</c:v>
                </c:pt>
                <c:pt idx="2929">
                  <c:v>-0.69105691056899998</c:v>
                </c:pt>
                <c:pt idx="2930">
                  <c:v>-0.69105691056899998</c:v>
                </c:pt>
                <c:pt idx="2931">
                  <c:v>-0.69105691056899998</c:v>
                </c:pt>
                <c:pt idx="2932">
                  <c:v>-0.69105691056899998</c:v>
                </c:pt>
                <c:pt idx="2933">
                  <c:v>-0.69105691056899998</c:v>
                </c:pt>
                <c:pt idx="2934">
                  <c:v>-0.69105691056899998</c:v>
                </c:pt>
                <c:pt idx="2935">
                  <c:v>-0.69105691056899998</c:v>
                </c:pt>
                <c:pt idx="2936">
                  <c:v>-0.69105691056899998</c:v>
                </c:pt>
                <c:pt idx="2937">
                  <c:v>-0.69105691056899998</c:v>
                </c:pt>
                <c:pt idx="2938">
                  <c:v>-0.69354838709699995</c:v>
                </c:pt>
                <c:pt idx="2939">
                  <c:v>-0.69354838709699995</c:v>
                </c:pt>
                <c:pt idx="2940">
                  <c:v>-0.69354838709699995</c:v>
                </c:pt>
                <c:pt idx="2941">
                  <c:v>-0.69354838709699995</c:v>
                </c:pt>
                <c:pt idx="2942">
                  <c:v>-0.69354838709699995</c:v>
                </c:pt>
                <c:pt idx="2943">
                  <c:v>-0.69354838709699995</c:v>
                </c:pt>
                <c:pt idx="2944">
                  <c:v>-0.69354838709699995</c:v>
                </c:pt>
                <c:pt idx="2945">
                  <c:v>-0.69354838709699995</c:v>
                </c:pt>
                <c:pt idx="2946">
                  <c:v>-0.69354838709699995</c:v>
                </c:pt>
                <c:pt idx="2947">
                  <c:v>-0.69354838709699995</c:v>
                </c:pt>
                <c:pt idx="2948">
                  <c:v>-0.69354838709699995</c:v>
                </c:pt>
                <c:pt idx="2949">
                  <c:v>-0.69354838709699995</c:v>
                </c:pt>
                <c:pt idx="2950">
                  <c:v>-0.69354838709699995</c:v>
                </c:pt>
                <c:pt idx="2951">
                  <c:v>-0.69354838709699995</c:v>
                </c:pt>
                <c:pt idx="2952">
                  <c:v>-0.69354838709699995</c:v>
                </c:pt>
                <c:pt idx="2953">
                  <c:v>-0.69354838709699995</c:v>
                </c:pt>
                <c:pt idx="2954">
                  <c:v>-0.69354838709699995</c:v>
                </c:pt>
                <c:pt idx="2955">
                  <c:v>-0.69354838709699995</c:v>
                </c:pt>
                <c:pt idx="2956">
                  <c:v>-0.69354838709699995</c:v>
                </c:pt>
                <c:pt idx="2957">
                  <c:v>-0.69354838709699995</c:v>
                </c:pt>
                <c:pt idx="2958">
                  <c:v>-0.69354838709699995</c:v>
                </c:pt>
                <c:pt idx="2959">
                  <c:v>-0.69354838709699995</c:v>
                </c:pt>
                <c:pt idx="2960">
                  <c:v>-0.69354838709699995</c:v>
                </c:pt>
                <c:pt idx="2961">
                  <c:v>-0.69354838709699995</c:v>
                </c:pt>
                <c:pt idx="2962">
                  <c:v>-0.69354838709699995</c:v>
                </c:pt>
                <c:pt idx="2963">
                  <c:v>-0.69354838709699995</c:v>
                </c:pt>
                <c:pt idx="2964">
                  <c:v>-0.69354838709699995</c:v>
                </c:pt>
                <c:pt idx="2965">
                  <c:v>-0.69354838709699995</c:v>
                </c:pt>
                <c:pt idx="2966">
                  <c:v>-0.69354838709699995</c:v>
                </c:pt>
                <c:pt idx="2967">
                  <c:v>-0.69354838709699995</c:v>
                </c:pt>
                <c:pt idx="2968">
                  <c:v>-0.68799999999999994</c:v>
                </c:pt>
                <c:pt idx="2969">
                  <c:v>-0.68799999999999994</c:v>
                </c:pt>
                <c:pt idx="2970">
                  <c:v>-0.68799999999999994</c:v>
                </c:pt>
                <c:pt idx="2971">
                  <c:v>-0.68799999999999994</c:v>
                </c:pt>
                <c:pt idx="2972">
                  <c:v>-0.68799999999999994</c:v>
                </c:pt>
                <c:pt idx="2973">
                  <c:v>-0.69047619047599995</c:v>
                </c:pt>
                <c:pt idx="2974">
                  <c:v>-0.69047619047599995</c:v>
                </c:pt>
                <c:pt idx="2975">
                  <c:v>-0.69047619047599995</c:v>
                </c:pt>
                <c:pt idx="2976">
                  <c:v>-0.69047619047599995</c:v>
                </c:pt>
                <c:pt idx="2977">
                  <c:v>-0.69047619047599995</c:v>
                </c:pt>
                <c:pt idx="2978">
                  <c:v>-0.69047619047599995</c:v>
                </c:pt>
                <c:pt idx="2979">
                  <c:v>-0.69047619047599995</c:v>
                </c:pt>
                <c:pt idx="2980">
                  <c:v>-0.69047619047599995</c:v>
                </c:pt>
                <c:pt idx="2981">
                  <c:v>-0.69047619047599995</c:v>
                </c:pt>
                <c:pt idx="2982">
                  <c:v>-0.69291338582700002</c:v>
                </c:pt>
                <c:pt idx="2983">
                  <c:v>-0.69291338582700002</c:v>
                </c:pt>
                <c:pt idx="2984">
                  <c:v>-0.69291338582700002</c:v>
                </c:pt>
                <c:pt idx="2985">
                  <c:v>-0.69291338582700002</c:v>
                </c:pt>
                <c:pt idx="2986">
                  <c:v>-0.6953125</c:v>
                </c:pt>
                <c:pt idx="2987">
                  <c:v>-0.6953125</c:v>
                </c:pt>
                <c:pt idx="2988">
                  <c:v>-0.6953125</c:v>
                </c:pt>
                <c:pt idx="2989">
                  <c:v>-0.6953125</c:v>
                </c:pt>
                <c:pt idx="2990">
                  <c:v>-0.6953125</c:v>
                </c:pt>
                <c:pt idx="2991">
                  <c:v>-0.6953125</c:v>
                </c:pt>
                <c:pt idx="2992">
                  <c:v>-0.6953125</c:v>
                </c:pt>
                <c:pt idx="2993">
                  <c:v>-0.6953125</c:v>
                </c:pt>
                <c:pt idx="2994">
                  <c:v>-0.6953125</c:v>
                </c:pt>
                <c:pt idx="2995">
                  <c:v>-0.6953125</c:v>
                </c:pt>
                <c:pt idx="2996">
                  <c:v>-0.6953125</c:v>
                </c:pt>
                <c:pt idx="2997">
                  <c:v>-0.69767441860500001</c:v>
                </c:pt>
                <c:pt idx="2998">
                  <c:v>-0.69767441860500001</c:v>
                </c:pt>
                <c:pt idx="2999">
                  <c:v>-0.69767441860500001</c:v>
                </c:pt>
                <c:pt idx="3000">
                  <c:v>-0.69767441860500001</c:v>
                </c:pt>
                <c:pt idx="3001">
                  <c:v>-0.69767441860500001</c:v>
                </c:pt>
                <c:pt idx="3002">
                  <c:v>-0.7</c:v>
                </c:pt>
                <c:pt idx="3003">
                  <c:v>-0.7</c:v>
                </c:pt>
                <c:pt idx="3004">
                  <c:v>-0.7</c:v>
                </c:pt>
                <c:pt idx="3005">
                  <c:v>-0.7</c:v>
                </c:pt>
                <c:pt idx="3006">
                  <c:v>-0.7</c:v>
                </c:pt>
                <c:pt idx="3007">
                  <c:v>-0.7</c:v>
                </c:pt>
                <c:pt idx="3008">
                  <c:v>-0.7</c:v>
                </c:pt>
                <c:pt idx="3009">
                  <c:v>-0.7</c:v>
                </c:pt>
                <c:pt idx="3010">
                  <c:v>-0.7</c:v>
                </c:pt>
                <c:pt idx="3011">
                  <c:v>-0.7</c:v>
                </c:pt>
                <c:pt idx="3012">
                  <c:v>-0.7</c:v>
                </c:pt>
                <c:pt idx="3013">
                  <c:v>-0.7</c:v>
                </c:pt>
                <c:pt idx="3014">
                  <c:v>-0.7</c:v>
                </c:pt>
                <c:pt idx="3015">
                  <c:v>-0.7</c:v>
                </c:pt>
                <c:pt idx="3016">
                  <c:v>-0.7</c:v>
                </c:pt>
                <c:pt idx="3017">
                  <c:v>-0.7</c:v>
                </c:pt>
                <c:pt idx="3018">
                  <c:v>-0.7</c:v>
                </c:pt>
                <c:pt idx="3019">
                  <c:v>-0.7</c:v>
                </c:pt>
                <c:pt idx="3020">
                  <c:v>-0.7</c:v>
                </c:pt>
                <c:pt idx="3021">
                  <c:v>-0.7</c:v>
                </c:pt>
                <c:pt idx="3022">
                  <c:v>-0.7</c:v>
                </c:pt>
                <c:pt idx="3023">
                  <c:v>-0.7</c:v>
                </c:pt>
                <c:pt idx="3024">
                  <c:v>-0.7</c:v>
                </c:pt>
                <c:pt idx="3025">
                  <c:v>-0.7</c:v>
                </c:pt>
                <c:pt idx="3026">
                  <c:v>-0.7</c:v>
                </c:pt>
                <c:pt idx="3027">
                  <c:v>-0.7</c:v>
                </c:pt>
                <c:pt idx="3028">
                  <c:v>-0.7</c:v>
                </c:pt>
                <c:pt idx="3029">
                  <c:v>-0.7</c:v>
                </c:pt>
                <c:pt idx="3030">
                  <c:v>-0.7</c:v>
                </c:pt>
                <c:pt idx="3031">
                  <c:v>-0.7</c:v>
                </c:pt>
                <c:pt idx="3032">
                  <c:v>-0.7</c:v>
                </c:pt>
                <c:pt idx="3033">
                  <c:v>-0.7</c:v>
                </c:pt>
                <c:pt idx="3034">
                  <c:v>-0.7</c:v>
                </c:pt>
                <c:pt idx="3035">
                  <c:v>-0.7</c:v>
                </c:pt>
                <c:pt idx="3036">
                  <c:v>-0.7</c:v>
                </c:pt>
                <c:pt idx="3037">
                  <c:v>-0.7</c:v>
                </c:pt>
                <c:pt idx="3038">
                  <c:v>-0.7</c:v>
                </c:pt>
                <c:pt idx="3039">
                  <c:v>-0.7</c:v>
                </c:pt>
                <c:pt idx="3040">
                  <c:v>-0.7</c:v>
                </c:pt>
                <c:pt idx="3041">
                  <c:v>-0.7</c:v>
                </c:pt>
                <c:pt idx="3042">
                  <c:v>-0.7</c:v>
                </c:pt>
                <c:pt idx="3043">
                  <c:v>-0.7</c:v>
                </c:pt>
                <c:pt idx="3044">
                  <c:v>-0.7</c:v>
                </c:pt>
                <c:pt idx="3045">
                  <c:v>-0.7</c:v>
                </c:pt>
                <c:pt idx="3046">
                  <c:v>-0.7</c:v>
                </c:pt>
                <c:pt idx="3047">
                  <c:v>-0.7</c:v>
                </c:pt>
                <c:pt idx="3048">
                  <c:v>-0.7</c:v>
                </c:pt>
                <c:pt idx="3049">
                  <c:v>-0.7</c:v>
                </c:pt>
                <c:pt idx="3050">
                  <c:v>-0.7</c:v>
                </c:pt>
                <c:pt idx="3051">
                  <c:v>-0.7</c:v>
                </c:pt>
                <c:pt idx="3052">
                  <c:v>-0.7</c:v>
                </c:pt>
                <c:pt idx="3053">
                  <c:v>-0.7</c:v>
                </c:pt>
                <c:pt idx="3054">
                  <c:v>-0.7</c:v>
                </c:pt>
                <c:pt idx="3055">
                  <c:v>-0.7</c:v>
                </c:pt>
                <c:pt idx="3056">
                  <c:v>-0.7</c:v>
                </c:pt>
                <c:pt idx="3057">
                  <c:v>-0.7</c:v>
                </c:pt>
                <c:pt idx="3058">
                  <c:v>-0.7</c:v>
                </c:pt>
                <c:pt idx="3059">
                  <c:v>-0.7</c:v>
                </c:pt>
                <c:pt idx="3060">
                  <c:v>-0.7</c:v>
                </c:pt>
                <c:pt idx="3061">
                  <c:v>-0.7</c:v>
                </c:pt>
                <c:pt idx="3062">
                  <c:v>-0.7</c:v>
                </c:pt>
                <c:pt idx="3063">
                  <c:v>-0.7</c:v>
                </c:pt>
                <c:pt idx="3064">
                  <c:v>-0.7</c:v>
                </c:pt>
                <c:pt idx="3065">
                  <c:v>-0.7</c:v>
                </c:pt>
                <c:pt idx="3066">
                  <c:v>-0.7</c:v>
                </c:pt>
                <c:pt idx="3067">
                  <c:v>-0.7</c:v>
                </c:pt>
                <c:pt idx="3068">
                  <c:v>-0.7</c:v>
                </c:pt>
                <c:pt idx="3069">
                  <c:v>-0.7</c:v>
                </c:pt>
                <c:pt idx="3070">
                  <c:v>-0.7</c:v>
                </c:pt>
                <c:pt idx="3071">
                  <c:v>-0.7</c:v>
                </c:pt>
                <c:pt idx="3072">
                  <c:v>-0.70229007633600005</c:v>
                </c:pt>
                <c:pt idx="3073">
                  <c:v>-0.70229007633600005</c:v>
                </c:pt>
                <c:pt idx="3074">
                  <c:v>-0.70229007633600005</c:v>
                </c:pt>
                <c:pt idx="3075">
                  <c:v>-0.70229007633600005</c:v>
                </c:pt>
                <c:pt idx="3076">
                  <c:v>-0.70229007633600005</c:v>
                </c:pt>
                <c:pt idx="3077">
                  <c:v>-0.70229007633600005</c:v>
                </c:pt>
                <c:pt idx="3078">
                  <c:v>-0.70229007633600005</c:v>
                </c:pt>
                <c:pt idx="3079">
                  <c:v>-0.68939393939399995</c:v>
                </c:pt>
                <c:pt idx="3080">
                  <c:v>-0.68939393939399995</c:v>
                </c:pt>
                <c:pt idx="3081">
                  <c:v>-0.68939393939399995</c:v>
                </c:pt>
                <c:pt idx="3082">
                  <c:v>-0.68939393939399995</c:v>
                </c:pt>
                <c:pt idx="3083">
                  <c:v>-0.68939393939399995</c:v>
                </c:pt>
                <c:pt idx="3084">
                  <c:v>-0.68939393939399995</c:v>
                </c:pt>
                <c:pt idx="3085">
                  <c:v>-0.68939393939399995</c:v>
                </c:pt>
                <c:pt idx="3086">
                  <c:v>-0.68939393939399995</c:v>
                </c:pt>
                <c:pt idx="3087">
                  <c:v>-0.68939393939399995</c:v>
                </c:pt>
                <c:pt idx="3088">
                  <c:v>-0.68939393939399995</c:v>
                </c:pt>
                <c:pt idx="3089">
                  <c:v>-0.68939393939399995</c:v>
                </c:pt>
                <c:pt idx="3090">
                  <c:v>-0.68939393939399995</c:v>
                </c:pt>
                <c:pt idx="3091">
                  <c:v>-0.69172932330799997</c:v>
                </c:pt>
                <c:pt idx="3092">
                  <c:v>-0.69172932330799997</c:v>
                </c:pt>
                <c:pt idx="3093">
                  <c:v>-0.67910447761199999</c:v>
                </c:pt>
                <c:pt idx="3094">
                  <c:v>-0.67910447761199999</c:v>
                </c:pt>
                <c:pt idx="3095">
                  <c:v>-0.67910447761199999</c:v>
                </c:pt>
                <c:pt idx="3096">
                  <c:v>-0.67910447761199999</c:v>
                </c:pt>
                <c:pt idx="3097">
                  <c:v>-0.67910447761199999</c:v>
                </c:pt>
                <c:pt idx="3098">
                  <c:v>-0.67910447761199999</c:v>
                </c:pt>
                <c:pt idx="3099">
                  <c:v>-0.67910447761199999</c:v>
                </c:pt>
                <c:pt idx="3100">
                  <c:v>-0.67910447761199999</c:v>
                </c:pt>
                <c:pt idx="3101">
                  <c:v>-0.67910447761199999</c:v>
                </c:pt>
                <c:pt idx="3102">
                  <c:v>-0.67910447761199999</c:v>
                </c:pt>
                <c:pt idx="3103">
                  <c:v>-0.67910447761199999</c:v>
                </c:pt>
                <c:pt idx="3104">
                  <c:v>-0.67910447761199999</c:v>
                </c:pt>
                <c:pt idx="3105">
                  <c:v>-0.67910447761199999</c:v>
                </c:pt>
                <c:pt idx="3106">
                  <c:v>-0.67910447761199999</c:v>
                </c:pt>
                <c:pt idx="3107">
                  <c:v>-0.67910447761199999</c:v>
                </c:pt>
                <c:pt idx="3108">
                  <c:v>-0.67910447761199999</c:v>
                </c:pt>
                <c:pt idx="3109">
                  <c:v>-0.67910447761199999</c:v>
                </c:pt>
                <c:pt idx="3110">
                  <c:v>-0.67910447761199999</c:v>
                </c:pt>
                <c:pt idx="3111">
                  <c:v>-0.67910447761199999</c:v>
                </c:pt>
                <c:pt idx="3112">
                  <c:v>-0.67910447761199999</c:v>
                </c:pt>
                <c:pt idx="3113">
                  <c:v>-0.67910447761199999</c:v>
                </c:pt>
                <c:pt idx="3114">
                  <c:v>-0.68148148148099996</c:v>
                </c:pt>
                <c:pt idx="3115">
                  <c:v>-0.68148148148099996</c:v>
                </c:pt>
                <c:pt idx="3116">
                  <c:v>-0.68148148148099996</c:v>
                </c:pt>
                <c:pt idx="3117">
                  <c:v>-0.68148148148099996</c:v>
                </c:pt>
                <c:pt idx="3118">
                  <c:v>-0.68382352941199998</c:v>
                </c:pt>
                <c:pt idx="3119">
                  <c:v>-0.68382352941199998</c:v>
                </c:pt>
                <c:pt idx="3120">
                  <c:v>-0.68382352941199998</c:v>
                </c:pt>
                <c:pt idx="3121">
                  <c:v>-0.68382352941199998</c:v>
                </c:pt>
                <c:pt idx="3122">
                  <c:v>-0.68382352941199998</c:v>
                </c:pt>
                <c:pt idx="3123">
                  <c:v>-0.68382352941199998</c:v>
                </c:pt>
                <c:pt idx="3124">
                  <c:v>-0.68382352941199998</c:v>
                </c:pt>
                <c:pt idx="3125">
                  <c:v>-0.68840579710100003</c:v>
                </c:pt>
                <c:pt idx="3126">
                  <c:v>-0.68840579710100003</c:v>
                </c:pt>
                <c:pt idx="3127">
                  <c:v>-0.68840579710100003</c:v>
                </c:pt>
                <c:pt idx="3128">
                  <c:v>-0.68840579710100003</c:v>
                </c:pt>
                <c:pt idx="3129">
                  <c:v>-0.68840579710100003</c:v>
                </c:pt>
                <c:pt idx="3130">
                  <c:v>-0.69064748201399995</c:v>
                </c:pt>
                <c:pt idx="3131">
                  <c:v>-0.69064748201399995</c:v>
                </c:pt>
                <c:pt idx="3132">
                  <c:v>-0.69064748201399995</c:v>
                </c:pt>
                <c:pt idx="3133">
                  <c:v>-0.69064748201399995</c:v>
                </c:pt>
                <c:pt idx="3134">
                  <c:v>-0.69064748201399995</c:v>
                </c:pt>
                <c:pt idx="3135">
                  <c:v>-0.69064748201399995</c:v>
                </c:pt>
                <c:pt idx="3136">
                  <c:v>-0.69064748201399995</c:v>
                </c:pt>
                <c:pt idx="3137">
                  <c:v>-0.69064748201399995</c:v>
                </c:pt>
                <c:pt idx="3138">
                  <c:v>-0.69064748201399995</c:v>
                </c:pt>
                <c:pt idx="3139">
                  <c:v>-0.69064748201399995</c:v>
                </c:pt>
                <c:pt idx="3140">
                  <c:v>-0.69064748201399995</c:v>
                </c:pt>
                <c:pt idx="3141">
                  <c:v>-0.69064748201399995</c:v>
                </c:pt>
                <c:pt idx="3142">
                  <c:v>-0.69064748201399995</c:v>
                </c:pt>
                <c:pt idx="3143">
                  <c:v>-0.69064748201399995</c:v>
                </c:pt>
                <c:pt idx="3144">
                  <c:v>-0.69064748201399995</c:v>
                </c:pt>
                <c:pt idx="3145">
                  <c:v>-0.69064748201399995</c:v>
                </c:pt>
                <c:pt idx="3146">
                  <c:v>-0.69064748201399995</c:v>
                </c:pt>
                <c:pt idx="3147">
                  <c:v>-0.69064748201399995</c:v>
                </c:pt>
                <c:pt idx="3148">
                  <c:v>-0.69064748201399995</c:v>
                </c:pt>
                <c:pt idx="3149">
                  <c:v>-0.69064748201399995</c:v>
                </c:pt>
                <c:pt idx="3150">
                  <c:v>-0.69064748201399995</c:v>
                </c:pt>
                <c:pt idx="3151">
                  <c:v>-0.69064748201399995</c:v>
                </c:pt>
                <c:pt idx="3152">
                  <c:v>-0.69064748201399995</c:v>
                </c:pt>
                <c:pt idx="3153">
                  <c:v>-0.69064748201399995</c:v>
                </c:pt>
                <c:pt idx="3154">
                  <c:v>-0.69064748201399995</c:v>
                </c:pt>
                <c:pt idx="3155">
                  <c:v>-0.69064748201399995</c:v>
                </c:pt>
                <c:pt idx="3156">
                  <c:v>-0.69064748201399995</c:v>
                </c:pt>
                <c:pt idx="3157">
                  <c:v>-0.69064748201399995</c:v>
                </c:pt>
                <c:pt idx="3158">
                  <c:v>-0.69064748201399995</c:v>
                </c:pt>
                <c:pt idx="3159">
                  <c:v>-0.69064748201399995</c:v>
                </c:pt>
                <c:pt idx="3160">
                  <c:v>-0.69064748201399995</c:v>
                </c:pt>
                <c:pt idx="3161">
                  <c:v>-0.69064748201399995</c:v>
                </c:pt>
                <c:pt idx="3162">
                  <c:v>-0.69064748201399995</c:v>
                </c:pt>
                <c:pt idx="3163">
                  <c:v>-0.69064748201399995</c:v>
                </c:pt>
                <c:pt idx="3164">
                  <c:v>-0.69285714285699995</c:v>
                </c:pt>
                <c:pt idx="3165">
                  <c:v>-0.69285714285699995</c:v>
                </c:pt>
                <c:pt idx="3166">
                  <c:v>-0.69285714285699995</c:v>
                </c:pt>
                <c:pt idx="3167">
                  <c:v>-0.69285714285699995</c:v>
                </c:pt>
                <c:pt idx="3168">
                  <c:v>-0.69285714285699995</c:v>
                </c:pt>
                <c:pt idx="3169">
                  <c:v>-0.69285714285699995</c:v>
                </c:pt>
                <c:pt idx="3170">
                  <c:v>-0.69285714285699995</c:v>
                </c:pt>
                <c:pt idx="3171">
                  <c:v>-0.69503546099299995</c:v>
                </c:pt>
                <c:pt idx="3172">
                  <c:v>-0.69503546099299995</c:v>
                </c:pt>
                <c:pt idx="3173">
                  <c:v>-0.69503546099299995</c:v>
                </c:pt>
                <c:pt idx="3174">
                  <c:v>-0.69503546099299995</c:v>
                </c:pt>
                <c:pt idx="3175">
                  <c:v>-0.69503546099299995</c:v>
                </c:pt>
                <c:pt idx="3176">
                  <c:v>-0.69503546099299995</c:v>
                </c:pt>
                <c:pt idx="3177">
                  <c:v>-0.69503546099299995</c:v>
                </c:pt>
                <c:pt idx="3178">
                  <c:v>-0.69718309859200001</c:v>
                </c:pt>
                <c:pt idx="3179">
                  <c:v>-0.69718309859200001</c:v>
                </c:pt>
                <c:pt idx="3180">
                  <c:v>-0.69718309859200001</c:v>
                </c:pt>
                <c:pt idx="3181">
                  <c:v>-0.69718309859200001</c:v>
                </c:pt>
                <c:pt idx="3182">
                  <c:v>-0.69718309859200001</c:v>
                </c:pt>
                <c:pt idx="3183">
                  <c:v>-0.69718309859200001</c:v>
                </c:pt>
                <c:pt idx="3184">
                  <c:v>-0.69718309859200001</c:v>
                </c:pt>
                <c:pt idx="3185">
                  <c:v>-0.69718309859200001</c:v>
                </c:pt>
                <c:pt idx="3186">
                  <c:v>-0.69718309859200001</c:v>
                </c:pt>
                <c:pt idx="3187">
                  <c:v>-0.69718309859200001</c:v>
                </c:pt>
                <c:pt idx="3188">
                  <c:v>-0.69718309859200001</c:v>
                </c:pt>
                <c:pt idx="3189">
                  <c:v>-0.69718309859200001</c:v>
                </c:pt>
                <c:pt idx="3190">
                  <c:v>-0.69718309859200001</c:v>
                </c:pt>
                <c:pt idx="3191">
                  <c:v>-0.69718309859200001</c:v>
                </c:pt>
                <c:pt idx="3192">
                  <c:v>-0.69718309859200001</c:v>
                </c:pt>
                <c:pt idx="3193">
                  <c:v>-0.69718309859200001</c:v>
                </c:pt>
                <c:pt idx="3194">
                  <c:v>-0.69718309859200001</c:v>
                </c:pt>
                <c:pt idx="3195">
                  <c:v>-0.69718309859200001</c:v>
                </c:pt>
                <c:pt idx="3196">
                  <c:v>-0.69718309859200001</c:v>
                </c:pt>
                <c:pt idx="3197">
                  <c:v>-0.69718309859200001</c:v>
                </c:pt>
                <c:pt idx="3198">
                  <c:v>-0.69718309859200001</c:v>
                </c:pt>
                <c:pt idx="3199">
                  <c:v>-0.69718309859200001</c:v>
                </c:pt>
                <c:pt idx="3200">
                  <c:v>-0.69718309859200001</c:v>
                </c:pt>
                <c:pt idx="3201">
                  <c:v>-0.69718309859200001</c:v>
                </c:pt>
                <c:pt idx="3202">
                  <c:v>-0.69718309859200001</c:v>
                </c:pt>
                <c:pt idx="3203">
                  <c:v>-0.69718309859200001</c:v>
                </c:pt>
                <c:pt idx="3204">
                  <c:v>-0.69718309859200001</c:v>
                </c:pt>
                <c:pt idx="3205">
                  <c:v>-0.69718309859200001</c:v>
                </c:pt>
                <c:pt idx="3206">
                  <c:v>-0.69718309859200001</c:v>
                </c:pt>
                <c:pt idx="3207">
                  <c:v>-0.69930069930100003</c:v>
                </c:pt>
                <c:pt idx="3208">
                  <c:v>-0.69930069930100003</c:v>
                </c:pt>
                <c:pt idx="3209">
                  <c:v>-0.69930069930100003</c:v>
                </c:pt>
                <c:pt idx="3210">
                  <c:v>-0.69930069930100003</c:v>
                </c:pt>
                <c:pt idx="3211">
                  <c:v>-0.69930069930100003</c:v>
                </c:pt>
                <c:pt idx="3212">
                  <c:v>-0.69930069930100003</c:v>
                </c:pt>
                <c:pt idx="3213">
                  <c:v>-0.69930069930100003</c:v>
                </c:pt>
                <c:pt idx="3214">
                  <c:v>-0.69930069930100003</c:v>
                </c:pt>
                <c:pt idx="3215">
                  <c:v>-0.69930069930100003</c:v>
                </c:pt>
                <c:pt idx="3216">
                  <c:v>-0.69930069930100003</c:v>
                </c:pt>
                <c:pt idx="3217">
                  <c:v>-0.69930069930100003</c:v>
                </c:pt>
                <c:pt idx="3218">
                  <c:v>-0.69930069930100003</c:v>
                </c:pt>
                <c:pt idx="3219">
                  <c:v>-0.69930069930100003</c:v>
                </c:pt>
                <c:pt idx="3220">
                  <c:v>-0.69930069930100003</c:v>
                </c:pt>
                <c:pt idx="3221">
                  <c:v>-0.69930069930100003</c:v>
                </c:pt>
                <c:pt idx="3222">
                  <c:v>-0.69930069930100003</c:v>
                </c:pt>
                <c:pt idx="3223">
                  <c:v>-0.69930069930100003</c:v>
                </c:pt>
                <c:pt idx="3224">
                  <c:v>-0.69930069930100003</c:v>
                </c:pt>
                <c:pt idx="3225">
                  <c:v>-0.70138888888899997</c:v>
                </c:pt>
                <c:pt idx="3226">
                  <c:v>-0.70138888888899997</c:v>
                </c:pt>
                <c:pt idx="3227">
                  <c:v>-0.70138888888899997</c:v>
                </c:pt>
                <c:pt idx="3228">
                  <c:v>-0.70138888888899997</c:v>
                </c:pt>
                <c:pt idx="3229">
                  <c:v>-0.69655172413800004</c:v>
                </c:pt>
                <c:pt idx="3230">
                  <c:v>-0.69655172413800004</c:v>
                </c:pt>
                <c:pt idx="3231">
                  <c:v>-0.69655172413800004</c:v>
                </c:pt>
                <c:pt idx="3232">
                  <c:v>-0.69655172413800004</c:v>
                </c:pt>
                <c:pt idx="3233">
                  <c:v>-0.69655172413800004</c:v>
                </c:pt>
                <c:pt idx="3234">
                  <c:v>-0.69655172413800004</c:v>
                </c:pt>
                <c:pt idx="3235">
                  <c:v>-0.69863013698599996</c:v>
                </c:pt>
                <c:pt idx="3236">
                  <c:v>-0.69863013698599996</c:v>
                </c:pt>
                <c:pt idx="3237">
                  <c:v>-0.69863013698599996</c:v>
                </c:pt>
                <c:pt idx="3238">
                  <c:v>-0.69863013698599996</c:v>
                </c:pt>
                <c:pt idx="3239">
                  <c:v>-0.69863013698599996</c:v>
                </c:pt>
                <c:pt idx="3240">
                  <c:v>-0.69863013698599996</c:v>
                </c:pt>
                <c:pt idx="3241">
                  <c:v>-0.69863013698599996</c:v>
                </c:pt>
                <c:pt idx="3242">
                  <c:v>-0.69863013698599996</c:v>
                </c:pt>
                <c:pt idx="3243">
                  <c:v>-0.69863013698599996</c:v>
                </c:pt>
                <c:pt idx="3244">
                  <c:v>-0.69863013698599996</c:v>
                </c:pt>
                <c:pt idx="3245">
                  <c:v>-0.69863013698599996</c:v>
                </c:pt>
                <c:pt idx="3246">
                  <c:v>-0.69863013698599996</c:v>
                </c:pt>
                <c:pt idx="3247">
                  <c:v>-0.69863013698599996</c:v>
                </c:pt>
                <c:pt idx="3248">
                  <c:v>-0.69863013698599996</c:v>
                </c:pt>
                <c:pt idx="3249">
                  <c:v>-0.69863013698599996</c:v>
                </c:pt>
                <c:pt idx="3250">
                  <c:v>-0.69863013698599996</c:v>
                </c:pt>
                <c:pt idx="3251">
                  <c:v>-0.69863013698599996</c:v>
                </c:pt>
                <c:pt idx="3252">
                  <c:v>-0.69863013698599996</c:v>
                </c:pt>
                <c:pt idx="3253">
                  <c:v>-0.69863013698599996</c:v>
                </c:pt>
                <c:pt idx="3254">
                  <c:v>-0.69863013698599996</c:v>
                </c:pt>
                <c:pt idx="3255">
                  <c:v>-0.69863013698599996</c:v>
                </c:pt>
                <c:pt idx="3256">
                  <c:v>-0.69863013698599996</c:v>
                </c:pt>
                <c:pt idx="3257">
                  <c:v>-0.69863013698599996</c:v>
                </c:pt>
                <c:pt idx="3258">
                  <c:v>-0.69863013698599996</c:v>
                </c:pt>
                <c:pt idx="3259">
                  <c:v>-0.69863013698599996</c:v>
                </c:pt>
                <c:pt idx="3260">
                  <c:v>-0.69863013698599996</c:v>
                </c:pt>
                <c:pt idx="3261">
                  <c:v>-0.69863013698599996</c:v>
                </c:pt>
                <c:pt idx="3262">
                  <c:v>-0.69863013698599996</c:v>
                </c:pt>
                <c:pt idx="3263">
                  <c:v>-0.69863013698599996</c:v>
                </c:pt>
                <c:pt idx="3264">
                  <c:v>-0.69863013698599996</c:v>
                </c:pt>
                <c:pt idx="3265">
                  <c:v>-0.69863013698599996</c:v>
                </c:pt>
                <c:pt idx="3266">
                  <c:v>-0.69863013698599996</c:v>
                </c:pt>
                <c:pt idx="3267">
                  <c:v>-0.69863013698599996</c:v>
                </c:pt>
                <c:pt idx="3268">
                  <c:v>-0.69863013698599996</c:v>
                </c:pt>
                <c:pt idx="3269">
                  <c:v>-0.69863013698599996</c:v>
                </c:pt>
                <c:pt idx="3270">
                  <c:v>-0.69863013698599996</c:v>
                </c:pt>
                <c:pt idx="3271">
                  <c:v>-0.68707482993199998</c:v>
                </c:pt>
                <c:pt idx="3272">
                  <c:v>-0.68707482993199998</c:v>
                </c:pt>
                <c:pt idx="3273">
                  <c:v>-0.68707482993199998</c:v>
                </c:pt>
                <c:pt idx="3274">
                  <c:v>-0.68707482993199998</c:v>
                </c:pt>
                <c:pt idx="3275">
                  <c:v>-0.68707482993199998</c:v>
                </c:pt>
                <c:pt idx="3276">
                  <c:v>-0.68707482993199998</c:v>
                </c:pt>
                <c:pt idx="3277">
                  <c:v>-0.68707482993199998</c:v>
                </c:pt>
                <c:pt idx="3278">
                  <c:v>-0.68707482993199998</c:v>
                </c:pt>
                <c:pt idx="3279">
                  <c:v>-0.68707482993199998</c:v>
                </c:pt>
                <c:pt idx="3280">
                  <c:v>-0.68707482993199998</c:v>
                </c:pt>
                <c:pt idx="3281">
                  <c:v>-0.68918918918899996</c:v>
                </c:pt>
                <c:pt idx="3282">
                  <c:v>-0.69127516778499998</c:v>
                </c:pt>
                <c:pt idx="3283">
                  <c:v>-0.69127516778499998</c:v>
                </c:pt>
                <c:pt idx="3284">
                  <c:v>-0.69127516778499998</c:v>
                </c:pt>
                <c:pt idx="3285">
                  <c:v>-0.69127516778499998</c:v>
                </c:pt>
                <c:pt idx="3286">
                  <c:v>-0.69127516778499998</c:v>
                </c:pt>
                <c:pt idx="3287">
                  <c:v>-0.69127516778499998</c:v>
                </c:pt>
                <c:pt idx="3288">
                  <c:v>-0.69127516778499998</c:v>
                </c:pt>
                <c:pt idx="3289">
                  <c:v>-0.69127516778499998</c:v>
                </c:pt>
                <c:pt idx="3290">
                  <c:v>-0.69127516778499998</c:v>
                </c:pt>
                <c:pt idx="3291">
                  <c:v>-0.69127516778499998</c:v>
                </c:pt>
                <c:pt idx="3292">
                  <c:v>-0.69127516778499998</c:v>
                </c:pt>
                <c:pt idx="3293">
                  <c:v>-0.69127516778499998</c:v>
                </c:pt>
                <c:pt idx="3294">
                  <c:v>-0.69127516778499998</c:v>
                </c:pt>
                <c:pt idx="3295">
                  <c:v>-0.69127516778499998</c:v>
                </c:pt>
                <c:pt idx="3296">
                  <c:v>-0.69127516778499998</c:v>
                </c:pt>
                <c:pt idx="3297">
                  <c:v>-0.69127516778499998</c:v>
                </c:pt>
                <c:pt idx="3298">
                  <c:v>-0.69127516778499998</c:v>
                </c:pt>
                <c:pt idx="3299">
                  <c:v>-0.69127516778499998</c:v>
                </c:pt>
                <c:pt idx="3300">
                  <c:v>-0.69127516778499998</c:v>
                </c:pt>
                <c:pt idx="3301">
                  <c:v>-0.69127516778499998</c:v>
                </c:pt>
                <c:pt idx="3302">
                  <c:v>-0.69127516778499998</c:v>
                </c:pt>
                <c:pt idx="3303">
                  <c:v>-0.69127516778499998</c:v>
                </c:pt>
                <c:pt idx="3304">
                  <c:v>-0.69127516778499998</c:v>
                </c:pt>
                <c:pt idx="3305">
                  <c:v>-0.69127516778499998</c:v>
                </c:pt>
                <c:pt idx="3306">
                  <c:v>-0.69127516778499998</c:v>
                </c:pt>
                <c:pt idx="3307">
                  <c:v>-0.69127516778499998</c:v>
                </c:pt>
                <c:pt idx="3308">
                  <c:v>-0.69127516778499998</c:v>
                </c:pt>
                <c:pt idx="3309">
                  <c:v>-0.69127516778499998</c:v>
                </c:pt>
                <c:pt idx="3310">
                  <c:v>-0.69127516778499998</c:v>
                </c:pt>
                <c:pt idx="3311">
                  <c:v>-0.69127516778499998</c:v>
                </c:pt>
                <c:pt idx="3312">
                  <c:v>-0.69127516778499998</c:v>
                </c:pt>
                <c:pt idx="3313">
                  <c:v>-0.69127516778499998</c:v>
                </c:pt>
                <c:pt idx="3314">
                  <c:v>-0.69127516778499998</c:v>
                </c:pt>
                <c:pt idx="3315">
                  <c:v>-0.69127516778499998</c:v>
                </c:pt>
                <c:pt idx="3316">
                  <c:v>-0.69127516778499998</c:v>
                </c:pt>
                <c:pt idx="3317">
                  <c:v>-0.69127516778499998</c:v>
                </c:pt>
                <c:pt idx="3318">
                  <c:v>-0.69127516778499998</c:v>
                </c:pt>
                <c:pt idx="3319">
                  <c:v>-0.69127516778499998</c:v>
                </c:pt>
                <c:pt idx="3320">
                  <c:v>-0.69127516778499998</c:v>
                </c:pt>
                <c:pt idx="3321">
                  <c:v>-0.69127516778499998</c:v>
                </c:pt>
                <c:pt idx="3322">
                  <c:v>-0.69127516778499998</c:v>
                </c:pt>
                <c:pt idx="3323">
                  <c:v>-0.69127516778499998</c:v>
                </c:pt>
                <c:pt idx="3324">
                  <c:v>-0.69127516778499998</c:v>
                </c:pt>
                <c:pt idx="3325">
                  <c:v>-0.69127516778499998</c:v>
                </c:pt>
                <c:pt idx="3326">
                  <c:v>-0.69127516778499998</c:v>
                </c:pt>
                <c:pt idx="3327">
                  <c:v>-0.69127516778499998</c:v>
                </c:pt>
                <c:pt idx="3328">
                  <c:v>-0.69127516778499998</c:v>
                </c:pt>
                <c:pt idx="3329">
                  <c:v>-0.69127516778499998</c:v>
                </c:pt>
                <c:pt idx="3330">
                  <c:v>-0.69127516778499998</c:v>
                </c:pt>
                <c:pt idx="3331">
                  <c:v>-0.69333333333299996</c:v>
                </c:pt>
                <c:pt idx="3332">
                  <c:v>-0.69333333333299996</c:v>
                </c:pt>
                <c:pt idx="3333">
                  <c:v>-0.69333333333299996</c:v>
                </c:pt>
                <c:pt idx="3334">
                  <c:v>-0.69333333333299996</c:v>
                </c:pt>
                <c:pt idx="3335">
                  <c:v>-0.69333333333299996</c:v>
                </c:pt>
                <c:pt idx="3336">
                  <c:v>-0.69333333333299996</c:v>
                </c:pt>
                <c:pt idx="3337">
                  <c:v>-0.69333333333299996</c:v>
                </c:pt>
                <c:pt idx="3338">
                  <c:v>-0.69333333333299996</c:v>
                </c:pt>
                <c:pt idx="3339">
                  <c:v>-0.69536423841100004</c:v>
                </c:pt>
                <c:pt idx="3340">
                  <c:v>-0.69536423841100004</c:v>
                </c:pt>
                <c:pt idx="3341">
                  <c:v>-0.69536423841100004</c:v>
                </c:pt>
                <c:pt idx="3342">
                  <c:v>-0.69536423841100004</c:v>
                </c:pt>
                <c:pt idx="3343">
                  <c:v>-0.69536423841100004</c:v>
                </c:pt>
                <c:pt idx="3344">
                  <c:v>-0.69536423841100004</c:v>
                </c:pt>
                <c:pt idx="3345">
                  <c:v>-0.69536423841100004</c:v>
                </c:pt>
                <c:pt idx="3346">
                  <c:v>-0.69536423841100004</c:v>
                </c:pt>
                <c:pt idx="3347">
                  <c:v>-0.69536423841100004</c:v>
                </c:pt>
                <c:pt idx="3348">
                  <c:v>-0.69736842105300001</c:v>
                </c:pt>
                <c:pt idx="3349">
                  <c:v>-0.69736842105300001</c:v>
                </c:pt>
                <c:pt idx="3350">
                  <c:v>-0.69736842105300001</c:v>
                </c:pt>
                <c:pt idx="3351">
                  <c:v>-0.69736842105300001</c:v>
                </c:pt>
                <c:pt idx="3352">
                  <c:v>-0.69736842105300001</c:v>
                </c:pt>
                <c:pt idx="3353">
                  <c:v>-0.68627450980399995</c:v>
                </c:pt>
                <c:pt idx="3354">
                  <c:v>-0.68627450980399995</c:v>
                </c:pt>
                <c:pt idx="3355">
                  <c:v>-0.68627450980399995</c:v>
                </c:pt>
                <c:pt idx="3356">
                  <c:v>-0.68831168831199996</c:v>
                </c:pt>
                <c:pt idx="3357">
                  <c:v>-0.69032258064499996</c:v>
                </c:pt>
                <c:pt idx="3358">
                  <c:v>-0.69032258064499996</c:v>
                </c:pt>
                <c:pt idx="3359">
                  <c:v>-0.69032258064499996</c:v>
                </c:pt>
                <c:pt idx="3360">
                  <c:v>-0.69032258064499996</c:v>
                </c:pt>
                <c:pt idx="3361">
                  <c:v>-0.69032258064499996</c:v>
                </c:pt>
                <c:pt idx="3362">
                  <c:v>-0.69032258064499996</c:v>
                </c:pt>
                <c:pt idx="3363">
                  <c:v>-0.69032258064499996</c:v>
                </c:pt>
                <c:pt idx="3364">
                  <c:v>-0.69032258064499996</c:v>
                </c:pt>
                <c:pt idx="3365">
                  <c:v>-0.69032258064499996</c:v>
                </c:pt>
                <c:pt idx="3366">
                  <c:v>-0.69032258064499996</c:v>
                </c:pt>
                <c:pt idx="3367">
                  <c:v>-0.69032258064499996</c:v>
                </c:pt>
                <c:pt idx="3368">
                  <c:v>-0.69032258064499996</c:v>
                </c:pt>
                <c:pt idx="3369">
                  <c:v>-0.69032258064499996</c:v>
                </c:pt>
                <c:pt idx="3370">
                  <c:v>-0.69032258064499996</c:v>
                </c:pt>
                <c:pt idx="3371">
                  <c:v>-0.69032258064499996</c:v>
                </c:pt>
                <c:pt idx="3372">
                  <c:v>-0.69032258064499996</c:v>
                </c:pt>
                <c:pt idx="3373">
                  <c:v>-0.69032258064499996</c:v>
                </c:pt>
                <c:pt idx="3374">
                  <c:v>-0.69032258064499996</c:v>
                </c:pt>
                <c:pt idx="3375">
                  <c:v>-0.69032258064499996</c:v>
                </c:pt>
                <c:pt idx="3376">
                  <c:v>-0.69032258064499996</c:v>
                </c:pt>
                <c:pt idx="3377">
                  <c:v>-0.69032258064499996</c:v>
                </c:pt>
                <c:pt idx="3378">
                  <c:v>-0.69032258064499996</c:v>
                </c:pt>
                <c:pt idx="3379">
                  <c:v>-0.69032258064499996</c:v>
                </c:pt>
                <c:pt idx="3380">
                  <c:v>-0.69032258064499996</c:v>
                </c:pt>
                <c:pt idx="3381">
                  <c:v>-0.69032258064499996</c:v>
                </c:pt>
                <c:pt idx="3382">
                  <c:v>-0.69032258064499996</c:v>
                </c:pt>
                <c:pt idx="3383">
                  <c:v>-0.69032258064499996</c:v>
                </c:pt>
                <c:pt idx="3384">
                  <c:v>-0.69032258064499996</c:v>
                </c:pt>
                <c:pt idx="3385">
                  <c:v>-0.69032258064499996</c:v>
                </c:pt>
                <c:pt idx="3386">
                  <c:v>-0.69230769230800004</c:v>
                </c:pt>
                <c:pt idx="3387">
                  <c:v>-0.69230769230800004</c:v>
                </c:pt>
                <c:pt idx="3388">
                  <c:v>-0.69230769230800004</c:v>
                </c:pt>
                <c:pt idx="3389">
                  <c:v>-0.69230769230800004</c:v>
                </c:pt>
                <c:pt idx="3390">
                  <c:v>-0.69230769230800004</c:v>
                </c:pt>
                <c:pt idx="3391">
                  <c:v>-0.69230769230800004</c:v>
                </c:pt>
                <c:pt idx="3392">
                  <c:v>-0.69230769230800004</c:v>
                </c:pt>
                <c:pt idx="3393">
                  <c:v>-0.69230769230800004</c:v>
                </c:pt>
                <c:pt idx="3394">
                  <c:v>-0.69230769230800004</c:v>
                </c:pt>
                <c:pt idx="3395">
                  <c:v>-0.69230769230800004</c:v>
                </c:pt>
                <c:pt idx="3396">
                  <c:v>-0.69426751592400004</c:v>
                </c:pt>
                <c:pt idx="3397">
                  <c:v>-0.69426751592400004</c:v>
                </c:pt>
                <c:pt idx="3398">
                  <c:v>-0.69426751592400004</c:v>
                </c:pt>
                <c:pt idx="3399">
                  <c:v>-0.69426751592400004</c:v>
                </c:pt>
                <c:pt idx="3400">
                  <c:v>-0.69426751592400004</c:v>
                </c:pt>
                <c:pt idx="3401">
                  <c:v>-0.69426751592400004</c:v>
                </c:pt>
                <c:pt idx="3402">
                  <c:v>-0.69426751592400004</c:v>
                </c:pt>
                <c:pt idx="3403">
                  <c:v>-0.69426751592400004</c:v>
                </c:pt>
                <c:pt idx="3404">
                  <c:v>-0.69426751592400004</c:v>
                </c:pt>
                <c:pt idx="3405">
                  <c:v>-0.69426751592400004</c:v>
                </c:pt>
                <c:pt idx="3406">
                  <c:v>-0.69426751592400004</c:v>
                </c:pt>
                <c:pt idx="3407">
                  <c:v>-0.69426751592400004</c:v>
                </c:pt>
                <c:pt idx="3408">
                  <c:v>-0.69426751592400004</c:v>
                </c:pt>
                <c:pt idx="3409">
                  <c:v>-0.69426751592400004</c:v>
                </c:pt>
                <c:pt idx="3410">
                  <c:v>-0.69426751592400004</c:v>
                </c:pt>
                <c:pt idx="3411">
                  <c:v>-0.69426751592400004</c:v>
                </c:pt>
                <c:pt idx="3412">
                  <c:v>-0.69426751592400004</c:v>
                </c:pt>
                <c:pt idx="3413">
                  <c:v>-0.69426751592400004</c:v>
                </c:pt>
                <c:pt idx="3414">
                  <c:v>-0.69426751592400004</c:v>
                </c:pt>
                <c:pt idx="3415">
                  <c:v>-0.69426751592400004</c:v>
                </c:pt>
                <c:pt idx="3416">
                  <c:v>-0.69426751592400004</c:v>
                </c:pt>
                <c:pt idx="3417">
                  <c:v>-0.69426751592400004</c:v>
                </c:pt>
                <c:pt idx="3418">
                  <c:v>-0.69426751592400004</c:v>
                </c:pt>
                <c:pt idx="3419">
                  <c:v>-0.69426751592400004</c:v>
                </c:pt>
                <c:pt idx="3420">
                  <c:v>-0.69620253164599999</c:v>
                </c:pt>
                <c:pt idx="3421">
                  <c:v>-0.69620253164599999</c:v>
                </c:pt>
                <c:pt idx="3422">
                  <c:v>-0.69620253164599999</c:v>
                </c:pt>
                <c:pt idx="3423">
                  <c:v>-0.69620253164599999</c:v>
                </c:pt>
                <c:pt idx="3424">
                  <c:v>-0.69620253164599999</c:v>
                </c:pt>
                <c:pt idx="3425">
                  <c:v>-0.69620253164599999</c:v>
                </c:pt>
                <c:pt idx="3426">
                  <c:v>-0.69620253164599999</c:v>
                </c:pt>
                <c:pt idx="3427">
                  <c:v>-0.69620253164599999</c:v>
                </c:pt>
                <c:pt idx="3428">
                  <c:v>-0.69620253164599999</c:v>
                </c:pt>
                <c:pt idx="3429">
                  <c:v>-0.69620253164599999</c:v>
                </c:pt>
                <c:pt idx="3430">
                  <c:v>-0.69811320754700001</c:v>
                </c:pt>
                <c:pt idx="3431">
                  <c:v>-0.69811320754700001</c:v>
                </c:pt>
                <c:pt idx="3432">
                  <c:v>-0.69811320754700001</c:v>
                </c:pt>
                <c:pt idx="3433">
                  <c:v>-0.69811320754700001</c:v>
                </c:pt>
                <c:pt idx="3434">
                  <c:v>-0.69811320754700001</c:v>
                </c:pt>
                <c:pt idx="3435">
                  <c:v>-0.69811320754700001</c:v>
                </c:pt>
                <c:pt idx="3436">
                  <c:v>-0.69811320754700001</c:v>
                </c:pt>
                <c:pt idx="3437">
                  <c:v>-0.69811320754700001</c:v>
                </c:pt>
                <c:pt idx="3438">
                  <c:v>-0.69811320754700001</c:v>
                </c:pt>
                <c:pt idx="3439">
                  <c:v>-0.69811320754700001</c:v>
                </c:pt>
                <c:pt idx="3440">
                  <c:v>-0.69811320754700001</c:v>
                </c:pt>
                <c:pt idx="3441">
                  <c:v>-0.69811320754700001</c:v>
                </c:pt>
                <c:pt idx="3442">
                  <c:v>-0.69811320754700001</c:v>
                </c:pt>
                <c:pt idx="3443">
                  <c:v>-0.69811320754700001</c:v>
                </c:pt>
                <c:pt idx="3444">
                  <c:v>-0.69811320754700001</c:v>
                </c:pt>
                <c:pt idx="3445">
                  <c:v>-0.69811320754700001</c:v>
                </c:pt>
                <c:pt idx="3446">
                  <c:v>-0.69811320754700001</c:v>
                </c:pt>
                <c:pt idx="3447">
                  <c:v>-0.69811320754700001</c:v>
                </c:pt>
                <c:pt idx="3448">
                  <c:v>-0.69811320754700001</c:v>
                </c:pt>
                <c:pt idx="3449">
                  <c:v>-0.69811320754700001</c:v>
                </c:pt>
                <c:pt idx="3450">
                  <c:v>-0.69811320754700001</c:v>
                </c:pt>
                <c:pt idx="3451">
                  <c:v>-0.69811320754700001</c:v>
                </c:pt>
                <c:pt idx="3452">
                  <c:v>-0.69811320754700001</c:v>
                </c:pt>
                <c:pt idx="3453">
                  <c:v>-0.69811320754700001</c:v>
                </c:pt>
                <c:pt idx="3454">
                  <c:v>-0.69811320754700001</c:v>
                </c:pt>
                <c:pt idx="3455">
                  <c:v>-0.7</c:v>
                </c:pt>
                <c:pt idx="3456">
                  <c:v>-0.7</c:v>
                </c:pt>
                <c:pt idx="3457">
                  <c:v>-0.7</c:v>
                </c:pt>
                <c:pt idx="3458">
                  <c:v>-0.7</c:v>
                </c:pt>
                <c:pt idx="3459">
                  <c:v>-0.7</c:v>
                </c:pt>
                <c:pt idx="3460">
                  <c:v>-0.7</c:v>
                </c:pt>
                <c:pt idx="3461">
                  <c:v>-0.7</c:v>
                </c:pt>
                <c:pt idx="3462">
                  <c:v>-0.7</c:v>
                </c:pt>
                <c:pt idx="3463">
                  <c:v>-0.7</c:v>
                </c:pt>
                <c:pt idx="3464">
                  <c:v>-0.7</c:v>
                </c:pt>
                <c:pt idx="3465">
                  <c:v>-0.7</c:v>
                </c:pt>
                <c:pt idx="3466">
                  <c:v>-0.7</c:v>
                </c:pt>
                <c:pt idx="3467">
                  <c:v>-0.7</c:v>
                </c:pt>
                <c:pt idx="3468">
                  <c:v>-0.7</c:v>
                </c:pt>
                <c:pt idx="3469">
                  <c:v>-0.7</c:v>
                </c:pt>
                <c:pt idx="3470">
                  <c:v>-0.7</c:v>
                </c:pt>
                <c:pt idx="3471">
                  <c:v>-0.7</c:v>
                </c:pt>
                <c:pt idx="3472">
                  <c:v>-0.7</c:v>
                </c:pt>
                <c:pt idx="3473">
                  <c:v>-0.7</c:v>
                </c:pt>
                <c:pt idx="3474">
                  <c:v>-0.7</c:v>
                </c:pt>
                <c:pt idx="3475">
                  <c:v>-0.7</c:v>
                </c:pt>
                <c:pt idx="3476">
                  <c:v>-0.7</c:v>
                </c:pt>
                <c:pt idx="3477">
                  <c:v>-0.7</c:v>
                </c:pt>
                <c:pt idx="3478">
                  <c:v>-0.7</c:v>
                </c:pt>
                <c:pt idx="3479">
                  <c:v>-0.7</c:v>
                </c:pt>
                <c:pt idx="3480">
                  <c:v>-0.7</c:v>
                </c:pt>
                <c:pt idx="3481">
                  <c:v>-0.7</c:v>
                </c:pt>
                <c:pt idx="3482">
                  <c:v>-0.7</c:v>
                </c:pt>
                <c:pt idx="3483">
                  <c:v>-0.7</c:v>
                </c:pt>
                <c:pt idx="3484">
                  <c:v>-0.7</c:v>
                </c:pt>
                <c:pt idx="3485">
                  <c:v>-0.7</c:v>
                </c:pt>
                <c:pt idx="3486">
                  <c:v>-0.7</c:v>
                </c:pt>
                <c:pt idx="3487">
                  <c:v>-0.7</c:v>
                </c:pt>
                <c:pt idx="3488">
                  <c:v>-0.7</c:v>
                </c:pt>
                <c:pt idx="3489">
                  <c:v>-0.7</c:v>
                </c:pt>
                <c:pt idx="3490">
                  <c:v>-0.7</c:v>
                </c:pt>
                <c:pt idx="3491">
                  <c:v>-0.7</c:v>
                </c:pt>
                <c:pt idx="3492">
                  <c:v>-0.7</c:v>
                </c:pt>
                <c:pt idx="3493">
                  <c:v>-0.7</c:v>
                </c:pt>
                <c:pt idx="3494">
                  <c:v>-0.7</c:v>
                </c:pt>
                <c:pt idx="3495">
                  <c:v>-0.7</c:v>
                </c:pt>
                <c:pt idx="3496">
                  <c:v>-0.7</c:v>
                </c:pt>
                <c:pt idx="3497">
                  <c:v>-0.7</c:v>
                </c:pt>
                <c:pt idx="3498">
                  <c:v>-0.7</c:v>
                </c:pt>
                <c:pt idx="3499">
                  <c:v>-0.7</c:v>
                </c:pt>
                <c:pt idx="3500">
                  <c:v>-0.7</c:v>
                </c:pt>
                <c:pt idx="3501">
                  <c:v>-0.7</c:v>
                </c:pt>
                <c:pt idx="3502">
                  <c:v>-0.7</c:v>
                </c:pt>
                <c:pt idx="3503">
                  <c:v>-0.7</c:v>
                </c:pt>
                <c:pt idx="3504">
                  <c:v>-0.7</c:v>
                </c:pt>
                <c:pt idx="3505">
                  <c:v>-0.7</c:v>
                </c:pt>
                <c:pt idx="3506">
                  <c:v>-0.7</c:v>
                </c:pt>
                <c:pt idx="3507">
                  <c:v>-0.7</c:v>
                </c:pt>
                <c:pt idx="3508">
                  <c:v>-0.7</c:v>
                </c:pt>
                <c:pt idx="3509">
                  <c:v>-0.7</c:v>
                </c:pt>
                <c:pt idx="3510">
                  <c:v>-0.7</c:v>
                </c:pt>
                <c:pt idx="3511">
                  <c:v>-0.7</c:v>
                </c:pt>
                <c:pt idx="3512">
                  <c:v>-0.7</c:v>
                </c:pt>
                <c:pt idx="3513">
                  <c:v>-0.7</c:v>
                </c:pt>
                <c:pt idx="3514">
                  <c:v>-0.7</c:v>
                </c:pt>
                <c:pt idx="3515">
                  <c:v>-0.7</c:v>
                </c:pt>
                <c:pt idx="3516">
                  <c:v>-0.7</c:v>
                </c:pt>
                <c:pt idx="3517">
                  <c:v>-0.7</c:v>
                </c:pt>
                <c:pt idx="3518">
                  <c:v>-0.7</c:v>
                </c:pt>
                <c:pt idx="3519">
                  <c:v>-0.70186335403699995</c:v>
                </c:pt>
                <c:pt idx="3520">
                  <c:v>-0.70186335403699995</c:v>
                </c:pt>
                <c:pt idx="3521">
                  <c:v>-0.70186335403699995</c:v>
                </c:pt>
                <c:pt idx="3522">
                  <c:v>-0.70186335403699995</c:v>
                </c:pt>
                <c:pt idx="3523">
                  <c:v>-0.70186335403699995</c:v>
                </c:pt>
                <c:pt idx="3524">
                  <c:v>-0.70186335403699995</c:v>
                </c:pt>
                <c:pt idx="3525">
                  <c:v>-0.70186335403699995</c:v>
                </c:pt>
                <c:pt idx="3526">
                  <c:v>-0.70186335403699995</c:v>
                </c:pt>
                <c:pt idx="3527">
                  <c:v>-0.70186335403699995</c:v>
                </c:pt>
                <c:pt idx="3528">
                  <c:v>-0.70186335403699995</c:v>
                </c:pt>
                <c:pt idx="3529">
                  <c:v>-0.70186335403699995</c:v>
                </c:pt>
                <c:pt idx="3530">
                  <c:v>-0.70186335403699995</c:v>
                </c:pt>
                <c:pt idx="3531">
                  <c:v>-0.70186335403699995</c:v>
                </c:pt>
                <c:pt idx="3532">
                  <c:v>-0.70186335403699995</c:v>
                </c:pt>
                <c:pt idx="3533">
                  <c:v>-0.70186335403699995</c:v>
                </c:pt>
                <c:pt idx="3534">
                  <c:v>-0.70186335403699995</c:v>
                </c:pt>
                <c:pt idx="3535">
                  <c:v>-0.70186335403699995</c:v>
                </c:pt>
                <c:pt idx="3536">
                  <c:v>-0.70186335403699995</c:v>
                </c:pt>
                <c:pt idx="3537">
                  <c:v>-0.70186335403699995</c:v>
                </c:pt>
                <c:pt idx="3538">
                  <c:v>-0.70186335403699995</c:v>
                </c:pt>
                <c:pt idx="3539">
                  <c:v>-0.70186335403699995</c:v>
                </c:pt>
                <c:pt idx="3540">
                  <c:v>-0.70186335403699995</c:v>
                </c:pt>
                <c:pt idx="3541">
                  <c:v>-0.70186335403699995</c:v>
                </c:pt>
                <c:pt idx="3542">
                  <c:v>-0.70186335403699995</c:v>
                </c:pt>
                <c:pt idx="3543">
                  <c:v>-0.70186335403699995</c:v>
                </c:pt>
                <c:pt idx="3544">
                  <c:v>-0.70186335403699995</c:v>
                </c:pt>
                <c:pt idx="3545">
                  <c:v>-0.70186335403699995</c:v>
                </c:pt>
                <c:pt idx="3546">
                  <c:v>-0.70186335403699995</c:v>
                </c:pt>
                <c:pt idx="3547">
                  <c:v>-0.70186335403699995</c:v>
                </c:pt>
                <c:pt idx="3548">
                  <c:v>-0.70186335403699995</c:v>
                </c:pt>
                <c:pt idx="3549">
                  <c:v>-0.70186335403699995</c:v>
                </c:pt>
                <c:pt idx="3550">
                  <c:v>-0.70186335403699995</c:v>
                </c:pt>
                <c:pt idx="3551">
                  <c:v>-0.70186335403699995</c:v>
                </c:pt>
                <c:pt idx="3552">
                  <c:v>-0.70186335403699995</c:v>
                </c:pt>
                <c:pt idx="3553">
                  <c:v>-0.70186335403699995</c:v>
                </c:pt>
                <c:pt idx="3554">
                  <c:v>-0.70186335403699995</c:v>
                </c:pt>
                <c:pt idx="3555">
                  <c:v>-0.70186335403699995</c:v>
                </c:pt>
                <c:pt idx="3556">
                  <c:v>-0.70186335403699995</c:v>
                </c:pt>
                <c:pt idx="3557">
                  <c:v>-0.70186335403699995</c:v>
                </c:pt>
                <c:pt idx="3558">
                  <c:v>-0.70186335403699995</c:v>
                </c:pt>
                <c:pt idx="3559">
                  <c:v>-0.70186335403699995</c:v>
                </c:pt>
                <c:pt idx="3560">
                  <c:v>-0.70186335403699995</c:v>
                </c:pt>
                <c:pt idx="3561">
                  <c:v>-0.70186335403699995</c:v>
                </c:pt>
                <c:pt idx="3562">
                  <c:v>-0.70186335403699995</c:v>
                </c:pt>
                <c:pt idx="3563">
                  <c:v>-0.70186335403699995</c:v>
                </c:pt>
                <c:pt idx="3564">
                  <c:v>-0.70186335403699995</c:v>
                </c:pt>
                <c:pt idx="3565">
                  <c:v>-0.70370370370400004</c:v>
                </c:pt>
                <c:pt idx="3566">
                  <c:v>-0.70370370370400004</c:v>
                </c:pt>
                <c:pt idx="3567">
                  <c:v>-0.70370370370400004</c:v>
                </c:pt>
                <c:pt idx="3568">
                  <c:v>-0.70370370370400004</c:v>
                </c:pt>
                <c:pt idx="3569">
                  <c:v>-0.70370370370400004</c:v>
                </c:pt>
                <c:pt idx="3570">
                  <c:v>-0.70370370370400004</c:v>
                </c:pt>
                <c:pt idx="3571">
                  <c:v>-0.70370370370400004</c:v>
                </c:pt>
                <c:pt idx="3572">
                  <c:v>-0.70370370370400004</c:v>
                </c:pt>
                <c:pt idx="3573">
                  <c:v>-0.70370370370400004</c:v>
                </c:pt>
                <c:pt idx="3574">
                  <c:v>-0.70370370370400004</c:v>
                </c:pt>
                <c:pt idx="3575">
                  <c:v>-0.70370370370400004</c:v>
                </c:pt>
                <c:pt idx="3576">
                  <c:v>-0.70370370370400004</c:v>
                </c:pt>
                <c:pt idx="3577">
                  <c:v>-0.705521472393</c:v>
                </c:pt>
                <c:pt idx="3578">
                  <c:v>-0.705521472393</c:v>
                </c:pt>
                <c:pt idx="3579">
                  <c:v>-0.705521472393</c:v>
                </c:pt>
                <c:pt idx="3580">
                  <c:v>-0.705521472393</c:v>
                </c:pt>
                <c:pt idx="3581">
                  <c:v>-0.705521472393</c:v>
                </c:pt>
                <c:pt idx="3582">
                  <c:v>-0.705521472393</c:v>
                </c:pt>
                <c:pt idx="3583">
                  <c:v>-0.705521472393</c:v>
                </c:pt>
                <c:pt idx="3584">
                  <c:v>-0.705521472393</c:v>
                </c:pt>
                <c:pt idx="3585">
                  <c:v>-0.705521472393</c:v>
                </c:pt>
                <c:pt idx="3586">
                  <c:v>-0.705521472393</c:v>
                </c:pt>
                <c:pt idx="3587">
                  <c:v>-0.705521472393</c:v>
                </c:pt>
                <c:pt idx="3588">
                  <c:v>-0.705521472393</c:v>
                </c:pt>
                <c:pt idx="3589">
                  <c:v>-0.705521472393</c:v>
                </c:pt>
                <c:pt idx="3590">
                  <c:v>-0.705521472393</c:v>
                </c:pt>
                <c:pt idx="3591">
                  <c:v>-0.705521472393</c:v>
                </c:pt>
                <c:pt idx="3592">
                  <c:v>-0.705521472393</c:v>
                </c:pt>
                <c:pt idx="3593">
                  <c:v>-0.705521472393</c:v>
                </c:pt>
                <c:pt idx="3594">
                  <c:v>-0.705521472393</c:v>
                </c:pt>
                <c:pt idx="3595">
                  <c:v>-0.705521472393</c:v>
                </c:pt>
                <c:pt idx="3596">
                  <c:v>-0.705521472393</c:v>
                </c:pt>
                <c:pt idx="3597">
                  <c:v>-0.705521472393</c:v>
                </c:pt>
                <c:pt idx="3598">
                  <c:v>-0.705521472393</c:v>
                </c:pt>
                <c:pt idx="3599">
                  <c:v>-0.705521472393</c:v>
                </c:pt>
                <c:pt idx="3600">
                  <c:v>-0.70731707317100001</c:v>
                </c:pt>
                <c:pt idx="3601">
                  <c:v>-0.70731707317100001</c:v>
                </c:pt>
                <c:pt idx="3602">
                  <c:v>-0.70731707317100001</c:v>
                </c:pt>
                <c:pt idx="3603">
                  <c:v>-0.70909090909100003</c:v>
                </c:pt>
                <c:pt idx="3604">
                  <c:v>-0.70909090909100003</c:v>
                </c:pt>
                <c:pt idx="3605">
                  <c:v>-0.70909090909100003</c:v>
                </c:pt>
                <c:pt idx="3606">
                  <c:v>-0.70909090909100003</c:v>
                </c:pt>
                <c:pt idx="3607">
                  <c:v>-0.70909090909100003</c:v>
                </c:pt>
                <c:pt idx="3608">
                  <c:v>-0.70909090909100003</c:v>
                </c:pt>
                <c:pt idx="3609">
                  <c:v>-0.70909090909100003</c:v>
                </c:pt>
                <c:pt idx="3610">
                  <c:v>-0.70909090909100003</c:v>
                </c:pt>
                <c:pt idx="3611">
                  <c:v>-0.71084337349399995</c:v>
                </c:pt>
                <c:pt idx="3612">
                  <c:v>-0.71084337349399995</c:v>
                </c:pt>
                <c:pt idx="3613">
                  <c:v>-0.71084337349399995</c:v>
                </c:pt>
                <c:pt idx="3614">
                  <c:v>-0.71084337349399995</c:v>
                </c:pt>
                <c:pt idx="3615">
                  <c:v>-0.71084337349399995</c:v>
                </c:pt>
                <c:pt idx="3616">
                  <c:v>-0.71084337349399995</c:v>
                </c:pt>
                <c:pt idx="3617">
                  <c:v>-0.71084337349399995</c:v>
                </c:pt>
                <c:pt idx="3618">
                  <c:v>-0.71084337349399995</c:v>
                </c:pt>
                <c:pt idx="3619">
                  <c:v>-0.71084337349399995</c:v>
                </c:pt>
                <c:pt idx="3620">
                  <c:v>-0.71084337349399995</c:v>
                </c:pt>
                <c:pt idx="3621">
                  <c:v>-0.71084337349399995</c:v>
                </c:pt>
                <c:pt idx="3622">
                  <c:v>-0.71257485029900003</c:v>
                </c:pt>
                <c:pt idx="3623">
                  <c:v>-0.71257485029900003</c:v>
                </c:pt>
                <c:pt idx="3624">
                  <c:v>-0.71257485029900003</c:v>
                </c:pt>
                <c:pt idx="3625">
                  <c:v>-0.71257485029900003</c:v>
                </c:pt>
                <c:pt idx="3626">
                  <c:v>-0.71257485029900003</c:v>
                </c:pt>
                <c:pt idx="3627">
                  <c:v>-0.71257485029900003</c:v>
                </c:pt>
                <c:pt idx="3628">
                  <c:v>-0.71257485029900003</c:v>
                </c:pt>
                <c:pt idx="3629">
                  <c:v>-0.71257485029900003</c:v>
                </c:pt>
                <c:pt idx="3630">
                  <c:v>-0.71428571428599996</c:v>
                </c:pt>
                <c:pt idx="3631">
                  <c:v>-0.71428571428599996</c:v>
                </c:pt>
                <c:pt idx="3632">
                  <c:v>-0.71428571428599996</c:v>
                </c:pt>
                <c:pt idx="3633">
                  <c:v>-0.71428571428599996</c:v>
                </c:pt>
                <c:pt idx="3634">
                  <c:v>-0.71428571428599996</c:v>
                </c:pt>
                <c:pt idx="3635">
                  <c:v>-0.71428571428599996</c:v>
                </c:pt>
                <c:pt idx="3636">
                  <c:v>-0.71428571428599996</c:v>
                </c:pt>
                <c:pt idx="3637">
                  <c:v>-0.71428571428599996</c:v>
                </c:pt>
                <c:pt idx="3638">
                  <c:v>-0.71428571428599996</c:v>
                </c:pt>
                <c:pt idx="3639">
                  <c:v>-0.71428571428599996</c:v>
                </c:pt>
                <c:pt idx="3640">
                  <c:v>-0.71428571428599996</c:v>
                </c:pt>
                <c:pt idx="3641">
                  <c:v>-0.71428571428599996</c:v>
                </c:pt>
                <c:pt idx="3642">
                  <c:v>-0.71597633136100003</c:v>
                </c:pt>
                <c:pt idx="3643">
                  <c:v>-0.71597633136100003</c:v>
                </c:pt>
                <c:pt idx="3644">
                  <c:v>-0.71597633136100003</c:v>
                </c:pt>
                <c:pt idx="3645">
                  <c:v>-0.71597633136100003</c:v>
                </c:pt>
                <c:pt idx="3646">
                  <c:v>-0.71597633136100003</c:v>
                </c:pt>
                <c:pt idx="3647">
                  <c:v>-0.71597633136100003</c:v>
                </c:pt>
                <c:pt idx="3648">
                  <c:v>-0.71597633136100003</c:v>
                </c:pt>
                <c:pt idx="3649">
                  <c:v>-0.71597633136100003</c:v>
                </c:pt>
                <c:pt idx="3650">
                  <c:v>-0.71597633136100003</c:v>
                </c:pt>
                <c:pt idx="3651">
                  <c:v>-0.71597633136100003</c:v>
                </c:pt>
                <c:pt idx="3652">
                  <c:v>-0.71597633136100003</c:v>
                </c:pt>
                <c:pt idx="3653">
                  <c:v>-0.71597633136100003</c:v>
                </c:pt>
                <c:pt idx="3654">
                  <c:v>-0.71597633136100003</c:v>
                </c:pt>
                <c:pt idx="3655">
                  <c:v>-0.71597633136100003</c:v>
                </c:pt>
                <c:pt idx="3656">
                  <c:v>-0.71597633136100003</c:v>
                </c:pt>
                <c:pt idx="3657">
                  <c:v>-0.71597633136100003</c:v>
                </c:pt>
                <c:pt idx="3658">
                  <c:v>-0.71597633136100003</c:v>
                </c:pt>
                <c:pt idx="3659">
                  <c:v>-0.71597633136100003</c:v>
                </c:pt>
                <c:pt idx="3660">
                  <c:v>-0.71597633136100003</c:v>
                </c:pt>
                <c:pt idx="3661">
                  <c:v>-0.71597633136100003</c:v>
                </c:pt>
                <c:pt idx="3662">
                  <c:v>-0.71597633136100003</c:v>
                </c:pt>
                <c:pt idx="3663">
                  <c:v>-0.71597633136100003</c:v>
                </c:pt>
                <c:pt idx="3664">
                  <c:v>-0.71597633136100003</c:v>
                </c:pt>
                <c:pt idx="3665">
                  <c:v>-0.71597633136100003</c:v>
                </c:pt>
                <c:pt idx="3666">
                  <c:v>-0.71597633136100003</c:v>
                </c:pt>
                <c:pt idx="3667">
                  <c:v>-0.71597633136100003</c:v>
                </c:pt>
                <c:pt idx="3668">
                  <c:v>-0.71597633136100003</c:v>
                </c:pt>
                <c:pt idx="3669">
                  <c:v>-0.71597633136100003</c:v>
                </c:pt>
                <c:pt idx="3670">
                  <c:v>-0.71597633136100003</c:v>
                </c:pt>
                <c:pt idx="3671">
                  <c:v>-0.71597633136100003</c:v>
                </c:pt>
                <c:pt idx="3672">
                  <c:v>-0.71597633136100003</c:v>
                </c:pt>
                <c:pt idx="3673">
                  <c:v>-0.71597633136100003</c:v>
                </c:pt>
                <c:pt idx="3674">
                  <c:v>-0.71597633136100003</c:v>
                </c:pt>
                <c:pt idx="3675">
                  <c:v>-0.71597633136100003</c:v>
                </c:pt>
                <c:pt idx="3676">
                  <c:v>-0.71597633136100003</c:v>
                </c:pt>
                <c:pt idx="3677">
                  <c:v>-0.71597633136100003</c:v>
                </c:pt>
                <c:pt idx="3678">
                  <c:v>-0.71597633136100003</c:v>
                </c:pt>
                <c:pt idx="3679">
                  <c:v>-0.71597633136100003</c:v>
                </c:pt>
                <c:pt idx="3680">
                  <c:v>-0.71597633136100003</c:v>
                </c:pt>
                <c:pt idx="3681">
                  <c:v>-0.71597633136100003</c:v>
                </c:pt>
                <c:pt idx="3682">
                  <c:v>-0.71597633136100003</c:v>
                </c:pt>
                <c:pt idx="3683">
                  <c:v>-0.71597633136100003</c:v>
                </c:pt>
                <c:pt idx="3684">
                  <c:v>-0.71597633136100003</c:v>
                </c:pt>
                <c:pt idx="3685">
                  <c:v>-0.71597633136100003</c:v>
                </c:pt>
                <c:pt idx="3686">
                  <c:v>-0.71597633136100003</c:v>
                </c:pt>
                <c:pt idx="3687">
                  <c:v>-0.71597633136100003</c:v>
                </c:pt>
                <c:pt idx="3688">
                  <c:v>-0.71597633136100003</c:v>
                </c:pt>
                <c:pt idx="3689">
                  <c:v>-0.71597633136100003</c:v>
                </c:pt>
                <c:pt idx="3690">
                  <c:v>-0.71764705882400004</c:v>
                </c:pt>
                <c:pt idx="3691">
                  <c:v>-0.71764705882400004</c:v>
                </c:pt>
                <c:pt idx="3692">
                  <c:v>-0.71764705882400004</c:v>
                </c:pt>
                <c:pt idx="3693">
                  <c:v>-0.71764705882400004</c:v>
                </c:pt>
                <c:pt idx="3694">
                  <c:v>-0.71929824561400002</c:v>
                </c:pt>
                <c:pt idx="3695">
                  <c:v>-0.71929824561400002</c:v>
                </c:pt>
                <c:pt idx="3696">
                  <c:v>-0.71929824561400002</c:v>
                </c:pt>
                <c:pt idx="3697">
                  <c:v>-0.71929824561400002</c:v>
                </c:pt>
                <c:pt idx="3698">
                  <c:v>-0.71929824561400002</c:v>
                </c:pt>
                <c:pt idx="3699">
                  <c:v>-0.71929824561400002</c:v>
                </c:pt>
                <c:pt idx="3700">
                  <c:v>-0.71929824561400002</c:v>
                </c:pt>
                <c:pt idx="3701">
                  <c:v>-0.71929824561400002</c:v>
                </c:pt>
                <c:pt idx="3702">
                  <c:v>-0.71929824561400002</c:v>
                </c:pt>
                <c:pt idx="3703">
                  <c:v>-0.71929824561400002</c:v>
                </c:pt>
                <c:pt idx="3704">
                  <c:v>-0.71929824561400002</c:v>
                </c:pt>
                <c:pt idx="3705">
                  <c:v>-0.71929824561400002</c:v>
                </c:pt>
                <c:pt idx="3706">
                  <c:v>-0.71929824561400002</c:v>
                </c:pt>
                <c:pt idx="3707">
                  <c:v>-0.71929824561400002</c:v>
                </c:pt>
                <c:pt idx="3708">
                  <c:v>-0.71929824561400002</c:v>
                </c:pt>
                <c:pt idx="3709">
                  <c:v>-0.71929824561400002</c:v>
                </c:pt>
                <c:pt idx="3710">
                  <c:v>-0.71929824561400002</c:v>
                </c:pt>
                <c:pt idx="3711">
                  <c:v>-0.71929824561400002</c:v>
                </c:pt>
                <c:pt idx="3712">
                  <c:v>-0.71929824561400002</c:v>
                </c:pt>
                <c:pt idx="3713">
                  <c:v>-0.71929824561400002</c:v>
                </c:pt>
                <c:pt idx="3714">
                  <c:v>-0.71929824561400002</c:v>
                </c:pt>
                <c:pt idx="3715">
                  <c:v>-0.71929824561400002</c:v>
                </c:pt>
                <c:pt idx="3716">
                  <c:v>-0.71929824561400002</c:v>
                </c:pt>
                <c:pt idx="3717">
                  <c:v>-0.71929824561400002</c:v>
                </c:pt>
                <c:pt idx="3718">
                  <c:v>-0.71929824561400002</c:v>
                </c:pt>
                <c:pt idx="3719">
                  <c:v>-0.71929824561400002</c:v>
                </c:pt>
                <c:pt idx="3720">
                  <c:v>-0.71929824561400002</c:v>
                </c:pt>
                <c:pt idx="3721">
                  <c:v>-0.71929824561400002</c:v>
                </c:pt>
                <c:pt idx="3722">
                  <c:v>-0.71929824561400002</c:v>
                </c:pt>
                <c:pt idx="3723">
                  <c:v>-0.71929824561400002</c:v>
                </c:pt>
                <c:pt idx="3724">
                  <c:v>-0.71929824561400002</c:v>
                </c:pt>
                <c:pt idx="3725">
                  <c:v>-0.71929824561400002</c:v>
                </c:pt>
                <c:pt idx="3726">
                  <c:v>-0.71929824561400002</c:v>
                </c:pt>
                <c:pt idx="3727">
                  <c:v>-0.71929824561400002</c:v>
                </c:pt>
                <c:pt idx="3728">
                  <c:v>-0.71929824561400002</c:v>
                </c:pt>
                <c:pt idx="3729">
                  <c:v>-0.71929824561400002</c:v>
                </c:pt>
                <c:pt idx="3730">
                  <c:v>-0.71929824561400002</c:v>
                </c:pt>
                <c:pt idx="3731">
                  <c:v>-0.71929824561400002</c:v>
                </c:pt>
                <c:pt idx="3732">
                  <c:v>-0.71929824561400002</c:v>
                </c:pt>
                <c:pt idx="3733">
                  <c:v>-0.71929824561400002</c:v>
                </c:pt>
                <c:pt idx="3734">
                  <c:v>-0.71929824561400002</c:v>
                </c:pt>
                <c:pt idx="3735">
                  <c:v>-0.71929824561400002</c:v>
                </c:pt>
                <c:pt idx="3736">
                  <c:v>-0.71929824561400002</c:v>
                </c:pt>
                <c:pt idx="3737">
                  <c:v>-0.71929824561400002</c:v>
                </c:pt>
                <c:pt idx="3738">
                  <c:v>-0.71929824561400002</c:v>
                </c:pt>
                <c:pt idx="3739">
                  <c:v>-0.71929824561400002</c:v>
                </c:pt>
                <c:pt idx="3740">
                  <c:v>-0.71929824561400002</c:v>
                </c:pt>
                <c:pt idx="3741">
                  <c:v>-0.71929824561400002</c:v>
                </c:pt>
                <c:pt idx="3742">
                  <c:v>-0.71929824561400002</c:v>
                </c:pt>
                <c:pt idx="3743">
                  <c:v>-0.71929824561400002</c:v>
                </c:pt>
                <c:pt idx="3744">
                  <c:v>-0.71929824561400002</c:v>
                </c:pt>
                <c:pt idx="3745">
                  <c:v>-0.71929824561400002</c:v>
                </c:pt>
                <c:pt idx="3746">
                  <c:v>-0.71929824561400002</c:v>
                </c:pt>
                <c:pt idx="3747">
                  <c:v>-0.71929824561400002</c:v>
                </c:pt>
                <c:pt idx="3748">
                  <c:v>-0.71929824561400002</c:v>
                </c:pt>
                <c:pt idx="3749">
                  <c:v>-0.71929824561400002</c:v>
                </c:pt>
                <c:pt idx="3750">
                  <c:v>-0.71929824561400002</c:v>
                </c:pt>
                <c:pt idx="3751">
                  <c:v>-0.71929824561400002</c:v>
                </c:pt>
                <c:pt idx="3752">
                  <c:v>-0.71929824561400002</c:v>
                </c:pt>
                <c:pt idx="3753">
                  <c:v>-0.71929824561400002</c:v>
                </c:pt>
                <c:pt idx="3754">
                  <c:v>-0.71929824561400002</c:v>
                </c:pt>
                <c:pt idx="3755">
                  <c:v>-0.71929824561400002</c:v>
                </c:pt>
                <c:pt idx="3756">
                  <c:v>-0.72093023255800004</c:v>
                </c:pt>
                <c:pt idx="3757">
                  <c:v>-0.72093023255800004</c:v>
                </c:pt>
                <c:pt idx="3758">
                  <c:v>-0.72093023255800004</c:v>
                </c:pt>
                <c:pt idx="3759">
                  <c:v>-0.72093023255800004</c:v>
                </c:pt>
                <c:pt idx="3760">
                  <c:v>-0.72093023255800004</c:v>
                </c:pt>
                <c:pt idx="3761">
                  <c:v>-0.72093023255800004</c:v>
                </c:pt>
                <c:pt idx="3762">
                  <c:v>-0.72093023255800004</c:v>
                </c:pt>
                <c:pt idx="3763">
                  <c:v>-0.72093023255800004</c:v>
                </c:pt>
                <c:pt idx="3764">
                  <c:v>-0.72093023255800004</c:v>
                </c:pt>
                <c:pt idx="3765">
                  <c:v>-0.72093023255800004</c:v>
                </c:pt>
                <c:pt idx="3766">
                  <c:v>-0.72093023255800004</c:v>
                </c:pt>
                <c:pt idx="3767">
                  <c:v>-0.72093023255800004</c:v>
                </c:pt>
                <c:pt idx="3768">
                  <c:v>-0.72093023255800004</c:v>
                </c:pt>
                <c:pt idx="3769">
                  <c:v>-0.72093023255800004</c:v>
                </c:pt>
                <c:pt idx="3770">
                  <c:v>-0.72093023255800004</c:v>
                </c:pt>
                <c:pt idx="3771">
                  <c:v>-0.72093023255800004</c:v>
                </c:pt>
                <c:pt idx="3772">
                  <c:v>-0.72093023255800004</c:v>
                </c:pt>
                <c:pt idx="3773">
                  <c:v>-0.72093023255800004</c:v>
                </c:pt>
                <c:pt idx="3774">
                  <c:v>-0.71098265896000001</c:v>
                </c:pt>
                <c:pt idx="3775">
                  <c:v>-0.71098265896000001</c:v>
                </c:pt>
                <c:pt idx="3776">
                  <c:v>-0.71098265896000001</c:v>
                </c:pt>
                <c:pt idx="3777">
                  <c:v>-0.71098265896000001</c:v>
                </c:pt>
                <c:pt idx="3778">
                  <c:v>-0.71098265896000001</c:v>
                </c:pt>
                <c:pt idx="3779">
                  <c:v>-0.71098265896000001</c:v>
                </c:pt>
                <c:pt idx="3780">
                  <c:v>-0.71098265896000001</c:v>
                </c:pt>
                <c:pt idx="3781">
                  <c:v>-0.71098265896000001</c:v>
                </c:pt>
                <c:pt idx="3782">
                  <c:v>-0.71098265896000001</c:v>
                </c:pt>
                <c:pt idx="3783">
                  <c:v>-0.71098265896000001</c:v>
                </c:pt>
                <c:pt idx="3784">
                  <c:v>-0.71098265896000001</c:v>
                </c:pt>
                <c:pt idx="3785">
                  <c:v>-0.71098265896000001</c:v>
                </c:pt>
                <c:pt idx="3786">
                  <c:v>-0.71098265896000001</c:v>
                </c:pt>
                <c:pt idx="3787">
                  <c:v>-0.71098265896000001</c:v>
                </c:pt>
                <c:pt idx="3788">
                  <c:v>-0.71098265896000001</c:v>
                </c:pt>
                <c:pt idx="3789">
                  <c:v>-0.71098265896000001</c:v>
                </c:pt>
                <c:pt idx="3790">
                  <c:v>-0.71098265896000001</c:v>
                </c:pt>
                <c:pt idx="3791">
                  <c:v>-0.71098265896000001</c:v>
                </c:pt>
                <c:pt idx="3792">
                  <c:v>-0.71098265896000001</c:v>
                </c:pt>
                <c:pt idx="3793">
                  <c:v>-0.71098265896000001</c:v>
                </c:pt>
                <c:pt idx="3794">
                  <c:v>-0.71098265896000001</c:v>
                </c:pt>
                <c:pt idx="3795">
                  <c:v>-0.71098265896000001</c:v>
                </c:pt>
                <c:pt idx="3796">
                  <c:v>-0.71098265896000001</c:v>
                </c:pt>
                <c:pt idx="3797">
                  <c:v>-0.71098265896000001</c:v>
                </c:pt>
                <c:pt idx="3798">
                  <c:v>-0.71098265896000001</c:v>
                </c:pt>
                <c:pt idx="3799">
                  <c:v>-0.71098265896000001</c:v>
                </c:pt>
                <c:pt idx="3800">
                  <c:v>-0.71098265896000001</c:v>
                </c:pt>
                <c:pt idx="3801">
                  <c:v>-0.71098265896000001</c:v>
                </c:pt>
                <c:pt idx="3802">
                  <c:v>-0.71098265896000001</c:v>
                </c:pt>
                <c:pt idx="3803">
                  <c:v>-0.71098265896000001</c:v>
                </c:pt>
                <c:pt idx="3804">
                  <c:v>-0.71098265896000001</c:v>
                </c:pt>
                <c:pt idx="3805">
                  <c:v>-0.71098265896000001</c:v>
                </c:pt>
                <c:pt idx="3806">
                  <c:v>-0.71098265896000001</c:v>
                </c:pt>
                <c:pt idx="3807">
                  <c:v>-0.71098265896000001</c:v>
                </c:pt>
                <c:pt idx="3808">
                  <c:v>-0.71098265896000001</c:v>
                </c:pt>
                <c:pt idx="3809">
                  <c:v>-0.71264367816100005</c:v>
                </c:pt>
                <c:pt idx="3810">
                  <c:v>-0.71264367816100005</c:v>
                </c:pt>
                <c:pt idx="3811">
                  <c:v>-0.71264367816100005</c:v>
                </c:pt>
                <c:pt idx="3812">
                  <c:v>-0.71264367816100005</c:v>
                </c:pt>
                <c:pt idx="3813">
                  <c:v>-0.71264367816100005</c:v>
                </c:pt>
                <c:pt idx="3814">
                  <c:v>-0.70857142857099997</c:v>
                </c:pt>
                <c:pt idx="3815">
                  <c:v>-0.70857142857099997</c:v>
                </c:pt>
                <c:pt idx="3816">
                  <c:v>-0.70857142857099997</c:v>
                </c:pt>
                <c:pt idx="3817">
                  <c:v>-0.70857142857099997</c:v>
                </c:pt>
                <c:pt idx="3818">
                  <c:v>-0.70857142857099997</c:v>
                </c:pt>
                <c:pt idx="3819">
                  <c:v>-0.70857142857099997</c:v>
                </c:pt>
                <c:pt idx="3820">
                  <c:v>-0.70857142857099997</c:v>
                </c:pt>
                <c:pt idx="3821">
                  <c:v>-0.70857142857099997</c:v>
                </c:pt>
                <c:pt idx="3822">
                  <c:v>-0.70857142857099997</c:v>
                </c:pt>
                <c:pt idx="3823">
                  <c:v>-0.70857142857099997</c:v>
                </c:pt>
                <c:pt idx="3824">
                  <c:v>-0.70857142857099997</c:v>
                </c:pt>
                <c:pt idx="3825">
                  <c:v>-0.70857142857099997</c:v>
                </c:pt>
                <c:pt idx="3826">
                  <c:v>-0.70857142857099997</c:v>
                </c:pt>
                <c:pt idx="3827">
                  <c:v>-0.70857142857099997</c:v>
                </c:pt>
                <c:pt idx="3828">
                  <c:v>-0.70857142857099997</c:v>
                </c:pt>
                <c:pt idx="3829">
                  <c:v>-0.70857142857099997</c:v>
                </c:pt>
                <c:pt idx="3830">
                  <c:v>-0.70857142857099997</c:v>
                </c:pt>
                <c:pt idx="3831">
                  <c:v>-0.70857142857099997</c:v>
                </c:pt>
                <c:pt idx="3832">
                  <c:v>-0.71022727272700004</c:v>
                </c:pt>
                <c:pt idx="3833">
                  <c:v>-0.71022727272700004</c:v>
                </c:pt>
                <c:pt idx="3834">
                  <c:v>-0.71022727272700004</c:v>
                </c:pt>
                <c:pt idx="3835">
                  <c:v>-0.71022727272700004</c:v>
                </c:pt>
                <c:pt idx="3836">
                  <c:v>-0.71022727272700004</c:v>
                </c:pt>
                <c:pt idx="3837">
                  <c:v>-0.71022727272700004</c:v>
                </c:pt>
                <c:pt idx="3838">
                  <c:v>-0.71022727272700004</c:v>
                </c:pt>
                <c:pt idx="3839">
                  <c:v>-0.71022727272700004</c:v>
                </c:pt>
                <c:pt idx="3840">
                  <c:v>-0.71022727272700004</c:v>
                </c:pt>
                <c:pt idx="3841">
                  <c:v>-0.71022727272700004</c:v>
                </c:pt>
                <c:pt idx="3842">
                  <c:v>-0.71022727272700004</c:v>
                </c:pt>
                <c:pt idx="3843">
                  <c:v>-0.71022727272700004</c:v>
                </c:pt>
                <c:pt idx="3844">
                  <c:v>-0.71022727272700004</c:v>
                </c:pt>
                <c:pt idx="3845">
                  <c:v>-0.71022727272700004</c:v>
                </c:pt>
                <c:pt idx="3846">
                  <c:v>-0.71022727272700004</c:v>
                </c:pt>
                <c:pt idx="3847">
                  <c:v>-0.71022727272700004</c:v>
                </c:pt>
                <c:pt idx="3848">
                  <c:v>-0.71022727272700004</c:v>
                </c:pt>
                <c:pt idx="3849">
                  <c:v>-0.71022727272700004</c:v>
                </c:pt>
                <c:pt idx="3850">
                  <c:v>-0.71022727272700004</c:v>
                </c:pt>
                <c:pt idx="3851">
                  <c:v>-0.71022727272700004</c:v>
                </c:pt>
                <c:pt idx="3852">
                  <c:v>-0.71022727272700004</c:v>
                </c:pt>
                <c:pt idx="3853">
                  <c:v>-0.71022727272700004</c:v>
                </c:pt>
                <c:pt idx="3854">
                  <c:v>-0.71022727272700004</c:v>
                </c:pt>
                <c:pt idx="3855">
                  <c:v>-0.71022727272700004</c:v>
                </c:pt>
                <c:pt idx="3856">
                  <c:v>-0.71022727272700004</c:v>
                </c:pt>
                <c:pt idx="3857">
                  <c:v>-0.71022727272700004</c:v>
                </c:pt>
                <c:pt idx="3858">
                  <c:v>-0.71022727272700004</c:v>
                </c:pt>
                <c:pt idx="3859">
                  <c:v>-0.71022727272700004</c:v>
                </c:pt>
                <c:pt idx="3860">
                  <c:v>-0.71022727272700004</c:v>
                </c:pt>
                <c:pt idx="3861">
                  <c:v>-0.71022727272700004</c:v>
                </c:pt>
                <c:pt idx="3862">
                  <c:v>-0.71022727272700004</c:v>
                </c:pt>
                <c:pt idx="3863">
                  <c:v>-0.71022727272700004</c:v>
                </c:pt>
                <c:pt idx="3864">
                  <c:v>-0.71022727272700004</c:v>
                </c:pt>
                <c:pt idx="3865">
                  <c:v>-0.71022727272700004</c:v>
                </c:pt>
                <c:pt idx="3866">
                  <c:v>-0.71022727272700004</c:v>
                </c:pt>
                <c:pt idx="3867">
                  <c:v>-0.71022727272700004</c:v>
                </c:pt>
                <c:pt idx="3868">
                  <c:v>-0.71022727272700004</c:v>
                </c:pt>
                <c:pt idx="3869">
                  <c:v>-0.71022727272700004</c:v>
                </c:pt>
                <c:pt idx="3870">
                  <c:v>-0.71022727272700004</c:v>
                </c:pt>
                <c:pt idx="3871">
                  <c:v>-0.71022727272700004</c:v>
                </c:pt>
                <c:pt idx="3872">
                  <c:v>-0.70056497175099997</c:v>
                </c:pt>
                <c:pt idx="3873">
                  <c:v>-0.70056497175099997</c:v>
                </c:pt>
                <c:pt idx="3874">
                  <c:v>-0.70056497175099997</c:v>
                </c:pt>
                <c:pt idx="3875">
                  <c:v>-0.70056497175099997</c:v>
                </c:pt>
                <c:pt idx="3876">
                  <c:v>-0.70056497175099997</c:v>
                </c:pt>
                <c:pt idx="3877">
                  <c:v>-0.70056497175099997</c:v>
                </c:pt>
                <c:pt idx="3878">
                  <c:v>-0.70056497175099997</c:v>
                </c:pt>
                <c:pt idx="3879">
                  <c:v>-0.70056497175099997</c:v>
                </c:pt>
                <c:pt idx="3880">
                  <c:v>-0.70056497175099997</c:v>
                </c:pt>
                <c:pt idx="3881">
                  <c:v>-0.70056497175099997</c:v>
                </c:pt>
                <c:pt idx="3882">
                  <c:v>-0.70056497175099997</c:v>
                </c:pt>
                <c:pt idx="3883">
                  <c:v>-0.70056497175099997</c:v>
                </c:pt>
                <c:pt idx="3884">
                  <c:v>-0.70056497175099997</c:v>
                </c:pt>
                <c:pt idx="3885">
                  <c:v>-0.70056497175099997</c:v>
                </c:pt>
                <c:pt idx="3886">
                  <c:v>-0.70056497175099997</c:v>
                </c:pt>
                <c:pt idx="3887">
                  <c:v>-0.70056497175099997</c:v>
                </c:pt>
                <c:pt idx="3888">
                  <c:v>-0.70056497175099997</c:v>
                </c:pt>
                <c:pt idx="3889">
                  <c:v>-0.70056497175099997</c:v>
                </c:pt>
                <c:pt idx="3890">
                  <c:v>-0.70056497175099997</c:v>
                </c:pt>
                <c:pt idx="3891">
                  <c:v>-0.70056497175099997</c:v>
                </c:pt>
                <c:pt idx="3892">
                  <c:v>-0.70056497175099997</c:v>
                </c:pt>
                <c:pt idx="3893">
                  <c:v>-0.70056497175099997</c:v>
                </c:pt>
                <c:pt idx="3894">
                  <c:v>-0.70056497175099997</c:v>
                </c:pt>
                <c:pt idx="3895">
                  <c:v>-0.70056497175099997</c:v>
                </c:pt>
                <c:pt idx="3896">
                  <c:v>-0.70056497175099997</c:v>
                </c:pt>
                <c:pt idx="3897">
                  <c:v>-0.70056497175099997</c:v>
                </c:pt>
                <c:pt idx="3898">
                  <c:v>-0.70056497175099997</c:v>
                </c:pt>
                <c:pt idx="3899">
                  <c:v>-0.70056497175099997</c:v>
                </c:pt>
                <c:pt idx="3900">
                  <c:v>-0.70056497175099997</c:v>
                </c:pt>
                <c:pt idx="3901">
                  <c:v>-0.70056497175099997</c:v>
                </c:pt>
                <c:pt idx="3902">
                  <c:v>-0.70056497175099997</c:v>
                </c:pt>
                <c:pt idx="3903">
                  <c:v>-0.70056497175099997</c:v>
                </c:pt>
                <c:pt idx="3904">
                  <c:v>-0.70056497175099997</c:v>
                </c:pt>
                <c:pt idx="3905">
                  <c:v>-0.70056497175099997</c:v>
                </c:pt>
                <c:pt idx="3906">
                  <c:v>-0.70056497175099997</c:v>
                </c:pt>
                <c:pt idx="3907">
                  <c:v>-0.70056497175099997</c:v>
                </c:pt>
                <c:pt idx="3908">
                  <c:v>-0.70056497175099997</c:v>
                </c:pt>
                <c:pt idx="3909">
                  <c:v>-0.70056497175099997</c:v>
                </c:pt>
                <c:pt idx="3910">
                  <c:v>-0.70056497175099997</c:v>
                </c:pt>
                <c:pt idx="3911">
                  <c:v>-0.70056497175099997</c:v>
                </c:pt>
                <c:pt idx="3912">
                  <c:v>-0.70056497175099997</c:v>
                </c:pt>
                <c:pt idx="3913">
                  <c:v>-0.696629213483</c:v>
                </c:pt>
                <c:pt idx="3914">
                  <c:v>-0.696629213483</c:v>
                </c:pt>
                <c:pt idx="3915">
                  <c:v>-0.696629213483</c:v>
                </c:pt>
                <c:pt idx="3916">
                  <c:v>-0.696629213483</c:v>
                </c:pt>
                <c:pt idx="3917">
                  <c:v>-0.696629213483</c:v>
                </c:pt>
                <c:pt idx="3918">
                  <c:v>-0.696629213483</c:v>
                </c:pt>
                <c:pt idx="3919">
                  <c:v>-0.696629213483</c:v>
                </c:pt>
                <c:pt idx="3920">
                  <c:v>-0.696629213483</c:v>
                </c:pt>
                <c:pt idx="3921">
                  <c:v>-0.696629213483</c:v>
                </c:pt>
                <c:pt idx="3922">
                  <c:v>-0.696629213483</c:v>
                </c:pt>
                <c:pt idx="3923">
                  <c:v>-0.696629213483</c:v>
                </c:pt>
                <c:pt idx="3924">
                  <c:v>-0.696629213483</c:v>
                </c:pt>
                <c:pt idx="3925">
                  <c:v>-0.696629213483</c:v>
                </c:pt>
                <c:pt idx="3926">
                  <c:v>-0.696629213483</c:v>
                </c:pt>
                <c:pt idx="3927">
                  <c:v>-0.696629213483</c:v>
                </c:pt>
                <c:pt idx="3928">
                  <c:v>-0.698324022346</c:v>
                </c:pt>
                <c:pt idx="3929">
                  <c:v>-0.698324022346</c:v>
                </c:pt>
                <c:pt idx="3930">
                  <c:v>-0.698324022346</c:v>
                </c:pt>
                <c:pt idx="3931">
                  <c:v>-0.698324022346</c:v>
                </c:pt>
                <c:pt idx="3932">
                  <c:v>-0.698324022346</c:v>
                </c:pt>
                <c:pt idx="3933">
                  <c:v>-0.698324022346</c:v>
                </c:pt>
                <c:pt idx="3934">
                  <c:v>-0.698324022346</c:v>
                </c:pt>
                <c:pt idx="3935">
                  <c:v>-0.698324022346</c:v>
                </c:pt>
                <c:pt idx="3936">
                  <c:v>-0.698324022346</c:v>
                </c:pt>
                <c:pt idx="3937">
                  <c:v>-0.698324022346</c:v>
                </c:pt>
                <c:pt idx="3938">
                  <c:v>-0.698324022346</c:v>
                </c:pt>
                <c:pt idx="3939">
                  <c:v>-0.698324022346</c:v>
                </c:pt>
                <c:pt idx="3940">
                  <c:v>-0.698324022346</c:v>
                </c:pt>
                <c:pt idx="3941">
                  <c:v>-0.7</c:v>
                </c:pt>
                <c:pt idx="3942">
                  <c:v>-0.7</c:v>
                </c:pt>
                <c:pt idx="3943">
                  <c:v>-0.7</c:v>
                </c:pt>
                <c:pt idx="3944">
                  <c:v>-0.7</c:v>
                </c:pt>
                <c:pt idx="3945">
                  <c:v>-0.7</c:v>
                </c:pt>
                <c:pt idx="3946">
                  <c:v>-0.7</c:v>
                </c:pt>
                <c:pt idx="3947">
                  <c:v>-0.7</c:v>
                </c:pt>
                <c:pt idx="3948">
                  <c:v>-0.7</c:v>
                </c:pt>
                <c:pt idx="3949">
                  <c:v>-0.7</c:v>
                </c:pt>
                <c:pt idx="3950">
                  <c:v>-0.7</c:v>
                </c:pt>
                <c:pt idx="3951">
                  <c:v>-0.7</c:v>
                </c:pt>
                <c:pt idx="3952">
                  <c:v>-0.7</c:v>
                </c:pt>
                <c:pt idx="3953">
                  <c:v>-0.7</c:v>
                </c:pt>
                <c:pt idx="3954">
                  <c:v>-0.7</c:v>
                </c:pt>
                <c:pt idx="3955">
                  <c:v>-0.7</c:v>
                </c:pt>
                <c:pt idx="3956">
                  <c:v>-0.7</c:v>
                </c:pt>
                <c:pt idx="3957">
                  <c:v>-0.7</c:v>
                </c:pt>
                <c:pt idx="3958">
                  <c:v>-0.7</c:v>
                </c:pt>
                <c:pt idx="3959">
                  <c:v>-0.7</c:v>
                </c:pt>
                <c:pt idx="3960">
                  <c:v>-0.7</c:v>
                </c:pt>
                <c:pt idx="3961">
                  <c:v>-0.7</c:v>
                </c:pt>
                <c:pt idx="3962">
                  <c:v>-0.7</c:v>
                </c:pt>
                <c:pt idx="3963">
                  <c:v>-0.7</c:v>
                </c:pt>
                <c:pt idx="3964">
                  <c:v>-0.7</c:v>
                </c:pt>
                <c:pt idx="3965">
                  <c:v>-0.7</c:v>
                </c:pt>
                <c:pt idx="3966">
                  <c:v>-0.7</c:v>
                </c:pt>
                <c:pt idx="3967">
                  <c:v>-0.7</c:v>
                </c:pt>
                <c:pt idx="3968">
                  <c:v>-0.7</c:v>
                </c:pt>
                <c:pt idx="3969">
                  <c:v>-0.70165745856399997</c:v>
                </c:pt>
                <c:pt idx="3970">
                  <c:v>-0.70165745856399997</c:v>
                </c:pt>
                <c:pt idx="3971">
                  <c:v>-0.70165745856399997</c:v>
                </c:pt>
                <c:pt idx="3972">
                  <c:v>-0.70165745856399997</c:v>
                </c:pt>
                <c:pt idx="3973">
                  <c:v>-0.70165745856399997</c:v>
                </c:pt>
                <c:pt idx="3974">
                  <c:v>-0.70165745856399997</c:v>
                </c:pt>
                <c:pt idx="3975">
                  <c:v>-0.70165745856399997</c:v>
                </c:pt>
                <c:pt idx="3976">
                  <c:v>-0.70165745856399997</c:v>
                </c:pt>
                <c:pt idx="3977">
                  <c:v>-0.70165745856399997</c:v>
                </c:pt>
                <c:pt idx="3978">
                  <c:v>-0.70165745856399997</c:v>
                </c:pt>
                <c:pt idx="3979">
                  <c:v>-0.70165745856399997</c:v>
                </c:pt>
                <c:pt idx="3980">
                  <c:v>-0.70165745856399997</c:v>
                </c:pt>
                <c:pt idx="3981">
                  <c:v>-0.70165745856399997</c:v>
                </c:pt>
                <c:pt idx="3982">
                  <c:v>-0.70165745856399997</c:v>
                </c:pt>
                <c:pt idx="3983">
                  <c:v>-0.70165745856399997</c:v>
                </c:pt>
                <c:pt idx="3984">
                  <c:v>-0.70165745856399997</c:v>
                </c:pt>
                <c:pt idx="3985">
                  <c:v>-0.70165745856399997</c:v>
                </c:pt>
                <c:pt idx="3986">
                  <c:v>-0.70165745856399997</c:v>
                </c:pt>
                <c:pt idx="3987">
                  <c:v>-0.70165745856399997</c:v>
                </c:pt>
                <c:pt idx="3988">
                  <c:v>-0.70165745856399997</c:v>
                </c:pt>
                <c:pt idx="3989">
                  <c:v>-0.703296703297</c:v>
                </c:pt>
                <c:pt idx="3990">
                  <c:v>-0.703296703297</c:v>
                </c:pt>
                <c:pt idx="3991">
                  <c:v>-0.703296703297</c:v>
                </c:pt>
                <c:pt idx="3992">
                  <c:v>-0.703296703297</c:v>
                </c:pt>
                <c:pt idx="3993">
                  <c:v>-0.703296703297</c:v>
                </c:pt>
                <c:pt idx="3994">
                  <c:v>-0.703296703297</c:v>
                </c:pt>
                <c:pt idx="3995">
                  <c:v>-0.703296703297</c:v>
                </c:pt>
                <c:pt idx="3996">
                  <c:v>-0.703296703297</c:v>
                </c:pt>
                <c:pt idx="3997">
                  <c:v>-0.703296703297</c:v>
                </c:pt>
                <c:pt idx="3998">
                  <c:v>-0.703296703297</c:v>
                </c:pt>
                <c:pt idx="3999">
                  <c:v>-0.703296703297</c:v>
                </c:pt>
                <c:pt idx="4000">
                  <c:v>-0.703296703297</c:v>
                </c:pt>
                <c:pt idx="4001">
                  <c:v>-0.703296703297</c:v>
                </c:pt>
                <c:pt idx="4002">
                  <c:v>-0.703296703297</c:v>
                </c:pt>
                <c:pt idx="4003">
                  <c:v>-0.703296703297</c:v>
                </c:pt>
                <c:pt idx="4004">
                  <c:v>-0.703296703297</c:v>
                </c:pt>
                <c:pt idx="4005">
                  <c:v>-0.703296703297</c:v>
                </c:pt>
                <c:pt idx="4006">
                  <c:v>-0.703296703297</c:v>
                </c:pt>
                <c:pt idx="4007">
                  <c:v>-0.703296703297</c:v>
                </c:pt>
                <c:pt idx="4008">
                  <c:v>-0.703296703297</c:v>
                </c:pt>
                <c:pt idx="4009">
                  <c:v>-0.703296703297</c:v>
                </c:pt>
                <c:pt idx="4010">
                  <c:v>-0.703296703297</c:v>
                </c:pt>
                <c:pt idx="4011">
                  <c:v>-0.703296703297</c:v>
                </c:pt>
                <c:pt idx="4012">
                  <c:v>-0.703296703297</c:v>
                </c:pt>
                <c:pt idx="4013">
                  <c:v>-0.703296703297</c:v>
                </c:pt>
                <c:pt idx="4014">
                  <c:v>-0.703296703297</c:v>
                </c:pt>
                <c:pt idx="4015">
                  <c:v>-0.703296703297</c:v>
                </c:pt>
                <c:pt idx="4016">
                  <c:v>-0.703296703297</c:v>
                </c:pt>
                <c:pt idx="4017">
                  <c:v>-0.703296703297</c:v>
                </c:pt>
                <c:pt idx="4018">
                  <c:v>-0.70491803278700005</c:v>
                </c:pt>
                <c:pt idx="4019">
                  <c:v>-0.70491803278700005</c:v>
                </c:pt>
                <c:pt idx="4020">
                  <c:v>-0.70491803278700005</c:v>
                </c:pt>
                <c:pt idx="4021">
                  <c:v>-0.70491803278700005</c:v>
                </c:pt>
                <c:pt idx="4022">
                  <c:v>-0.70491803278700005</c:v>
                </c:pt>
                <c:pt idx="4023">
                  <c:v>-0.70652173913000005</c:v>
                </c:pt>
                <c:pt idx="4024">
                  <c:v>-0.70652173913000005</c:v>
                </c:pt>
                <c:pt idx="4025">
                  <c:v>-0.70652173913000005</c:v>
                </c:pt>
                <c:pt idx="4026">
                  <c:v>-0.70652173913000005</c:v>
                </c:pt>
                <c:pt idx="4027">
                  <c:v>-0.70652173913000005</c:v>
                </c:pt>
                <c:pt idx="4028">
                  <c:v>-0.70652173913000005</c:v>
                </c:pt>
                <c:pt idx="4029">
                  <c:v>-0.70652173913000005</c:v>
                </c:pt>
                <c:pt idx="4030">
                  <c:v>-0.70652173913000005</c:v>
                </c:pt>
                <c:pt idx="4031">
                  <c:v>-0.70652173913000005</c:v>
                </c:pt>
                <c:pt idx="4032">
                  <c:v>-0.70652173913000005</c:v>
                </c:pt>
                <c:pt idx="4033">
                  <c:v>-0.70652173913000005</c:v>
                </c:pt>
                <c:pt idx="4034">
                  <c:v>-0.70652173913000005</c:v>
                </c:pt>
                <c:pt idx="4035">
                  <c:v>-0.70652173913000005</c:v>
                </c:pt>
                <c:pt idx="4036">
                  <c:v>-0.70652173913000005</c:v>
                </c:pt>
                <c:pt idx="4037">
                  <c:v>-0.70652173913000005</c:v>
                </c:pt>
                <c:pt idx="4038">
                  <c:v>-0.70652173913000005</c:v>
                </c:pt>
                <c:pt idx="4039">
                  <c:v>-0.70652173913000005</c:v>
                </c:pt>
                <c:pt idx="4040">
                  <c:v>-0.70652173913000005</c:v>
                </c:pt>
                <c:pt idx="4041">
                  <c:v>-0.70652173913000005</c:v>
                </c:pt>
                <c:pt idx="4042">
                  <c:v>-0.70652173913000005</c:v>
                </c:pt>
                <c:pt idx="4043">
                  <c:v>-0.70652173913000005</c:v>
                </c:pt>
                <c:pt idx="4044">
                  <c:v>-0.70652173913000005</c:v>
                </c:pt>
                <c:pt idx="4045">
                  <c:v>-0.70652173913000005</c:v>
                </c:pt>
                <c:pt idx="4046">
                  <c:v>-0.70810810810799996</c:v>
                </c:pt>
                <c:pt idx="4047">
                  <c:v>-0.70810810810799996</c:v>
                </c:pt>
                <c:pt idx="4048">
                  <c:v>-0.70810810810799996</c:v>
                </c:pt>
                <c:pt idx="4049">
                  <c:v>-0.70810810810799996</c:v>
                </c:pt>
                <c:pt idx="4050">
                  <c:v>-0.70810810810799996</c:v>
                </c:pt>
                <c:pt idx="4051">
                  <c:v>-0.70810810810799996</c:v>
                </c:pt>
                <c:pt idx="4052">
                  <c:v>-0.70810810810799996</c:v>
                </c:pt>
                <c:pt idx="4053">
                  <c:v>-0.70810810810799996</c:v>
                </c:pt>
                <c:pt idx="4054">
                  <c:v>-0.70810810810799996</c:v>
                </c:pt>
                <c:pt idx="4055">
                  <c:v>-0.70810810810799996</c:v>
                </c:pt>
                <c:pt idx="4056">
                  <c:v>-0.70810810810799996</c:v>
                </c:pt>
                <c:pt idx="4057">
                  <c:v>-0.70810810810799996</c:v>
                </c:pt>
                <c:pt idx="4058">
                  <c:v>-0.70810810810799996</c:v>
                </c:pt>
                <c:pt idx="4059">
                  <c:v>-0.70810810810799996</c:v>
                </c:pt>
                <c:pt idx="4060">
                  <c:v>-0.70810810810799996</c:v>
                </c:pt>
                <c:pt idx="4061">
                  <c:v>-0.70810810810799996</c:v>
                </c:pt>
                <c:pt idx="4062">
                  <c:v>-0.70810810810799996</c:v>
                </c:pt>
                <c:pt idx="4063">
                  <c:v>-0.70967741935499995</c:v>
                </c:pt>
                <c:pt idx="4064">
                  <c:v>-0.70967741935499995</c:v>
                </c:pt>
                <c:pt idx="4065">
                  <c:v>-0.70967741935499995</c:v>
                </c:pt>
                <c:pt idx="4066">
                  <c:v>-0.70967741935499995</c:v>
                </c:pt>
                <c:pt idx="4067">
                  <c:v>-0.70967741935499995</c:v>
                </c:pt>
                <c:pt idx="4068">
                  <c:v>-0.70967741935499995</c:v>
                </c:pt>
                <c:pt idx="4069">
                  <c:v>-0.70967741935499995</c:v>
                </c:pt>
                <c:pt idx="4070">
                  <c:v>-0.70967741935499995</c:v>
                </c:pt>
                <c:pt idx="4071">
                  <c:v>-0.70967741935499995</c:v>
                </c:pt>
                <c:pt idx="4072">
                  <c:v>-0.70967741935499995</c:v>
                </c:pt>
                <c:pt idx="4073">
                  <c:v>-0.70967741935499995</c:v>
                </c:pt>
                <c:pt idx="4074">
                  <c:v>-0.70967741935499995</c:v>
                </c:pt>
                <c:pt idx="4075">
                  <c:v>-0.70967741935499995</c:v>
                </c:pt>
                <c:pt idx="4076">
                  <c:v>-0.70967741935499995</c:v>
                </c:pt>
                <c:pt idx="4077">
                  <c:v>-0.70967741935499995</c:v>
                </c:pt>
                <c:pt idx="4078">
                  <c:v>-0.70967741935499995</c:v>
                </c:pt>
                <c:pt idx="4079">
                  <c:v>-0.70967741935499995</c:v>
                </c:pt>
                <c:pt idx="4080">
                  <c:v>-0.70967741935499995</c:v>
                </c:pt>
                <c:pt idx="4081">
                  <c:v>-0.70967741935499995</c:v>
                </c:pt>
                <c:pt idx="4082">
                  <c:v>-0.70967741935499995</c:v>
                </c:pt>
                <c:pt idx="4083">
                  <c:v>-0.70967741935499995</c:v>
                </c:pt>
                <c:pt idx="4084">
                  <c:v>-0.70967741935499995</c:v>
                </c:pt>
                <c:pt idx="4085">
                  <c:v>-0.70967741935499995</c:v>
                </c:pt>
                <c:pt idx="4086">
                  <c:v>-0.71122994652399996</c:v>
                </c:pt>
                <c:pt idx="4087">
                  <c:v>-0.71122994652399996</c:v>
                </c:pt>
                <c:pt idx="4088">
                  <c:v>-0.71122994652399996</c:v>
                </c:pt>
                <c:pt idx="4089">
                  <c:v>-0.71122994652399996</c:v>
                </c:pt>
                <c:pt idx="4090">
                  <c:v>-0.71122994652399996</c:v>
                </c:pt>
                <c:pt idx="4091">
                  <c:v>-0.71122994652399996</c:v>
                </c:pt>
                <c:pt idx="4092">
                  <c:v>-0.71122994652399996</c:v>
                </c:pt>
                <c:pt idx="4093">
                  <c:v>-0.71122994652399996</c:v>
                </c:pt>
                <c:pt idx="4094">
                  <c:v>-0.71122994652399996</c:v>
                </c:pt>
                <c:pt idx="4095">
                  <c:v>-0.712765957447</c:v>
                </c:pt>
                <c:pt idx="4096">
                  <c:v>-0.712765957447</c:v>
                </c:pt>
                <c:pt idx="4097">
                  <c:v>-0.712765957447</c:v>
                </c:pt>
                <c:pt idx="4098">
                  <c:v>-0.712765957447</c:v>
                </c:pt>
                <c:pt idx="4099">
                  <c:v>-0.712765957447</c:v>
                </c:pt>
                <c:pt idx="4100">
                  <c:v>-0.712765957447</c:v>
                </c:pt>
                <c:pt idx="4101">
                  <c:v>-0.712765957447</c:v>
                </c:pt>
                <c:pt idx="4102">
                  <c:v>-0.712765957447</c:v>
                </c:pt>
                <c:pt idx="4103">
                  <c:v>-0.712765957447</c:v>
                </c:pt>
                <c:pt idx="4104">
                  <c:v>-0.712765957447</c:v>
                </c:pt>
                <c:pt idx="4105">
                  <c:v>-0.712765957447</c:v>
                </c:pt>
                <c:pt idx="4106">
                  <c:v>-0.712765957447</c:v>
                </c:pt>
                <c:pt idx="4107">
                  <c:v>-0.712765957447</c:v>
                </c:pt>
                <c:pt idx="4108">
                  <c:v>-0.712765957447</c:v>
                </c:pt>
                <c:pt idx="4109">
                  <c:v>-0.712765957447</c:v>
                </c:pt>
                <c:pt idx="4110">
                  <c:v>-0.712765957447</c:v>
                </c:pt>
                <c:pt idx="4111">
                  <c:v>-0.712765957447</c:v>
                </c:pt>
                <c:pt idx="4112">
                  <c:v>-0.712765957447</c:v>
                </c:pt>
                <c:pt idx="4113">
                  <c:v>-0.712765957447</c:v>
                </c:pt>
                <c:pt idx="4114">
                  <c:v>-0.712765957447</c:v>
                </c:pt>
                <c:pt idx="4115">
                  <c:v>-0.712765957447</c:v>
                </c:pt>
                <c:pt idx="4116">
                  <c:v>-0.712765957447</c:v>
                </c:pt>
                <c:pt idx="4117">
                  <c:v>-0.712765957447</c:v>
                </c:pt>
                <c:pt idx="4118">
                  <c:v>-0.712765957447</c:v>
                </c:pt>
                <c:pt idx="4119">
                  <c:v>-0.712765957447</c:v>
                </c:pt>
                <c:pt idx="4120">
                  <c:v>-0.712765957447</c:v>
                </c:pt>
                <c:pt idx="4121">
                  <c:v>-0.712765957447</c:v>
                </c:pt>
                <c:pt idx="4122">
                  <c:v>-0.712765957447</c:v>
                </c:pt>
                <c:pt idx="4123">
                  <c:v>-0.712765957447</c:v>
                </c:pt>
                <c:pt idx="4124">
                  <c:v>-0.712765957447</c:v>
                </c:pt>
                <c:pt idx="4125">
                  <c:v>-0.712765957447</c:v>
                </c:pt>
                <c:pt idx="4126">
                  <c:v>-0.712765957447</c:v>
                </c:pt>
                <c:pt idx="4127">
                  <c:v>-0.712765957447</c:v>
                </c:pt>
                <c:pt idx="4128">
                  <c:v>-0.712765957447</c:v>
                </c:pt>
                <c:pt idx="4129">
                  <c:v>-0.712765957447</c:v>
                </c:pt>
                <c:pt idx="4130">
                  <c:v>-0.712765957447</c:v>
                </c:pt>
                <c:pt idx="4131">
                  <c:v>-0.712765957447</c:v>
                </c:pt>
                <c:pt idx="4132">
                  <c:v>-0.712765957447</c:v>
                </c:pt>
                <c:pt idx="4133">
                  <c:v>-0.712765957447</c:v>
                </c:pt>
                <c:pt idx="4134">
                  <c:v>-0.712765957447</c:v>
                </c:pt>
                <c:pt idx="4135">
                  <c:v>-0.712765957447</c:v>
                </c:pt>
                <c:pt idx="4136">
                  <c:v>-0.712765957447</c:v>
                </c:pt>
                <c:pt idx="4137">
                  <c:v>-0.712765957447</c:v>
                </c:pt>
                <c:pt idx="4138">
                  <c:v>-0.712765957447</c:v>
                </c:pt>
                <c:pt idx="4139">
                  <c:v>-0.712765957447</c:v>
                </c:pt>
                <c:pt idx="4140">
                  <c:v>-0.712765957447</c:v>
                </c:pt>
                <c:pt idx="4141">
                  <c:v>-0.712765957447</c:v>
                </c:pt>
                <c:pt idx="4142">
                  <c:v>-0.712765957447</c:v>
                </c:pt>
                <c:pt idx="4143">
                  <c:v>-0.712765957447</c:v>
                </c:pt>
                <c:pt idx="4144">
                  <c:v>-0.712765957447</c:v>
                </c:pt>
                <c:pt idx="4145">
                  <c:v>-0.712765957447</c:v>
                </c:pt>
                <c:pt idx="4146">
                  <c:v>-0.712765957447</c:v>
                </c:pt>
                <c:pt idx="4147">
                  <c:v>-0.712765957447</c:v>
                </c:pt>
                <c:pt idx="4148">
                  <c:v>-0.712765957447</c:v>
                </c:pt>
                <c:pt idx="4149">
                  <c:v>-0.712765957447</c:v>
                </c:pt>
                <c:pt idx="4150">
                  <c:v>-0.712765957447</c:v>
                </c:pt>
                <c:pt idx="4151">
                  <c:v>-0.712765957447</c:v>
                </c:pt>
                <c:pt idx="4152">
                  <c:v>-0.712765957447</c:v>
                </c:pt>
                <c:pt idx="4153">
                  <c:v>-0.712765957447</c:v>
                </c:pt>
                <c:pt idx="4154">
                  <c:v>-0.712765957447</c:v>
                </c:pt>
                <c:pt idx="4155">
                  <c:v>-0.712765957447</c:v>
                </c:pt>
                <c:pt idx="4156">
                  <c:v>-0.712765957447</c:v>
                </c:pt>
                <c:pt idx="4157">
                  <c:v>-0.712765957447</c:v>
                </c:pt>
                <c:pt idx="4158">
                  <c:v>-0.712765957447</c:v>
                </c:pt>
                <c:pt idx="4159">
                  <c:v>-0.712765957447</c:v>
                </c:pt>
                <c:pt idx="4160">
                  <c:v>-0.712765957447</c:v>
                </c:pt>
                <c:pt idx="4161">
                  <c:v>-0.70370370370400004</c:v>
                </c:pt>
                <c:pt idx="4162">
                  <c:v>-0.70370370370400004</c:v>
                </c:pt>
                <c:pt idx="4163">
                  <c:v>-0.70370370370400004</c:v>
                </c:pt>
                <c:pt idx="4164">
                  <c:v>-0.70370370370400004</c:v>
                </c:pt>
                <c:pt idx="4165">
                  <c:v>-0.70370370370400004</c:v>
                </c:pt>
                <c:pt idx="4166">
                  <c:v>-0.70370370370400004</c:v>
                </c:pt>
                <c:pt idx="4167">
                  <c:v>-0.70370370370400004</c:v>
                </c:pt>
                <c:pt idx="4168">
                  <c:v>-0.70370370370400004</c:v>
                </c:pt>
                <c:pt idx="4169">
                  <c:v>-0.70370370370400004</c:v>
                </c:pt>
                <c:pt idx="4170">
                  <c:v>-0.70370370370400004</c:v>
                </c:pt>
                <c:pt idx="4171">
                  <c:v>-0.70370370370400004</c:v>
                </c:pt>
                <c:pt idx="4172">
                  <c:v>-0.70370370370400004</c:v>
                </c:pt>
                <c:pt idx="4173">
                  <c:v>-0.70370370370400004</c:v>
                </c:pt>
                <c:pt idx="4174">
                  <c:v>-0.70370370370400004</c:v>
                </c:pt>
                <c:pt idx="4175">
                  <c:v>-0.70370370370400004</c:v>
                </c:pt>
                <c:pt idx="4176">
                  <c:v>-0.70370370370400004</c:v>
                </c:pt>
                <c:pt idx="4177">
                  <c:v>-0.70370370370400004</c:v>
                </c:pt>
                <c:pt idx="4178">
                  <c:v>-0.70370370370400004</c:v>
                </c:pt>
                <c:pt idx="4179">
                  <c:v>-0.70370370370400004</c:v>
                </c:pt>
                <c:pt idx="4180">
                  <c:v>-0.70370370370400004</c:v>
                </c:pt>
                <c:pt idx="4181">
                  <c:v>-0.70370370370400004</c:v>
                </c:pt>
                <c:pt idx="4182">
                  <c:v>-0.70370370370400004</c:v>
                </c:pt>
                <c:pt idx="4183">
                  <c:v>-0.70370370370400004</c:v>
                </c:pt>
                <c:pt idx="4184">
                  <c:v>-0.70370370370400004</c:v>
                </c:pt>
                <c:pt idx="4185">
                  <c:v>-0.70370370370400004</c:v>
                </c:pt>
                <c:pt idx="4186">
                  <c:v>-0.70370370370400004</c:v>
                </c:pt>
                <c:pt idx="4187">
                  <c:v>-0.70370370370400004</c:v>
                </c:pt>
                <c:pt idx="4188">
                  <c:v>-0.70370370370400004</c:v>
                </c:pt>
                <c:pt idx="4189">
                  <c:v>-0.70370370370400004</c:v>
                </c:pt>
                <c:pt idx="4190">
                  <c:v>-0.70370370370400004</c:v>
                </c:pt>
                <c:pt idx="4191">
                  <c:v>-0.70370370370400004</c:v>
                </c:pt>
                <c:pt idx="4192">
                  <c:v>-0.70370370370400004</c:v>
                </c:pt>
                <c:pt idx="4193">
                  <c:v>-0.70370370370400004</c:v>
                </c:pt>
                <c:pt idx="4194">
                  <c:v>-0.70370370370400004</c:v>
                </c:pt>
                <c:pt idx="4195">
                  <c:v>-0.70370370370400004</c:v>
                </c:pt>
                <c:pt idx="4196">
                  <c:v>-0.70370370370400004</c:v>
                </c:pt>
                <c:pt idx="4197">
                  <c:v>-0.70370370370400004</c:v>
                </c:pt>
                <c:pt idx="4198">
                  <c:v>-0.70370370370400004</c:v>
                </c:pt>
                <c:pt idx="4199">
                  <c:v>-0.70370370370400004</c:v>
                </c:pt>
                <c:pt idx="4200">
                  <c:v>-0.70370370370400004</c:v>
                </c:pt>
                <c:pt idx="4201">
                  <c:v>-0.70370370370400004</c:v>
                </c:pt>
                <c:pt idx="4202">
                  <c:v>-0.70370370370400004</c:v>
                </c:pt>
                <c:pt idx="4203">
                  <c:v>-0.70370370370400004</c:v>
                </c:pt>
                <c:pt idx="4204">
                  <c:v>-0.70370370370400004</c:v>
                </c:pt>
                <c:pt idx="4205">
                  <c:v>-0.70370370370400004</c:v>
                </c:pt>
                <c:pt idx="4206">
                  <c:v>-0.70370370370400004</c:v>
                </c:pt>
                <c:pt idx="4207">
                  <c:v>-0.70370370370400004</c:v>
                </c:pt>
                <c:pt idx="4208">
                  <c:v>-0.70370370370400004</c:v>
                </c:pt>
                <c:pt idx="4209">
                  <c:v>-0.70370370370400004</c:v>
                </c:pt>
                <c:pt idx="4210">
                  <c:v>-0.70370370370400004</c:v>
                </c:pt>
                <c:pt idx="4211">
                  <c:v>-0.70526315789500005</c:v>
                </c:pt>
                <c:pt idx="4212">
                  <c:v>-0.70526315789500005</c:v>
                </c:pt>
                <c:pt idx="4213">
                  <c:v>-0.70526315789500005</c:v>
                </c:pt>
                <c:pt idx="4214">
                  <c:v>-0.70526315789500005</c:v>
                </c:pt>
                <c:pt idx="4215">
                  <c:v>-0.70526315789500005</c:v>
                </c:pt>
                <c:pt idx="4216">
                  <c:v>-0.70526315789500005</c:v>
                </c:pt>
                <c:pt idx="4217">
                  <c:v>-0.70526315789500005</c:v>
                </c:pt>
                <c:pt idx="4218">
                  <c:v>-0.70526315789500005</c:v>
                </c:pt>
                <c:pt idx="4219">
                  <c:v>-0.70526315789500005</c:v>
                </c:pt>
                <c:pt idx="4220">
                  <c:v>-0.70526315789500005</c:v>
                </c:pt>
                <c:pt idx="4221">
                  <c:v>-0.70526315789500005</c:v>
                </c:pt>
                <c:pt idx="4222">
                  <c:v>-0.70526315789500005</c:v>
                </c:pt>
                <c:pt idx="4223">
                  <c:v>-0.70526315789500005</c:v>
                </c:pt>
                <c:pt idx="4224">
                  <c:v>-0.70526315789500005</c:v>
                </c:pt>
                <c:pt idx="4225">
                  <c:v>-0.70526315789500005</c:v>
                </c:pt>
                <c:pt idx="4226">
                  <c:v>-0.70526315789500005</c:v>
                </c:pt>
                <c:pt idx="4227">
                  <c:v>-0.70526315789500005</c:v>
                </c:pt>
                <c:pt idx="4228">
                  <c:v>-0.70526315789500005</c:v>
                </c:pt>
                <c:pt idx="4229">
                  <c:v>-0.70526315789500005</c:v>
                </c:pt>
                <c:pt idx="4230">
                  <c:v>-0.70526315789500005</c:v>
                </c:pt>
                <c:pt idx="4231">
                  <c:v>-0.70526315789500005</c:v>
                </c:pt>
                <c:pt idx="4232">
                  <c:v>-0.70680628272299995</c:v>
                </c:pt>
                <c:pt idx="4233">
                  <c:v>-0.70680628272299995</c:v>
                </c:pt>
                <c:pt idx="4234">
                  <c:v>-0.70680628272299995</c:v>
                </c:pt>
                <c:pt idx="4235">
                  <c:v>-0.70680628272299995</c:v>
                </c:pt>
                <c:pt idx="4236">
                  <c:v>-0.70680628272299995</c:v>
                </c:pt>
                <c:pt idx="4237">
                  <c:v>-0.70680628272299995</c:v>
                </c:pt>
                <c:pt idx="4238">
                  <c:v>-0.70680628272299995</c:v>
                </c:pt>
                <c:pt idx="4239">
                  <c:v>-0.70680628272299995</c:v>
                </c:pt>
                <c:pt idx="4240">
                  <c:v>-0.70680628272299995</c:v>
                </c:pt>
                <c:pt idx="4241">
                  <c:v>-0.70833333333299997</c:v>
                </c:pt>
                <c:pt idx="4242">
                  <c:v>-0.70833333333299997</c:v>
                </c:pt>
                <c:pt idx="4243">
                  <c:v>-0.70833333333299997</c:v>
                </c:pt>
                <c:pt idx="4244">
                  <c:v>-0.70833333333299997</c:v>
                </c:pt>
                <c:pt idx="4245">
                  <c:v>-0.70833333333299997</c:v>
                </c:pt>
                <c:pt idx="4246">
                  <c:v>-0.70833333333299997</c:v>
                </c:pt>
                <c:pt idx="4247">
                  <c:v>-0.70833333333299997</c:v>
                </c:pt>
                <c:pt idx="4248">
                  <c:v>-0.70833333333299997</c:v>
                </c:pt>
                <c:pt idx="4249">
                  <c:v>-0.70833333333299997</c:v>
                </c:pt>
                <c:pt idx="4250">
                  <c:v>-0.70833333333299997</c:v>
                </c:pt>
                <c:pt idx="4251">
                  <c:v>-0.70833333333299997</c:v>
                </c:pt>
                <c:pt idx="4252">
                  <c:v>-0.70833333333299997</c:v>
                </c:pt>
                <c:pt idx="4253">
                  <c:v>-0.70833333333299997</c:v>
                </c:pt>
                <c:pt idx="4254">
                  <c:v>-0.70833333333299997</c:v>
                </c:pt>
                <c:pt idx="4255">
                  <c:v>-0.70833333333299997</c:v>
                </c:pt>
                <c:pt idx="4256">
                  <c:v>-0.70833333333299997</c:v>
                </c:pt>
                <c:pt idx="4257">
                  <c:v>-0.70833333333299997</c:v>
                </c:pt>
                <c:pt idx="4258">
                  <c:v>-0.70833333333299997</c:v>
                </c:pt>
                <c:pt idx="4259">
                  <c:v>-0.70833333333299997</c:v>
                </c:pt>
                <c:pt idx="4260">
                  <c:v>-0.70833333333299997</c:v>
                </c:pt>
                <c:pt idx="4261">
                  <c:v>-0.70833333333299997</c:v>
                </c:pt>
                <c:pt idx="4262">
                  <c:v>-0.70833333333299997</c:v>
                </c:pt>
                <c:pt idx="4263">
                  <c:v>-0.70833333333299997</c:v>
                </c:pt>
                <c:pt idx="4264">
                  <c:v>-0.70833333333299997</c:v>
                </c:pt>
                <c:pt idx="4265">
                  <c:v>-0.70833333333299997</c:v>
                </c:pt>
                <c:pt idx="4266">
                  <c:v>-0.70833333333299997</c:v>
                </c:pt>
                <c:pt idx="4267">
                  <c:v>-0.70833333333299997</c:v>
                </c:pt>
                <c:pt idx="4268">
                  <c:v>-0.70833333333299997</c:v>
                </c:pt>
                <c:pt idx="4269">
                  <c:v>-0.70833333333299997</c:v>
                </c:pt>
                <c:pt idx="4270">
                  <c:v>-0.70833333333299997</c:v>
                </c:pt>
                <c:pt idx="4271">
                  <c:v>-0.70833333333299997</c:v>
                </c:pt>
                <c:pt idx="4272">
                  <c:v>-0.70833333333299997</c:v>
                </c:pt>
                <c:pt idx="4273">
                  <c:v>-0.70833333333299997</c:v>
                </c:pt>
                <c:pt idx="4274">
                  <c:v>-0.70833333333299997</c:v>
                </c:pt>
                <c:pt idx="4275">
                  <c:v>-0.70833333333299997</c:v>
                </c:pt>
                <c:pt idx="4276">
                  <c:v>-0.70833333333299997</c:v>
                </c:pt>
                <c:pt idx="4277">
                  <c:v>-0.70833333333299997</c:v>
                </c:pt>
                <c:pt idx="4278">
                  <c:v>-0.70833333333299997</c:v>
                </c:pt>
                <c:pt idx="4279">
                  <c:v>-0.70984455958500003</c:v>
                </c:pt>
                <c:pt idx="4280">
                  <c:v>-0.70984455958500003</c:v>
                </c:pt>
                <c:pt idx="4281">
                  <c:v>-0.71134020618600002</c:v>
                </c:pt>
                <c:pt idx="4282">
                  <c:v>-0.71134020618600002</c:v>
                </c:pt>
                <c:pt idx="4283">
                  <c:v>-0.71134020618600002</c:v>
                </c:pt>
                <c:pt idx="4284">
                  <c:v>-0.71134020618600002</c:v>
                </c:pt>
                <c:pt idx="4285">
                  <c:v>-0.71134020618600002</c:v>
                </c:pt>
                <c:pt idx="4286">
                  <c:v>-0.71134020618600002</c:v>
                </c:pt>
                <c:pt idx="4287">
                  <c:v>-0.71134020618600002</c:v>
                </c:pt>
                <c:pt idx="4288">
                  <c:v>-0.71134020618600002</c:v>
                </c:pt>
                <c:pt idx="4289">
                  <c:v>-0.71134020618600002</c:v>
                </c:pt>
                <c:pt idx="4290">
                  <c:v>-0.71134020618600002</c:v>
                </c:pt>
                <c:pt idx="4291">
                  <c:v>-0.71134020618600002</c:v>
                </c:pt>
                <c:pt idx="4292">
                  <c:v>-0.71134020618600002</c:v>
                </c:pt>
                <c:pt idx="4293">
                  <c:v>-0.71134020618600002</c:v>
                </c:pt>
                <c:pt idx="4294">
                  <c:v>-0.71134020618600002</c:v>
                </c:pt>
                <c:pt idx="4295">
                  <c:v>-0.71134020618600002</c:v>
                </c:pt>
                <c:pt idx="4296">
                  <c:v>-0.71134020618600002</c:v>
                </c:pt>
                <c:pt idx="4297">
                  <c:v>-0.71134020618600002</c:v>
                </c:pt>
                <c:pt idx="4298">
                  <c:v>-0.71134020618600002</c:v>
                </c:pt>
                <c:pt idx="4299">
                  <c:v>-0.71134020618600002</c:v>
                </c:pt>
                <c:pt idx="4300">
                  <c:v>-0.71134020618600002</c:v>
                </c:pt>
                <c:pt idx="4301">
                  <c:v>-0.71134020618600002</c:v>
                </c:pt>
                <c:pt idx="4302">
                  <c:v>-0.71134020618600002</c:v>
                </c:pt>
                <c:pt idx="4303">
                  <c:v>-0.71134020618600002</c:v>
                </c:pt>
                <c:pt idx="4304">
                  <c:v>-0.71134020618600002</c:v>
                </c:pt>
                <c:pt idx="4305">
                  <c:v>-0.71134020618600002</c:v>
                </c:pt>
                <c:pt idx="4306">
                  <c:v>-0.71134020618600002</c:v>
                </c:pt>
                <c:pt idx="4307">
                  <c:v>-0.71134020618600002</c:v>
                </c:pt>
                <c:pt idx="4308">
                  <c:v>-0.71134020618600002</c:v>
                </c:pt>
                <c:pt idx="4309">
                  <c:v>-0.71134020618600002</c:v>
                </c:pt>
                <c:pt idx="4310">
                  <c:v>-0.71134020618600002</c:v>
                </c:pt>
                <c:pt idx="4311">
                  <c:v>-0.71134020618600002</c:v>
                </c:pt>
                <c:pt idx="4312">
                  <c:v>-0.71134020618600002</c:v>
                </c:pt>
                <c:pt idx="4313">
                  <c:v>-0.71134020618600002</c:v>
                </c:pt>
                <c:pt idx="4314">
                  <c:v>-0.71134020618600002</c:v>
                </c:pt>
                <c:pt idx="4315">
                  <c:v>-0.71134020618600002</c:v>
                </c:pt>
                <c:pt idx="4316">
                  <c:v>-0.71134020618600002</c:v>
                </c:pt>
                <c:pt idx="4317">
                  <c:v>-0.71134020618600002</c:v>
                </c:pt>
                <c:pt idx="4318">
                  <c:v>-0.71134020618600002</c:v>
                </c:pt>
                <c:pt idx="4319">
                  <c:v>-0.71134020618600002</c:v>
                </c:pt>
                <c:pt idx="4320">
                  <c:v>-0.71134020618600002</c:v>
                </c:pt>
                <c:pt idx="4321">
                  <c:v>-0.71134020618600002</c:v>
                </c:pt>
                <c:pt idx="4322">
                  <c:v>-0.71134020618600002</c:v>
                </c:pt>
                <c:pt idx="4323">
                  <c:v>-0.71282051282100001</c:v>
                </c:pt>
                <c:pt idx="4324">
                  <c:v>-0.71282051282100001</c:v>
                </c:pt>
                <c:pt idx="4325">
                  <c:v>-0.71282051282100001</c:v>
                </c:pt>
                <c:pt idx="4326">
                  <c:v>-0.71282051282100001</c:v>
                </c:pt>
                <c:pt idx="4327">
                  <c:v>-0.71282051282100001</c:v>
                </c:pt>
                <c:pt idx="4328">
                  <c:v>-0.71282051282100001</c:v>
                </c:pt>
                <c:pt idx="4329">
                  <c:v>-0.71282051282100001</c:v>
                </c:pt>
                <c:pt idx="4330">
                  <c:v>-0.71282051282100001</c:v>
                </c:pt>
                <c:pt idx="4331">
                  <c:v>-0.71282051282100001</c:v>
                </c:pt>
                <c:pt idx="4332">
                  <c:v>-0.71282051282100001</c:v>
                </c:pt>
                <c:pt idx="4333">
                  <c:v>-0.71282051282100001</c:v>
                </c:pt>
                <c:pt idx="4334">
                  <c:v>-0.71282051282100001</c:v>
                </c:pt>
                <c:pt idx="4335">
                  <c:v>-0.71282051282100001</c:v>
                </c:pt>
                <c:pt idx="4336">
                  <c:v>-0.71282051282100001</c:v>
                </c:pt>
                <c:pt idx="4337">
                  <c:v>-0.71282051282100001</c:v>
                </c:pt>
                <c:pt idx="4338">
                  <c:v>-0.71282051282100001</c:v>
                </c:pt>
                <c:pt idx="4339">
                  <c:v>-0.71282051282100001</c:v>
                </c:pt>
                <c:pt idx="4340">
                  <c:v>-0.71282051282100001</c:v>
                </c:pt>
                <c:pt idx="4341">
                  <c:v>-0.71282051282100001</c:v>
                </c:pt>
                <c:pt idx="4342">
                  <c:v>-0.71282051282100001</c:v>
                </c:pt>
                <c:pt idx="4343">
                  <c:v>-0.71282051282100001</c:v>
                </c:pt>
                <c:pt idx="4344">
                  <c:v>-0.71282051282100001</c:v>
                </c:pt>
                <c:pt idx="4345">
                  <c:v>-0.71282051282100001</c:v>
                </c:pt>
                <c:pt idx="4346">
                  <c:v>-0.71282051282100001</c:v>
                </c:pt>
                <c:pt idx="4347">
                  <c:v>-0.71282051282100001</c:v>
                </c:pt>
                <c:pt idx="4348">
                  <c:v>-0.71282051282100001</c:v>
                </c:pt>
                <c:pt idx="4349">
                  <c:v>-0.71282051282100001</c:v>
                </c:pt>
                <c:pt idx="4350">
                  <c:v>-0.71282051282100001</c:v>
                </c:pt>
                <c:pt idx="4351">
                  <c:v>-0.71282051282100001</c:v>
                </c:pt>
                <c:pt idx="4352">
                  <c:v>-0.71282051282100001</c:v>
                </c:pt>
                <c:pt idx="4353">
                  <c:v>-0.71282051282100001</c:v>
                </c:pt>
                <c:pt idx="4354">
                  <c:v>-0.71428571428599996</c:v>
                </c:pt>
                <c:pt idx="4355">
                  <c:v>-0.71428571428599996</c:v>
                </c:pt>
                <c:pt idx="4356">
                  <c:v>-0.71428571428599996</c:v>
                </c:pt>
                <c:pt idx="4357">
                  <c:v>-0.71428571428599996</c:v>
                </c:pt>
                <c:pt idx="4358">
                  <c:v>-0.71428571428599996</c:v>
                </c:pt>
                <c:pt idx="4359">
                  <c:v>-0.71428571428599996</c:v>
                </c:pt>
                <c:pt idx="4360">
                  <c:v>-0.71428571428599996</c:v>
                </c:pt>
                <c:pt idx="4361">
                  <c:v>-0.71428571428599996</c:v>
                </c:pt>
                <c:pt idx="4362">
                  <c:v>-0.71428571428599996</c:v>
                </c:pt>
                <c:pt idx="4363">
                  <c:v>-0.71428571428599996</c:v>
                </c:pt>
                <c:pt idx="4364">
                  <c:v>-0.71428571428599996</c:v>
                </c:pt>
                <c:pt idx="4365">
                  <c:v>-0.71428571428599996</c:v>
                </c:pt>
                <c:pt idx="4366">
                  <c:v>-0.71428571428599996</c:v>
                </c:pt>
                <c:pt idx="4367">
                  <c:v>-0.71428571428599996</c:v>
                </c:pt>
                <c:pt idx="4368">
                  <c:v>-0.71428571428599996</c:v>
                </c:pt>
                <c:pt idx="4369">
                  <c:v>-0.71428571428599996</c:v>
                </c:pt>
                <c:pt idx="4370">
                  <c:v>-0.71428571428599996</c:v>
                </c:pt>
                <c:pt idx="4371">
                  <c:v>-0.71428571428599996</c:v>
                </c:pt>
                <c:pt idx="4372">
                  <c:v>-0.71428571428599996</c:v>
                </c:pt>
                <c:pt idx="4373">
                  <c:v>-0.71428571428599996</c:v>
                </c:pt>
                <c:pt idx="4374">
                  <c:v>-0.71428571428599996</c:v>
                </c:pt>
                <c:pt idx="4375">
                  <c:v>-0.71428571428599996</c:v>
                </c:pt>
                <c:pt idx="4376">
                  <c:v>-0.71428571428599996</c:v>
                </c:pt>
                <c:pt idx="4377">
                  <c:v>-0.71428571428599996</c:v>
                </c:pt>
                <c:pt idx="4378">
                  <c:v>-0.71428571428599996</c:v>
                </c:pt>
                <c:pt idx="4379">
                  <c:v>-0.71428571428599996</c:v>
                </c:pt>
                <c:pt idx="4380">
                  <c:v>-0.71428571428599996</c:v>
                </c:pt>
                <c:pt idx="4381">
                  <c:v>-0.71428571428599996</c:v>
                </c:pt>
                <c:pt idx="4382">
                  <c:v>-0.71428571428599996</c:v>
                </c:pt>
                <c:pt idx="4383">
                  <c:v>-0.71573604060899998</c:v>
                </c:pt>
                <c:pt idx="4384">
                  <c:v>-0.71573604060899998</c:v>
                </c:pt>
                <c:pt idx="4385">
                  <c:v>-0.71573604060899998</c:v>
                </c:pt>
                <c:pt idx="4386">
                  <c:v>-0.71573604060899998</c:v>
                </c:pt>
                <c:pt idx="4387">
                  <c:v>-0.71573604060899998</c:v>
                </c:pt>
                <c:pt idx="4388">
                  <c:v>-0.71573604060899998</c:v>
                </c:pt>
                <c:pt idx="4389">
                  <c:v>-0.71573604060899998</c:v>
                </c:pt>
                <c:pt idx="4390">
                  <c:v>-0.71573604060899998</c:v>
                </c:pt>
                <c:pt idx="4391">
                  <c:v>-0.71573604060899998</c:v>
                </c:pt>
                <c:pt idx="4392">
                  <c:v>-0.71573604060899998</c:v>
                </c:pt>
                <c:pt idx="4393">
                  <c:v>-0.71573604060899998</c:v>
                </c:pt>
                <c:pt idx="4394">
                  <c:v>-0.71573604060899998</c:v>
                </c:pt>
                <c:pt idx="4395">
                  <c:v>-0.71573604060899998</c:v>
                </c:pt>
                <c:pt idx="4396">
                  <c:v>-0.71573604060899998</c:v>
                </c:pt>
                <c:pt idx="4397">
                  <c:v>-0.71573604060899998</c:v>
                </c:pt>
                <c:pt idx="4398">
                  <c:v>-0.71573604060899998</c:v>
                </c:pt>
                <c:pt idx="4399">
                  <c:v>-0.71573604060899998</c:v>
                </c:pt>
                <c:pt idx="4400">
                  <c:v>-0.71573604060899998</c:v>
                </c:pt>
                <c:pt idx="4401">
                  <c:v>-0.71573604060899998</c:v>
                </c:pt>
                <c:pt idx="4402">
                  <c:v>-0.71573604060899998</c:v>
                </c:pt>
                <c:pt idx="4403">
                  <c:v>-0.71573604060899998</c:v>
                </c:pt>
                <c:pt idx="4404">
                  <c:v>-0.71573604060899998</c:v>
                </c:pt>
                <c:pt idx="4405">
                  <c:v>-0.71573604060899998</c:v>
                </c:pt>
                <c:pt idx="4406">
                  <c:v>-0.71573604060899998</c:v>
                </c:pt>
                <c:pt idx="4407">
                  <c:v>-0.71573604060899998</c:v>
                </c:pt>
                <c:pt idx="4408">
                  <c:v>-0.71573604060899998</c:v>
                </c:pt>
                <c:pt idx="4409">
                  <c:v>-0.71573604060899998</c:v>
                </c:pt>
                <c:pt idx="4410">
                  <c:v>-0.71573604060899998</c:v>
                </c:pt>
                <c:pt idx="4411">
                  <c:v>-0.71573604060899998</c:v>
                </c:pt>
                <c:pt idx="4412">
                  <c:v>-0.71573604060899998</c:v>
                </c:pt>
                <c:pt idx="4413">
                  <c:v>-0.71573604060899998</c:v>
                </c:pt>
                <c:pt idx="4414">
                  <c:v>-0.71573604060899998</c:v>
                </c:pt>
                <c:pt idx="4415">
                  <c:v>-0.71573604060899998</c:v>
                </c:pt>
                <c:pt idx="4416">
                  <c:v>-0.71573604060899998</c:v>
                </c:pt>
                <c:pt idx="4417">
                  <c:v>-0.71573604060899998</c:v>
                </c:pt>
                <c:pt idx="4418">
                  <c:v>-0.71717171717200001</c:v>
                </c:pt>
                <c:pt idx="4419">
                  <c:v>-0.71717171717200001</c:v>
                </c:pt>
                <c:pt idx="4420">
                  <c:v>-0.71717171717200001</c:v>
                </c:pt>
                <c:pt idx="4421">
                  <c:v>-0.71717171717200001</c:v>
                </c:pt>
                <c:pt idx="4422">
                  <c:v>-0.71717171717200001</c:v>
                </c:pt>
                <c:pt idx="4423">
                  <c:v>-0.71717171717200001</c:v>
                </c:pt>
                <c:pt idx="4424">
                  <c:v>-0.71717171717200001</c:v>
                </c:pt>
                <c:pt idx="4425">
                  <c:v>-0.71717171717200001</c:v>
                </c:pt>
                <c:pt idx="4426">
                  <c:v>-0.71717171717200001</c:v>
                </c:pt>
                <c:pt idx="4427">
                  <c:v>-0.71717171717200001</c:v>
                </c:pt>
                <c:pt idx="4428">
                  <c:v>-0.71717171717200001</c:v>
                </c:pt>
                <c:pt idx="4429">
                  <c:v>-0.71717171717200001</c:v>
                </c:pt>
                <c:pt idx="4430">
                  <c:v>-0.71717171717200001</c:v>
                </c:pt>
                <c:pt idx="4431">
                  <c:v>-0.71717171717200001</c:v>
                </c:pt>
                <c:pt idx="4432">
                  <c:v>-0.71717171717200001</c:v>
                </c:pt>
                <c:pt idx="4433">
                  <c:v>-0.71717171717200001</c:v>
                </c:pt>
                <c:pt idx="4434">
                  <c:v>-0.71717171717200001</c:v>
                </c:pt>
                <c:pt idx="4435">
                  <c:v>-0.71717171717200001</c:v>
                </c:pt>
                <c:pt idx="4436">
                  <c:v>-0.71717171717200001</c:v>
                </c:pt>
                <c:pt idx="4437">
                  <c:v>-0.71717171717200001</c:v>
                </c:pt>
                <c:pt idx="4438">
                  <c:v>-0.71717171717200001</c:v>
                </c:pt>
                <c:pt idx="4439">
                  <c:v>-0.71717171717200001</c:v>
                </c:pt>
                <c:pt idx="4440">
                  <c:v>-0.71717171717200001</c:v>
                </c:pt>
                <c:pt idx="4441">
                  <c:v>-0.71717171717200001</c:v>
                </c:pt>
                <c:pt idx="4442">
                  <c:v>-0.71717171717200001</c:v>
                </c:pt>
                <c:pt idx="4443">
                  <c:v>-0.70854271356800003</c:v>
                </c:pt>
                <c:pt idx="4444">
                  <c:v>-0.70854271356800003</c:v>
                </c:pt>
                <c:pt idx="4445">
                  <c:v>-0.70854271356800003</c:v>
                </c:pt>
                <c:pt idx="4446">
                  <c:v>-0.70854271356800003</c:v>
                </c:pt>
                <c:pt idx="4447">
                  <c:v>-0.70854271356800003</c:v>
                </c:pt>
                <c:pt idx="4448">
                  <c:v>-0.70854271356800003</c:v>
                </c:pt>
                <c:pt idx="4449">
                  <c:v>-0.70854271356800003</c:v>
                </c:pt>
                <c:pt idx="4450">
                  <c:v>-0.70854271356800003</c:v>
                </c:pt>
                <c:pt idx="4451">
                  <c:v>-0.70854271356800003</c:v>
                </c:pt>
                <c:pt idx="4452">
                  <c:v>-0.70854271356800003</c:v>
                </c:pt>
                <c:pt idx="4453">
                  <c:v>-0.70854271356800003</c:v>
                </c:pt>
                <c:pt idx="4454">
                  <c:v>-0.70854271356800003</c:v>
                </c:pt>
                <c:pt idx="4455">
                  <c:v>-0.70854271356800003</c:v>
                </c:pt>
                <c:pt idx="4456">
                  <c:v>-0.70854271356800003</c:v>
                </c:pt>
                <c:pt idx="4457">
                  <c:v>-0.71</c:v>
                </c:pt>
                <c:pt idx="4458">
                  <c:v>-0.71</c:v>
                </c:pt>
                <c:pt idx="4459">
                  <c:v>-0.71</c:v>
                </c:pt>
                <c:pt idx="4460">
                  <c:v>-0.71</c:v>
                </c:pt>
                <c:pt idx="4461">
                  <c:v>-0.71</c:v>
                </c:pt>
                <c:pt idx="4462">
                  <c:v>-0.71</c:v>
                </c:pt>
                <c:pt idx="4463">
                  <c:v>-0.71</c:v>
                </c:pt>
                <c:pt idx="4464">
                  <c:v>-0.71</c:v>
                </c:pt>
                <c:pt idx="4465">
                  <c:v>-0.71</c:v>
                </c:pt>
                <c:pt idx="4466">
                  <c:v>-0.71</c:v>
                </c:pt>
                <c:pt idx="4467">
                  <c:v>-0.71</c:v>
                </c:pt>
                <c:pt idx="4468">
                  <c:v>-0.71</c:v>
                </c:pt>
                <c:pt idx="4469">
                  <c:v>-0.71</c:v>
                </c:pt>
                <c:pt idx="4470">
                  <c:v>-0.71</c:v>
                </c:pt>
                <c:pt idx="4471">
                  <c:v>-0.71</c:v>
                </c:pt>
                <c:pt idx="4472">
                  <c:v>-0.71</c:v>
                </c:pt>
                <c:pt idx="4473">
                  <c:v>-0.71</c:v>
                </c:pt>
                <c:pt idx="4474">
                  <c:v>-0.71</c:v>
                </c:pt>
                <c:pt idx="4475">
                  <c:v>-0.71</c:v>
                </c:pt>
                <c:pt idx="4476">
                  <c:v>-0.71</c:v>
                </c:pt>
                <c:pt idx="4477">
                  <c:v>-0.71</c:v>
                </c:pt>
                <c:pt idx="4478">
                  <c:v>-0.71</c:v>
                </c:pt>
                <c:pt idx="4479">
                  <c:v>-0.71</c:v>
                </c:pt>
                <c:pt idx="4480">
                  <c:v>-0.71</c:v>
                </c:pt>
                <c:pt idx="4481">
                  <c:v>-0.71</c:v>
                </c:pt>
                <c:pt idx="4482">
                  <c:v>-0.71</c:v>
                </c:pt>
                <c:pt idx="4483">
                  <c:v>-0.71</c:v>
                </c:pt>
                <c:pt idx="4484">
                  <c:v>-0.71</c:v>
                </c:pt>
                <c:pt idx="4485">
                  <c:v>-0.71</c:v>
                </c:pt>
                <c:pt idx="4486">
                  <c:v>-0.71</c:v>
                </c:pt>
                <c:pt idx="4487">
                  <c:v>-0.71</c:v>
                </c:pt>
                <c:pt idx="4488">
                  <c:v>-0.71</c:v>
                </c:pt>
                <c:pt idx="4489">
                  <c:v>-0.71</c:v>
                </c:pt>
                <c:pt idx="4490">
                  <c:v>-0.71</c:v>
                </c:pt>
                <c:pt idx="4491">
                  <c:v>-0.71</c:v>
                </c:pt>
                <c:pt idx="4492">
                  <c:v>-0.71</c:v>
                </c:pt>
                <c:pt idx="4493">
                  <c:v>-0.71</c:v>
                </c:pt>
                <c:pt idx="4494">
                  <c:v>-0.71</c:v>
                </c:pt>
                <c:pt idx="4495">
                  <c:v>-0.71</c:v>
                </c:pt>
                <c:pt idx="4496">
                  <c:v>-0.71</c:v>
                </c:pt>
                <c:pt idx="4497">
                  <c:v>-0.71</c:v>
                </c:pt>
                <c:pt idx="4498">
                  <c:v>-0.70149253731299999</c:v>
                </c:pt>
                <c:pt idx="4499">
                  <c:v>-0.70149253731299999</c:v>
                </c:pt>
                <c:pt idx="4500">
                  <c:v>-0.70149253731299999</c:v>
                </c:pt>
                <c:pt idx="4501">
                  <c:v>-0.70297029703000002</c:v>
                </c:pt>
                <c:pt idx="4502">
                  <c:v>-0.70297029703000002</c:v>
                </c:pt>
                <c:pt idx="4503">
                  <c:v>-0.70297029703000002</c:v>
                </c:pt>
                <c:pt idx="4504">
                  <c:v>-0.70297029703000002</c:v>
                </c:pt>
                <c:pt idx="4505">
                  <c:v>-0.70297029703000002</c:v>
                </c:pt>
                <c:pt idx="4506">
                  <c:v>-0.70297029703000002</c:v>
                </c:pt>
                <c:pt idx="4507">
                  <c:v>-0.70297029703000002</c:v>
                </c:pt>
                <c:pt idx="4508">
                  <c:v>-0.70297029703000002</c:v>
                </c:pt>
                <c:pt idx="4509">
                  <c:v>-0.70297029703000002</c:v>
                </c:pt>
                <c:pt idx="4510">
                  <c:v>-0.70297029703000002</c:v>
                </c:pt>
                <c:pt idx="4511">
                  <c:v>-0.70297029703000002</c:v>
                </c:pt>
                <c:pt idx="4512">
                  <c:v>-0.70297029703000002</c:v>
                </c:pt>
                <c:pt idx="4513">
                  <c:v>-0.70297029703000002</c:v>
                </c:pt>
                <c:pt idx="4514">
                  <c:v>-0.70297029703000002</c:v>
                </c:pt>
                <c:pt idx="4515">
                  <c:v>-0.70297029703000002</c:v>
                </c:pt>
                <c:pt idx="4516">
                  <c:v>-0.70297029703000002</c:v>
                </c:pt>
                <c:pt idx="4517">
                  <c:v>-0.70297029703000002</c:v>
                </c:pt>
                <c:pt idx="4518">
                  <c:v>-0.70297029703000002</c:v>
                </c:pt>
                <c:pt idx="4519">
                  <c:v>-0.70297029703000002</c:v>
                </c:pt>
                <c:pt idx="4520">
                  <c:v>-0.70297029703000002</c:v>
                </c:pt>
                <c:pt idx="4521">
                  <c:v>-0.70297029703000002</c:v>
                </c:pt>
                <c:pt idx="4522">
                  <c:v>-0.70297029703000002</c:v>
                </c:pt>
                <c:pt idx="4523">
                  <c:v>-0.70297029703000002</c:v>
                </c:pt>
                <c:pt idx="4524">
                  <c:v>-0.70297029703000002</c:v>
                </c:pt>
                <c:pt idx="4525">
                  <c:v>-0.70297029703000002</c:v>
                </c:pt>
                <c:pt idx="4526">
                  <c:v>-0.70297029703000002</c:v>
                </c:pt>
                <c:pt idx="4527">
                  <c:v>-0.70297029703000002</c:v>
                </c:pt>
                <c:pt idx="4528">
                  <c:v>-0.70297029703000002</c:v>
                </c:pt>
                <c:pt idx="4529">
                  <c:v>-0.70297029703000002</c:v>
                </c:pt>
                <c:pt idx="4530">
                  <c:v>-0.70297029703000002</c:v>
                </c:pt>
                <c:pt idx="4531">
                  <c:v>-0.70297029703000002</c:v>
                </c:pt>
                <c:pt idx="4532">
                  <c:v>-0.70297029703000002</c:v>
                </c:pt>
                <c:pt idx="4533">
                  <c:v>-0.70297029703000002</c:v>
                </c:pt>
                <c:pt idx="4534">
                  <c:v>-0.70297029703000002</c:v>
                </c:pt>
                <c:pt idx="4535">
                  <c:v>-0.70297029703000002</c:v>
                </c:pt>
                <c:pt idx="4536">
                  <c:v>-0.70297029703000002</c:v>
                </c:pt>
                <c:pt idx="4537">
                  <c:v>-0.70297029703000002</c:v>
                </c:pt>
                <c:pt idx="4538">
                  <c:v>-0.70297029703000002</c:v>
                </c:pt>
                <c:pt idx="4539">
                  <c:v>-0.70297029703000002</c:v>
                </c:pt>
                <c:pt idx="4540">
                  <c:v>-0.70297029703000002</c:v>
                </c:pt>
                <c:pt idx="4541">
                  <c:v>-0.70297029703000002</c:v>
                </c:pt>
                <c:pt idx="4542">
                  <c:v>-0.70297029703000002</c:v>
                </c:pt>
                <c:pt idx="4543">
                  <c:v>-0.70297029703000002</c:v>
                </c:pt>
                <c:pt idx="4544">
                  <c:v>-0.70297029703000002</c:v>
                </c:pt>
                <c:pt idx="4545">
                  <c:v>-0.70297029703000002</c:v>
                </c:pt>
                <c:pt idx="4546">
                  <c:v>-0.70297029703000002</c:v>
                </c:pt>
                <c:pt idx="4547">
                  <c:v>-0.70297029703000002</c:v>
                </c:pt>
                <c:pt idx="4548">
                  <c:v>-0.70297029703000002</c:v>
                </c:pt>
                <c:pt idx="4549">
                  <c:v>-0.70297029703000002</c:v>
                </c:pt>
                <c:pt idx="4550">
                  <c:v>-0.70297029703000002</c:v>
                </c:pt>
                <c:pt idx="4551">
                  <c:v>-0.70297029703000002</c:v>
                </c:pt>
                <c:pt idx="4552">
                  <c:v>-0.70297029703000002</c:v>
                </c:pt>
                <c:pt idx="4553">
                  <c:v>-0.70297029703000002</c:v>
                </c:pt>
                <c:pt idx="4554">
                  <c:v>-0.70297029703000002</c:v>
                </c:pt>
                <c:pt idx="4555">
                  <c:v>-0.70297029703000002</c:v>
                </c:pt>
                <c:pt idx="4556">
                  <c:v>-0.70297029703000002</c:v>
                </c:pt>
                <c:pt idx="4557">
                  <c:v>-0.70297029703000002</c:v>
                </c:pt>
                <c:pt idx="4558">
                  <c:v>-0.70443349753700002</c:v>
                </c:pt>
                <c:pt idx="4559">
                  <c:v>-0.70443349753700002</c:v>
                </c:pt>
                <c:pt idx="4560">
                  <c:v>-0.70443349753700002</c:v>
                </c:pt>
                <c:pt idx="4561">
                  <c:v>-0.70443349753700002</c:v>
                </c:pt>
                <c:pt idx="4562">
                  <c:v>-0.70443349753700002</c:v>
                </c:pt>
                <c:pt idx="4563">
                  <c:v>-0.70443349753700002</c:v>
                </c:pt>
                <c:pt idx="4564">
                  <c:v>-0.70443349753700002</c:v>
                </c:pt>
                <c:pt idx="4565">
                  <c:v>-0.70443349753700002</c:v>
                </c:pt>
                <c:pt idx="4566">
                  <c:v>-0.70443349753700002</c:v>
                </c:pt>
                <c:pt idx="4567">
                  <c:v>-0.70443349753700002</c:v>
                </c:pt>
                <c:pt idx="4568">
                  <c:v>-0.70443349753700002</c:v>
                </c:pt>
                <c:pt idx="4569">
                  <c:v>-0.70443349753700002</c:v>
                </c:pt>
                <c:pt idx="4570">
                  <c:v>-0.70443349753700002</c:v>
                </c:pt>
                <c:pt idx="4571">
                  <c:v>-0.70443349753700002</c:v>
                </c:pt>
                <c:pt idx="4572">
                  <c:v>-0.70443349753700002</c:v>
                </c:pt>
                <c:pt idx="4573">
                  <c:v>-0.70443349753700002</c:v>
                </c:pt>
                <c:pt idx="4574">
                  <c:v>-0.70443349753700002</c:v>
                </c:pt>
                <c:pt idx="4575">
                  <c:v>-0.70443349753700002</c:v>
                </c:pt>
                <c:pt idx="4576">
                  <c:v>-0.70443349753700002</c:v>
                </c:pt>
                <c:pt idx="4577">
                  <c:v>-0.70443349753700002</c:v>
                </c:pt>
                <c:pt idx="4578">
                  <c:v>-0.70443349753700002</c:v>
                </c:pt>
                <c:pt idx="4579">
                  <c:v>-0.70443349753700002</c:v>
                </c:pt>
                <c:pt idx="4580">
                  <c:v>-0.70588235294099999</c:v>
                </c:pt>
                <c:pt idx="4581">
                  <c:v>-0.70588235294099999</c:v>
                </c:pt>
                <c:pt idx="4582">
                  <c:v>-0.70731707317100001</c:v>
                </c:pt>
                <c:pt idx="4583">
                  <c:v>-0.70731707317100001</c:v>
                </c:pt>
                <c:pt idx="4584">
                  <c:v>-0.70731707317100001</c:v>
                </c:pt>
                <c:pt idx="4585">
                  <c:v>-0.70731707317100001</c:v>
                </c:pt>
                <c:pt idx="4586">
                  <c:v>-0.70731707317100001</c:v>
                </c:pt>
                <c:pt idx="4587">
                  <c:v>-0.70731707317100001</c:v>
                </c:pt>
                <c:pt idx="4588">
                  <c:v>-0.70731707317100001</c:v>
                </c:pt>
                <c:pt idx="4589">
                  <c:v>-0.70731707317100001</c:v>
                </c:pt>
                <c:pt idx="4590">
                  <c:v>-0.70731707317100001</c:v>
                </c:pt>
                <c:pt idx="4591">
                  <c:v>-0.70731707317100001</c:v>
                </c:pt>
                <c:pt idx="4592">
                  <c:v>-0.70731707317100001</c:v>
                </c:pt>
                <c:pt idx="4593">
                  <c:v>-0.70731707317100001</c:v>
                </c:pt>
                <c:pt idx="4594">
                  <c:v>-0.70731707317100001</c:v>
                </c:pt>
                <c:pt idx="4595">
                  <c:v>-0.70731707317100001</c:v>
                </c:pt>
                <c:pt idx="4596">
                  <c:v>-0.70731707317100001</c:v>
                </c:pt>
                <c:pt idx="4597">
                  <c:v>-0.70731707317100001</c:v>
                </c:pt>
                <c:pt idx="4598">
                  <c:v>-0.70731707317100001</c:v>
                </c:pt>
                <c:pt idx="4599">
                  <c:v>-0.70731707317100001</c:v>
                </c:pt>
                <c:pt idx="4600">
                  <c:v>-0.70731707317100001</c:v>
                </c:pt>
                <c:pt idx="4601">
                  <c:v>-0.70731707317100001</c:v>
                </c:pt>
                <c:pt idx="4602">
                  <c:v>-0.70731707317100001</c:v>
                </c:pt>
                <c:pt idx="4603">
                  <c:v>-0.70731707317100001</c:v>
                </c:pt>
                <c:pt idx="4604">
                  <c:v>-0.70731707317100001</c:v>
                </c:pt>
                <c:pt idx="4605">
                  <c:v>-0.70731707317100001</c:v>
                </c:pt>
                <c:pt idx="4606">
                  <c:v>-0.70731707317100001</c:v>
                </c:pt>
                <c:pt idx="4607">
                  <c:v>-0.70731707317100001</c:v>
                </c:pt>
                <c:pt idx="4608">
                  <c:v>-0.70731707317100001</c:v>
                </c:pt>
                <c:pt idx="4609">
                  <c:v>-0.70731707317100001</c:v>
                </c:pt>
                <c:pt idx="4610">
                  <c:v>-0.70731707317100001</c:v>
                </c:pt>
                <c:pt idx="4611">
                  <c:v>-0.70731707317100001</c:v>
                </c:pt>
                <c:pt idx="4612">
                  <c:v>-0.70731707317100001</c:v>
                </c:pt>
                <c:pt idx="4613">
                  <c:v>-0.70873786407799999</c:v>
                </c:pt>
                <c:pt idx="4614">
                  <c:v>-0.70873786407799999</c:v>
                </c:pt>
                <c:pt idx="4615">
                  <c:v>-0.70873786407799999</c:v>
                </c:pt>
                <c:pt idx="4616">
                  <c:v>-0.70873786407799999</c:v>
                </c:pt>
                <c:pt idx="4617">
                  <c:v>-0.70873786407799999</c:v>
                </c:pt>
                <c:pt idx="4618">
                  <c:v>-0.70873786407799999</c:v>
                </c:pt>
                <c:pt idx="4619">
                  <c:v>-0.70873786407799999</c:v>
                </c:pt>
                <c:pt idx="4620">
                  <c:v>-0.70873786407799999</c:v>
                </c:pt>
                <c:pt idx="4621">
                  <c:v>-0.710144927536</c:v>
                </c:pt>
                <c:pt idx="4622">
                  <c:v>-0.710144927536</c:v>
                </c:pt>
                <c:pt idx="4623">
                  <c:v>-0.710144927536</c:v>
                </c:pt>
                <c:pt idx="4624">
                  <c:v>-0.710144927536</c:v>
                </c:pt>
                <c:pt idx="4625">
                  <c:v>-0.710144927536</c:v>
                </c:pt>
                <c:pt idx="4626">
                  <c:v>-0.710144927536</c:v>
                </c:pt>
                <c:pt idx="4627">
                  <c:v>-0.710144927536</c:v>
                </c:pt>
                <c:pt idx="4628">
                  <c:v>-0.710144927536</c:v>
                </c:pt>
                <c:pt idx="4629">
                  <c:v>-0.710144927536</c:v>
                </c:pt>
                <c:pt idx="4630">
                  <c:v>-0.710144927536</c:v>
                </c:pt>
                <c:pt idx="4631">
                  <c:v>-0.710144927536</c:v>
                </c:pt>
                <c:pt idx="4632">
                  <c:v>-0.710144927536</c:v>
                </c:pt>
                <c:pt idx="4633">
                  <c:v>-0.710144927536</c:v>
                </c:pt>
                <c:pt idx="4634">
                  <c:v>-0.710144927536</c:v>
                </c:pt>
                <c:pt idx="4635">
                  <c:v>-0.710144927536</c:v>
                </c:pt>
                <c:pt idx="4636">
                  <c:v>-0.710144927536</c:v>
                </c:pt>
                <c:pt idx="4637">
                  <c:v>-0.710144927536</c:v>
                </c:pt>
                <c:pt idx="4638">
                  <c:v>-0.710144927536</c:v>
                </c:pt>
                <c:pt idx="4639">
                  <c:v>-0.710144927536</c:v>
                </c:pt>
                <c:pt idx="4640">
                  <c:v>-0.710144927536</c:v>
                </c:pt>
                <c:pt idx="4641">
                  <c:v>-0.710144927536</c:v>
                </c:pt>
                <c:pt idx="4642">
                  <c:v>-0.710144927536</c:v>
                </c:pt>
                <c:pt idx="4643">
                  <c:v>-0.710144927536</c:v>
                </c:pt>
                <c:pt idx="4644">
                  <c:v>-0.710144927536</c:v>
                </c:pt>
                <c:pt idx="4645">
                  <c:v>-0.710144927536</c:v>
                </c:pt>
                <c:pt idx="4646">
                  <c:v>-0.710144927536</c:v>
                </c:pt>
                <c:pt idx="4647">
                  <c:v>-0.710144927536</c:v>
                </c:pt>
                <c:pt idx="4648">
                  <c:v>-0.710144927536</c:v>
                </c:pt>
                <c:pt idx="4649">
                  <c:v>-0.710144927536</c:v>
                </c:pt>
                <c:pt idx="4650">
                  <c:v>-0.710144927536</c:v>
                </c:pt>
                <c:pt idx="4651">
                  <c:v>-0.710144927536</c:v>
                </c:pt>
                <c:pt idx="4652">
                  <c:v>-0.710144927536</c:v>
                </c:pt>
                <c:pt idx="4653">
                  <c:v>-0.710144927536</c:v>
                </c:pt>
                <c:pt idx="4654">
                  <c:v>-0.710144927536</c:v>
                </c:pt>
                <c:pt idx="4655">
                  <c:v>-0.710144927536</c:v>
                </c:pt>
                <c:pt idx="4656">
                  <c:v>-0.710144927536</c:v>
                </c:pt>
                <c:pt idx="4657">
                  <c:v>-0.710144927536</c:v>
                </c:pt>
                <c:pt idx="4658">
                  <c:v>-0.710144927536</c:v>
                </c:pt>
                <c:pt idx="4659">
                  <c:v>-0.710144927536</c:v>
                </c:pt>
                <c:pt idx="4660">
                  <c:v>-0.710144927536</c:v>
                </c:pt>
                <c:pt idx="4661">
                  <c:v>-0.710144927536</c:v>
                </c:pt>
                <c:pt idx="4662">
                  <c:v>-0.710144927536</c:v>
                </c:pt>
                <c:pt idx="4663">
                  <c:v>-0.710144927536</c:v>
                </c:pt>
                <c:pt idx="4664">
                  <c:v>-0.710144927536</c:v>
                </c:pt>
                <c:pt idx="4665">
                  <c:v>-0.71153846153800004</c:v>
                </c:pt>
                <c:pt idx="4666">
                  <c:v>-0.71153846153800004</c:v>
                </c:pt>
                <c:pt idx="4667">
                  <c:v>-0.71153846153800004</c:v>
                </c:pt>
                <c:pt idx="4668">
                  <c:v>-0.71153846153800004</c:v>
                </c:pt>
                <c:pt idx="4669">
                  <c:v>-0.71153846153800004</c:v>
                </c:pt>
                <c:pt idx="4670">
                  <c:v>-0.71153846153800004</c:v>
                </c:pt>
                <c:pt idx="4671">
                  <c:v>-0.71153846153800004</c:v>
                </c:pt>
                <c:pt idx="4672">
                  <c:v>-0.71153846153800004</c:v>
                </c:pt>
                <c:pt idx="4673">
                  <c:v>-0.71153846153800004</c:v>
                </c:pt>
                <c:pt idx="4674">
                  <c:v>-0.71153846153800004</c:v>
                </c:pt>
                <c:pt idx="4675">
                  <c:v>-0.71153846153800004</c:v>
                </c:pt>
                <c:pt idx="4676">
                  <c:v>-0.71153846153800004</c:v>
                </c:pt>
                <c:pt idx="4677">
                  <c:v>-0.71153846153800004</c:v>
                </c:pt>
                <c:pt idx="4678">
                  <c:v>-0.71153846153800004</c:v>
                </c:pt>
                <c:pt idx="4679">
                  <c:v>-0.71153846153800004</c:v>
                </c:pt>
                <c:pt idx="4680">
                  <c:v>-0.71153846153800004</c:v>
                </c:pt>
                <c:pt idx="4681">
                  <c:v>-0.71153846153800004</c:v>
                </c:pt>
                <c:pt idx="4682">
                  <c:v>-0.71153846153800004</c:v>
                </c:pt>
                <c:pt idx="4683">
                  <c:v>-0.71153846153800004</c:v>
                </c:pt>
                <c:pt idx="4684">
                  <c:v>-0.71153846153800004</c:v>
                </c:pt>
                <c:pt idx="4685">
                  <c:v>-0.71153846153800004</c:v>
                </c:pt>
                <c:pt idx="4686">
                  <c:v>-0.71153846153800004</c:v>
                </c:pt>
                <c:pt idx="4687">
                  <c:v>-0.71153846153800004</c:v>
                </c:pt>
                <c:pt idx="4688">
                  <c:v>-0.71153846153800004</c:v>
                </c:pt>
                <c:pt idx="4689">
                  <c:v>-0.71153846153800004</c:v>
                </c:pt>
                <c:pt idx="4690">
                  <c:v>-0.71153846153800004</c:v>
                </c:pt>
                <c:pt idx="4691">
                  <c:v>-0.71153846153800004</c:v>
                </c:pt>
                <c:pt idx="4692">
                  <c:v>-0.71153846153800004</c:v>
                </c:pt>
                <c:pt idx="4693">
                  <c:v>-0.71153846153800004</c:v>
                </c:pt>
                <c:pt idx="4694">
                  <c:v>-0.71153846153800004</c:v>
                </c:pt>
                <c:pt idx="4695">
                  <c:v>-0.71153846153800004</c:v>
                </c:pt>
                <c:pt idx="4696">
                  <c:v>-0.703349282297</c:v>
                </c:pt>
                <c:pt idx="4697">
                  <c:v>-0.703349282297</c:v>
                </c:pt>
                <c:pt idx="4698">
                  <c:v>-0.703349282297</c:v>
                </c:pt>
                <c:pt idx="4699">
                  <c:v>-0.703349282297</c:v>
                </c:pt>
                <c:pt idx="4700">
                  <c:v>-0.703349282297</c:v>
                </c:pt>
                <c:pt idx="4701">
                  <c:v>-0.703349282297</c:v>
                </c:pt>
                <c:pt idx="4702">
                  <c:v>-0.703349282297</c:v>
                </c:pt>
                <c:pt idx="4703">
                  <c:v>-0.703349282297</c:v>
                </c:pt>
                <c:pt idx="4704">
                  <c:v>-0.703349282297</c:v>
                </c:pt>
                <c:pt idx="4705">
                  <c:v>-0.703349282297</c:v>
                </c:pt>
                <c:pt idx="4706">
                  <c:v>-0.703349282297</c:v>
                </c:pt>
                <c:pt idx="4707">
                  <c:v>-0.703349282297</c:v>
                </c:pt>
                <c:pt idx="4708">
                  <c:v>-0.703349282297</c:v>
                </c:pt>
                <c:pt idx="4709">
                  <c:v>-0.703349282297</c:v>
                </c:pt>
                <c:pt idx="4710">
                  <c:v>-0.703349282297</c:v>
                </c:pt>
                <c:pt idx="4711">
                  <c:v>-0.703349282297</c:v>
                </c:pt>
                <c:pt idx="4712">
                  <c:v>-0.703349282297</c:v>
                </c:pt>
                <c:pt idx="4713">
                  <c:v>-0.703349282297</c:v>
                </c:pt>
                <c:pt idx="4714">
                  <c:v>-0.703349282297</c:v>
                </c:pt>
                <c:pt idx="4715">
                  <c:v>-0.703349282297</c:v>
                </c:pt>
                <c:pt idx="4716">
                  <c:v>-0.703349282297</c:v>
                </c:pt>
                <c:pt idx="4717">
                  <c:v>-0.703349282297</c:v>
                </c:pt>
                <c:pt idx="4718">
                  <c:v>-0.703349282297</c:v>
                </c:pt>
                <c:pt idx="4719">
                  <c:v>-0.703349282297</c:v>
                </c:pt>
                <c:pt idx="4720">
                  <c:v>-0.70476190476199996</c:v>
                </c:pt>
                <c:pt idx="4721">
                  <c:v>-0.70476190476199996</c:v>
                </c:pt>
                <c:pt idx="4722">
                  <c:v>-0.70476190476199996</c:v>
                </c:pt>
                <c:pt idx="4723">
                  <c:v>-0.70476190476199996</c:v>
                </c:pt>
                <c:pt idx="4724">
                  <c:v>-0.70476190476199996</c:v>
                </c:pt>
                <c:pt idx="4725">
                  <c:v>-0.70476190476199996</c:v>
                </c:pt>
                <c:pt idx="4726">
                  <c:v>-0.70476190476199996</c:v>
                </c:pt>
                <c:pt idx="4727">
                  <c:v>-0.70476190476199996</c:v>
                </c:pt>
                <c:pt idx="4728">
                  <c:v>-0.70476190476199996</c:v>
                </c:pt>
                <c:pt idx="4729">
                  <c:v>-0.70616113744099995</c:v>
                </c:pt>
                <c:pt idx="4730">
                  <c:v>-0.70616113744099995</c:v>
                </c:pt>
                <c:pt idx="4731">
                  <c:v>-0.70616113744099995</c:v>
                </c:pt>
                <c:pt idx="4732">
                  <c:v>-0.70616113744099995</c:v>
                </c:pt>
                <c:pt idx="4733">
                  <c:v>-0.70616113744099995</c:v>
                </c:pt>
                <c:pt idx="4734">
                  <c:v>-0.70616113744099995</c:v>
                </c:pt>
                <c:pt idx="4735">
                  <c:v>-0.70616113744099995</c:v>
                </c:pt>
                <c:pt idx="4736">
                  <c:v>-0.70616113744099995</c:v>
                </c:pt>
                <c:pt idx="4737">
                  <c:v>-0.70616113744099995</c:v>
                </c:pt>
                <c:pt idx="4738">
                  <c:v>-0.70616113744099995</c:v>
                </c:pt>
                <c:pt idx="4739">
                  <c:v>-0.70616113744099995</c:v>
                </c:pt>
                <c:pt idx="4740">
                  <c:v>-0.70616113744099995</c:v>
                </c:pt>
                <c:pt idx="4741">
                  <c:v>-0.70616113744099995</c:v>
                </c:pt>
                <c:pt idx="4742">
                  <c:v>-0.70616113744099995</c:v>
                </c:pt>
                <c:pt idx="4743">
                  <c:v>-0.70616113744099995</c:v>
                </c:pt>
                <c:pt idx="4744">
                  <c:v>-0.70616113744099995</c:v>
                </c:pt>
                <c:pt idx="4745">
                  <c:v>-0.70616113744099995</c:v>
                </c:pt>
                <c:pt idx="4746">
                  <c:v>-0.70616113744099995</c:v>
                </c:pt>
                <c:pt idx="4747">
                  <c:v>-0.70616113744099995</c:v>
                </c:pt>
                <c:pt idx="4748">
                  <c:v>-0.70616113744099995</c:v>
                </c:pt>
                <c:pt idx="4749">
                  <c:v>-0.70754716981099997</c:v>
                </c:pt>
                <c:pt idx="4750">
                  <c:v>-0.70754716981099997</c:v>
                </c:pt>
                <c:pt idx="4751">
                  <c:v>-0.70754716981099997</c:v>
                </c:pt>
                <c:pt idx="4752">
                  <c:v>-0.70754716981099997</c:v>
                </c:pt>
                <c:pt idx="4753">
                  <c:v>-0.70754716981099997</c:v>
                </c:pt>
                <c:pt idx="4754">
                  <c:v>-0.70754716981099997</c:v>
                </c:pt>
                <c:pt idx="4755">
                  <c:v>-0.70754716981099997</c:v>
                </c:pt>
                <c:pt idx="4756">
                  <c:v>-0.70754716981099997</c:v>
                </c:pt>
                <c:pt idx="4757">
                  <c:v>-0.70754716981099997</c:v>
                </c:pt>
                <c:pt idx="4758">
                  <c:v>-0.70754716981099997</c:v>
                </c:pt>
                <c:pt idx="4759">
                  <c:v>-0.70754716981099997</c:v>
                </c:pt>
                <c:pt idx="4760">
                  <c:v>-0.70754716981099997</c:v>
                </c:pt>
                <c:pt idx="4761">
                  <c:v>-0.70754716981099997</c:v>
                </c:pt>
                <c:pt idx="4762">
                  <c:v>-0.70754716981099997</c:v>
                </c:pt>
                <c:pt idx="4763">
                  <c:v>-0.70754716981099997</c:v>
                </c:pt>
                <c:pt idx="4764">
                  <c:v>-0.70754716981099997</c:v>
                </c:pt>
                <c:pt idx="4765">
                  <c:v>-0.70754716981099997</c:v>
                </c:pt>
                <c:pt idx="4766">
                  <c:v>-0.70754716981099997</c:v>
                </c:pt>
                <c:pt idx="4767">
                  <c:v>-0.70892018779300003</c:v>
                </c:pt>
                <c:pt idx="4768">
                  <c:v>-0.70892018779300003</c:v>
                </c:pt>
                <c:pt idx="4769">
                  <c:v>-0.70892018779300003</c:v>
                </c:pt>
                <c:pt idx="4770">
                  <c:v>-0.70892018779300003</c:v>
                </c:pt>
                <c:pt idx="4771">
                  <c:v>-0.70892018779300003</c:v>
                </c:pt>
                <c:pt idx="4772">
                  <c:v>-0.70892018779300003</c:v>
                </c:pt>
                <c:pt idx="4773">
                  <c:v>-0.70892018779300003</c:v>
                </c:pt>
                <c:pt idx="4774">
                  <c:v>-0.70892018779300003</c:v>
                </c:pt>
                <c:pt idx="4775">
                  <c:v>-0.70892018779300003</c:v>
                </c:pt>
                <c:pt idx="4776">
                  <c:v>-0.70892018779300003</c:v>
                </c:pt>
                <c:pt idx="4777">
                  <c:v>-0.70892018779300003</c:v>
                </c:pt>
                <c:pt idx="4778">
                  <c:v>-0.70892018779300003</c:v>
                </c:pt>
                <c:pt idx="4779">
                  <c:v>-0.70892018779300003</c:v>
                </c:pt>
                <c:pt idx="4780">
                  <c:v>-0.70892018779300003</c:v>
                </c:pt>
                <c:pt idx="4781">
                  <c:v>-0.70892018779300003</c:v>
                </c:pt>
                <c:pt idx="4782">
                  <c:v>-0.70892018779300003</c:v>
                </c:pt>
                <c:pt idx="4783">
                  <c:v>-0.71028037383200004</c:v>
                </c:pt>
                <c:pt idx="4784">
                  <c:v>-0.71028037383200004</c:v>
                </c:pt>
                <c:pt idx="4785">
                  <c:v>-0.71028037383200004</c:v>
                </c:pt>
                <c:pt idx="4786">
                  <c:v>-0.71028037383200004</c:v>
                </c:pt>
                <c:pt idx="4787">
                  <c:v>-0.71028037383200004</c:v>
                </c:pt>
                <c:pt idx="4788">
                  <c:v>-0.71028037383200004</c:v>
                </c:pt>
                <c:pt idx="4789">
                  <c:v>-0.71028037383200004</c:v>
                </c:pt>
                <c:pt idx="4790">
                  <c:v>-0.71028037383200004</c:v>
                </c:pt>
                <c:pt idx="4791">
                  <c:v>-0.71028037383200004</c:v>
                </c:pt>
                <c:pt idx="4792">
                  <c:v>-0.71162790697699996</c:v>
                </c:pt>
                <c:pt idx="4793">
                  <c:v>-0.71162790697699996</c:v>
                </c:pt>
                <c:pt idx="4794">
                  <c:v>-0.71162790697699996</c:v>
                </c:pt>
                <c:pt idx="4795">
                  <c:v>-0.71162790697699996</c:v>
                </c:pt>
                <c:pt idx="4796">
                  <c:v>-0.71162790697699996</c:v>
                </c:pt>
                <c:pt idx="4797">
                  <c:v>-0.71162790697699996</c:v>
                </c:pt>
                <c:pt idx="4798">
                  <c:v>-0.71162790697699996</c:v>
                </c:pt>
                <c:pt idx="4799">
                  <c:v>-0.71162790697699996</c:v>
                </c:pt>
                <c:pt idx="4800">
                  <c:v>-0.71162790697699996</c:v>
                </c:pt>
                <c:pt idx="4801">
                  <c:v>-0.71162790697699996</c:v>
                </c:pt>
                <c:pt idx="4802">
                  <c:v>-0.71162790697699996</c:v>
                </c:pt>
                <c:pt idx="4803">
                  <c:v>-0.71162790697699996</c:v>
                </c:pt>
                <c:pt idx="4804">
                  <c:v>-0.71162790697699996</c:v>
                </c:pt>
                <c:pt idx="4805">
                  <c:v>-0.71162790697699996</c:v>
                </c:pt>
                <c:pt idx="4806">
                  <c:v>-0.71162790697699996</c:v>
                </c:pt>
                <c:pt idx="4807">
                  <c:v>-0.71162790697699996</c:v>
                </c:pt>
                <c:pt idx="4808">
                  <c:v>-0.71162790697699996</c:v>
                </c:pt>
                <c:pt idx="4809">
                  <c:v>-0.71162790697699996</c:v>
                </c:pt>
                <c:pt idx="4810">
                  <c:v>-0.71162790697699996</c:v>
                </c:pt>
                <c:pt idx="4811">
                  <c:v>-0.71162790697699996</c:v>
                </c:pt>
                <c:pt idx="4812">
                  <c:v>-0.71162790697699996</c:v>
                </c:pt>
                <c:pt idx="4813">
                  <c:v>-0.71162790697699996</c:v>
                </c:pt>
                <c:pt idx="4814">
                  <c:v>-0.71162790697699996</c:v>
                </c:pt>
                <c:pt idx="4815">
                  <c:v>-0.71162790697699996</c:v>
                </c:pt>
                <c:pt idx="4816">
                  <c:v>-0.71162790697699996</c:v>
                </c:pt>
                <c:pt idx="4817">
                  <c:v>-0.71162790697699996</c:v>
                </c:pt>
                <c:pt idx="4818">
                  <c:v>-0.71162790697699996</c:v>
                </c:pt>
                <c:pt idx="4819">
                  <c:v>-0.71162790697699996</c:v>
                </c:pt>
                <c:pt idx="4820">
                  <c:v>-0.71162790697699996</c:v>
                </c:pt>
                <c:pt idx="4821">
                  <c:v>-0.71162790697699996</c:v>
                </c:pt>
                <c:pt idx="4822">
                  <c:v>-0.71162790697699996</c:v>
                </c:pt>
                <c:pt idx="4823">
                  <c:v>-0.71162790697699996</c:v>
                </c:pt>
                <c:pt idx="4824">
                  <c:v>-0.71162790697699996</c:v>
                </c:pt>
                <c:pt idx="4825">
                  <c:v>-0.71162790697699996</c:v>
                </c:pt>
                <c:pt idx="4826">
                  <c:v>-0.71162790697699996</c:v>
                </c:pt>
                <c:pt idx="4827">
                  <c:v>-0.71162790697699996</c:v>
                </c:pt>
                <c:pt idx="4828">
                  <c:v>-0.71162790697699996</c:v>
                </c:pt>
                <c:pt idx="4829">
                  <c:v>-0.71162790697699996</c:v>
                </c:pt>
                <c:pt idx="4830">
                  <c:v>-0.71162790697699996</c:v>
                </c:pt>
                <c:pt idx="4831">
                  <c:v>-0.71162790697699996</c:v>
                </c:pt>
                <c:pt idx="4832">
                  <c:v>-0.71162790697699996</c:v>
                </c:pt>
                <c:pt idx="4833">
                  <c:v>-0.71162790697699996</c:v>
                </c:pt>
                <c:pt idx="4834">
                  <c:v>-0.71162790697699996</c:v>
                </c:pt>
                <c:pt idx="4835">
                  <c:v>-0.71162790697699996</c:v>
                </c:pt>
                <c:pt idx="4836">
                  <c:v>-0.71162790697699996</c:v>
                </c:pt>
                <c:pt idx="4837">
                  <c:v>-0.71162790697699996</c:v>
                </c:pt>
                <c:pt idx="4838">
                  <c:v>-0.71162790697699996</c:v>
                </c:pt>
                <c:pt idx="4839">
                  <c:v>-0.71162790697699996</c:v>
                </c:pt>
                <c:pt idx="4840">
                  <c:v>-0.71162790697699996</c:v>
                </c:pt>
                <c:pt idx="4841">
                  <c:v>-0.71296296296299999</c:v>
                </c:pt>
                <c:pt idx="4842">
                  <c:v>-0.71296296296299999</c:v>
                </c:pt>
                <c:pt idx="4843">
                  <c:v>-0.71296296296299999</c:v>
                </c:pt>
                <c:pt idx="4844">
                  <c:v>-0.71296296296299999</c:v>
                </c:pt>
                <c:pt idx="4845">
                  <c:v>-0.71296296296299999</c:v>
                </c:pt>
                <c:pt idx="4846">
                  <c:v>-0.71296296296299999</c:v>
                </c:pt>
                <c:pt idx="4847">
                  <c:v>-0.71296296296299999</c:v>
                </c:pt>
                <c:pt idx="4848">
                  <c:v>-0.71296296296299999</c:v>
                </c:pt>
                <c:pt idx="4849">
                  <c:v>-0.71296296296299999</c:v>
                </c:pt>
                <c:pt idx="4850">
                  <c:v>-0.71296296296299999</c:v>
                </c:pt>
                <c:pt idx="4851">
                  <c:v>-0.71296296296299999</c:v>
                </c:pt>
                <c:pt idx="4852">
                  <c:v>-0.71296296296299999</c:v>
                </c:pt>
                <c:pt idx="4853">
                  <c:v>-0.71296296296299999</c:v>
                </c:pt>
                <c:pt idx="4854">
                  <c:v>-0.71296296296299999</c:v>
                </c:pt>
                <c:pt idx="4855">
                  <c:v>-0.71296296296299999</c:v>
                </c:pt>
                <c:pt idx="4856">
                  <c:v>-0.71296296296299999</c:v>
                </c:pt>
                <c:pt idx="4857">
                  <c:v>-0.71296296296299999</c:v>
                </c:pt>
                <c:pt idx="4858">
                  <c:v>-0.71296296296299999</c:v>
                </c:pt>
                <c:pt idx="4859">
                  <c:v>-0.71296296296299999</c:v>
                </c:pt>
                <c:pt idx="4860">
                  <c:v>-0.71296296296299999</c:v>
                </c:pt>
                <c:pt idx="4861">
                  <c:v>-0.71296296296299999</c:v>
                </c:pt>
                <c:pt idx="4862">
                  <c:v>-0.71296296296299999</c:v>
                </c:pt>
                <c:pt idx="4863">
                  <c:v>-0.71296296296299999</c:v>
                </c:pt>
                <c:pt idx="4864">
                  <c:v>-0.71296296296299999</c:v>
                </c:pt>
                <c:pt idx="4865">
                  <c:v>-0.71296296296299999</c:v>
                </c:pt>
                <c:pt idx="4866">
                  <c:v>-0.71296296296299999</c:v>
                </c:pt>
                <c:pt idx="4867">
                  <c:v>-0.71296296296299999</c:v>
                </c:pt>
                <c:pt idx="4868">
                  <c:v>-0.71296296296299999</c:v>
                </c:pt>
                <c:pt idx="4869">
                  <c:v>-0.71296296296299999</c:v>
                </c:pt>
                <c:pt idx="4870">
                  <c:v>-0.71296296296299999</c:v>
                </c:pt>
                <c:pt idx="4871">
                  <c:v>-0.71296296296299999</c:v>
                </c:pt>
                <c:pt idx="4872">
                  <c:v>-0.71296296296299999</c:v>
                </c:pt>
                <c:pt idx="4873">
                  <c:v>-0.71296296296299999</c:v>
                </c:pt>
                <c:pt idx="4874">
                  <c:v>-0.71296296296299999</c:v>
                </c:pt>
                <c:pt idx="4875">
                  <c:v>-0.71428571428599996</c:v>
                </c:pt>
                <c:pt idx="4876">
                  <c:v>-0.71428571428599996</c:v>
                </c:pt>
                <c:pt idx="4877">
                  <c:v>-0.71428571428599996</c:v>
                </c:pt>
                <c:pt idx="4878">
                  <c:v>-0.71428571428599996</c:v>
                </c:pt>
                <c:pt idx="4879">
                  <c:v>-0.71428571428599996</c:v>
                </c:pt>
                <c:pt idx="4880">
                  <c:v>-0.71428571428599996</c:v>
                </c:pt>
                <c:pt idx="4881">
                  <c:v>-0.71428571428599996</c:v>
                </c:pt>
                <c:pt idx="4882">
                  <c:v>-0.71428571428599996</c:v>
                </c:pt>
                <c:pt idx="4883">
                  <c:v>-0.71428571428599996</c:v>
                </c:pt>
                <c:pt idx="4884">
                  <c:v>-0.71559633027500003</c:v>
                </c:pt>
                <c:pt idx="4885">
                  <c:v>-0.71559633027500003</c:v>
                </c:pt>
                <c:pt idx="4886">
                  <c:v>-0.71559633027500003</c:v>
                </c:pt>
                <c:pt idx="4887">
                  <c:v>-0.71559633027500003</c:v>
                </c:pt>
                <c:pt idx="4888">
                  <c:v>-0.71559633027500003</c:v>
                </c:pt>
                <c:pt idx="4889">
                  <c:v>-0.71559633027500003</c:v>
                </c:pt>
                <c:pt idx="4890">
                  <c:v>-0.71559633027500003</c:v>
                </c:pt>
                <c:pt idx="4891">
                  <c:v>-0.71559633027500003</c:v>
                </c:pt>
                <c:pt idx="4892">
                  <c:v>-0.71559633027500003</c:v>
                </c:pt>
                <c:pt idx="4893">
                  <c:v>-0.71559633027500003</c:v>
                </c:pt>
                <c:pt idx="4894">
                  <c:v>-0.71559633027500003</c:v>
                </c:pt>
                <c:pt idx="4895">
                  <c:v>-0.71559633027500003</c:v>
                </c:pt>
                <c:pt idx="4896">
                  <c:v>-0.71559633027500003</c:v>
                </c:pt>
                <c:pt idx="4897">
                  <c:v>-0.71559633027500003</c:v>
                </c:pt>
                <c:pt idx="4898">
                  <c:v>-0.71559633027500003</c:v>
                </c:pt>
                <c:pt idx="4899">
                  <c:v>-0.71559633027500003</c:v>
                </c:pt>
                <c:pt idx="4900">
                  <c:v>-0.71559633027500003</c:v>
                </c:pt>
                <c:pt idx="4901">
                  <c:v>-0.71559633027500003</c:v>
                </c:pt>
                <c:pt idx="4902">
                  <c:v>-0.71559633027500003</c:v>
                </c:pt>
                <c:pt idx="4903">
                  <c:v>-0.71559633027500003</c:v>
                </c:pt>
                <c:pt idx="4904">
                  <c:v>-0.71559633027500003</c:v>
                </c:pt>
                <c:pt idx="4905">
                  <c:v>-0.71559633027500003</c:v>
                </c:pt>
                <c:pt idx="4906">
                  <c:v>-0.71559633027500003</c:v>
                </c:pt>
                <c:pt idx="4907">
                  <c:v>-0.71559633027500003</c:v>
                </c:pt>
                <c:pt idx="4908">
                  <c:v>-0.71559633027500003</c:v>
                </c:pt>
                <c:pt idx="4909">
                  <c:v>-0.71559633027500003</c:v>
                </c:pt>
                <c:pt idx="4910">
                  <c:v>-0.71559633027500003</c:v>
                </c:pt>
                <c:pt idx="4911">
                  <c:v>-0.71559633027500003</c:v>
                </c:pt>
                <c:pt idx="4912">
                  <c:v>-0.71559633027500003</c:v>
                </c:pt>
                <c:pt idx="4913">
                  <c:v>-0.71559633027500003</c:v>
                </c:pt>
                <c:pt idx="4914">
                  <c:v>-0.71559633027500003</c:v>
                </c:pt>
                <c:pt idx="4915">
                  <c:v>-0.71559633027500003</c:v>
                </c:pt>
                <c:pt idx="4916">
                  <c:v>-0.71559633027500003</c:v>
                </c:pt>
                <c:pt idx="4917">
                  <c:v>-0.71689497716899997</c:v>
                </c:pt>
                <c:pt idx="4918">
                  <c:v>-0.71689497716899997</c:v>
                </c:pt>
                <c:pt idx="4919">
                  <c:v>-0.71689497716899997</c:v>
                </c:pt>
                <c:pt idx="4920">
                  <c:v>-0.71689497716899997</c:v>
                </c:pt>
                <c:pt idx="4921">
                  <c:v>-0.71689497716899997</c:v>
                </c:pt>
                <c:pt idx="4922">
                  <c:v>-0.71689497716899997</c:v>
                </c:pt>
                <c:pt idx="4923">
                  <c:v>-0.71689497716899997</c:v>
                </c:pt>
                <c:pt idx="4924">
                  <c:v>-0.718181818182</c:v>
                </c:pt>
                <c:pt idx="4925">
                  <c:v>-0.718181818182</c:v>
                </c:pt>
                <c:pt idx="4926">
                  <c:v>-0.718181818182</c:v>
                </c:pt>
                <c:pt idx="4927">
                  <c:v>-0.718181818182</c:v>
                </c:pt>
                <c:pt idx="4928">
                  <c:v>-0.718181818182</c:v>
                </c:pt>
                <c:pt idx="4929">
                  <c:v>-0.718181818182</c:v>
                </c:pt>
                <c:pt idx="4930">
                  <c:v>-0.718181818182</c:v>
                </c:pt>
                <c:pt idx="4931">
                  <c:v>-0.718181818182</c:v>
                </c:pt>
                <c:pt idx="4932">
                  <c:v>-0.718181818182</c:v>
                </c:pt>
                <c:pt idx="4933">
                  <c:v>-0.718181818182</c:v>
                </c:pt>
                <c:pt idx="4934">
                  <c:v>-0.718181818182</c:v>
                </c:pt>
                <c:pt idx="4935">
                  <c:v>-0.718181818182</c:v>
                </c:pt>
                <c:pt idx="4936">
                  <c:v>-0.718181818182</c:v>
                </c:pt>
                <c:pt idx="4937">
                  <c:v>-0.718181818182</c:v>
                </c:pt>
                <c:pt idx="4938">
                  <c:v>-0.718181818182</c:v>
                </c:pt>
                <c:pt idx="4939">
                  <c:v>-0.718181818182</c:v>
                </c:pt>
                <c:pt idx="4940">
                  <c:v>-0.718181818182</c:v>
                </c:pt>
                <c:pt idx="4941">
                  <c:v>-0.718181818182</c:v>
                </c:pt>
                <c:pt idx="4942">
                  <c:v>-0.718181818182</c:v>
                </c:pt>
                <c:pt idx="4943">
                  <c:v>-0.718181818182</c:v>
                </c:pt>
                <c:pt idx="4944">
                  <c:v>-0.718181818182</c:v>
                </c:pt>
                <c:pt idx="4945">
                  <c:v>-0.71945701357500003</c:v>
                </c:pt>
                <c:pt idx="4946">
                  <c:v>-0.71945701357500003</c:v>
                </c:pt>
                <c:pt idx="4947">
                  <c:v>-0.71945701357500003</c:v>
                </c:pt>
                <c:pt idx="4948">
                  <c:v>-0.71945701357500003</c:v>
                </c:pt>
                <c:pt idx="4949">
                  <c:v>-0.71945701357500003</c:v>
                </c:pt>
                <c:pt idx="4950">
                  <c:v>-0.71945701357500003</c:v>
                </c:pt>
                <c:pt idx="4951">
                  <c:v>-0.71945701357500003</c:v>
                </c:pt>
                <c:pt idx="4952">
                  <c:v>-0.71945701357500003</c:v>
                </c:pt>
                <c:pt idx="4953">
                  <c:v>-0.71945701357500003</c:v>
                </c:pt>
                <c:pt idx="4954">
                  <c:v>-0.71945701357500003</c:v>
                </c:pt>
                <c:pt idx="4955">
                  <c:v>-0.71945701357500003</c:v>
                </c:pt>
                <c:pt idx="4956">
                  <c:v>-0.71945701357500003</c:v>
                </c:pt>
                <c:pt idx="4957">
                  <c:v>-0.72072072072100002</c:v>
                </c:pt>
                <c:pt idx="4958">
                  <c:v>-0.72072072072100002</c:v>
                </c:pt>
                <c:pt idx="4959">
                  <c:v>-0.72072072072100002</c:v>
                </c:pt>
                <c:pt idx="4960">
                  <c:v>-0.72072072072100002</c:v>
                </c:pt>
                <c:pt idx="4961">
                  <c:v>-0.72072072072100002</c:v>
                </c:pt>
                <c:pt idx="4962">
                  <c:v>-0.72072072072100002</c:v>
                </c:pt>
                <c:pt idx="4963">
                  <c:v>-0.72072072072100002</c:v>
                </c:pt>
                <c:pt idx="4964">
                  <c:v>-0.72072072072100002</c:v>
                </c:pt>
                <c:pt idx="4965">
                  <c:v>-0.71300448430499996</c:v>
                </c:pt>
                <c:pt idx="4966">
                  <c:v>-0.71300448430499996</c:v>
                </c:pt>
                <c:pt idx="4967">
                  <c:v>-0.71300448430499996</c:v>
                </c:pt>
                <c:pt idx="4968">
                  <c:v>-0.71428571428599996</c:v>
                </c:pt>
                <c:pt idx="4969">
                  <c:v>-0.71428571428599996</c:v>
                </c:pt>
                <c:pt idx="4970">
                  <c:v>-0.71428571428599996</c:v>
                </c:pt>
                <c:pt idx="4971">
                  <c:v>-0.71428571428599996</c:v>
                </c:pt>
                <c:pt idx="4972">
                  <c:v>-0.71428571428599996</c:v>
                </c:pt>
                <c:pt idx="4973">
                  <c:v>-0.71428571428599996</c:v>
                </c:pt>
                <c:pt idx="4974">
                  <c:v>-0.71428571428599996</c:v>
                </c:pt>
                <c:pt idx="4975">
                  <c:v>-0.71428571428599996</c:v>
                </c:pt>
                <c:pt idx="4976">
                  <c:v>-0.71428571428599996</c:v>
                </c:pt>
                <c:pt idx="4977">
                  <c:v>-0.71428571428599996</c:v>
                </c:pt>
                <c:pt idx="4978">
                  <c:v>-0.71428571428599996</c:v>
                </c:pt>
                <c:pt idx="4979">
                  <c:v>-0.71428571428599996</c:v>
                </c:pt>
                <c:pt idx="4980">
                  <c:v>-0.71428571428599996</c:v>
                </c:pt>
                <c:pt idx="4981">
                  <c:v>-0.71428571428599996</c:v>
                </c:pt>
                <c:pt idx="4982">
                  <c:v>-0.71428571428599996</c:v>
                </c:pt>
                <c:pt idx="4983">
                  <c:v>-0.71428571428599996</c:v>
                </c:pt>
                <c:pt idx="4984">
                  <c:v>-0.71428571428599996</c:v>
                </c:pt>
                <c:pt idx="4985">
                  <c:v>-0.71428571428599996</c:v>
                </c:pt>
                <c:pt idx="4986">
                  <c:v>-0.71428571428599996</c:v>
                </c:pt>
                <c:pt idx="4987">
                  <c:v>-0.71428571428599996</c:v>
                </c:pt>
                <c:pt idx="4988">
                  <c:v>-0.71428571428599996</c:v>
                </c:pt>
                <c:pt idx="4989">
                  <c:v>-0.71428571428599996</c:v>
                </c:pt>
                <c:pt idx="4990">
                  <c:v>-0.71428571428599996</c:v>
                </c:pt>
                <c:pt idx="4991">
                  <c:v>-0.71428571428599996</c:v>
                </c:pt>
                <c:pt idx="4992">
                  <c:v>-0.71428571428599996</c:v>
                </c:pt>
                <c:pt idx="4993">
                  <c:v>-0.71428571428599996</c:v>
                </c:pt>
                <c:pt idx="4994">
                  <c:v>-0.71428571428599996</c:v>
                </c:pt>
                <c:pt idx="4995">
                  <c:v>-0.71428571428599996</c:v>
                </c:pt>
                <c:pt idx="4996">
                  <c:v>-0.71428571428599996</c:v>
                </c:pt>
                <c:pt idx="4997">
                  <c:v>-0.71428571428599996</c:v>
                </c:pt>
                <c:pt idx="4998">
                  <c:v>-0.71428571428599996</c:v>
                </c:pt>
                <c:pt idx="4999">
                  <c:v>-0.71428571428599996</c:v>
                </c:pt>
                <c:pt idx="5000">
                  <c:v>-0.71428571428599996</c:v>
                </c:pt>
                <c:pt idx="5001">
                  <c:v>-0.71428571428599996</c:v>
                </c:pt>
                <c:pt idx="5002">
                  <c:v>-0.71428571428599996</c:v>
                </c:pt>
                <c:pt idx="5003">
                  <c:v>-0.71428571428599996</c:v>
                </c:pt>
                <c:pt idx="5004">
                  <c:v>-0.71428571428599996</c:v>
                </c:pt>
                <c:pt idx="5005">
                  <c:v>-0.71428571428599996</c:v>
                </c:pt>
                <c:pt idx="5006">
                  <c:v>-0.71428571428599996</c:v>
                </c:pt>
                <c:pt idx="5007">
                  <c:v>-0.71428571428599996</c:v>
                </c:pt>
                <c:pt idx="5008">
                  <c:v>-0.71428571428599996</c:v>
                </c:pt>
                <c:pt idx="5009">
                  <c:v>-0.71428571428599996</c:v>
                </c:pt>
                <c:pt idx="5010">
                  <c:v>-0.71428571428599996</c:v>
                </c:pt>
                <c:pt idx="5011">
                  <c:v>-0.71428571428599996</c:v>
                </c:pt>
                <c:pt idx="5012">
                  <c:v>-0.71428571428599996</c:v>
                </c:pt>
                <c:pt idx="5013">
                  <c:v>-0.71428571428599996</c:v>
                </c:pt>
                <c:pt idx="5014">
                  <c:v>-0.71428571428599996</c:v>
                </c:pt>
                <c:pt idx="5015">
                  <c:v>-0.71428571428599996</c:v>
                </c:pt>
                <c:pt idx="5016">
                  <c:v>-0.71428571428599996</c:v>
                </c:pt>
                <c:pt idx="5017">
                  <c:v>-0.71555555555600003</c:v>
                </c:pt>
                <c:pt idx="5018">
                  <c:v>-0.71555555555600003</c:v>
                </c:pt>
                <c:pt idx="5019">
                  <c:v>-0.71555555555600003</c:v>
                </c:pt>
                <c:pt idx="5020">
                  <c:v>-0.71555555555600003</c:v>
                </c:pt>
                <c:pt idx="5021">
                  <c:v>-0.71555555555600003</c:v>
                </c:pt>
                <c:pt idx="5022">
                  <c:v>-0.71555555555600003</c:v>
                </c:pt>
                <c:pt idx="5023">
                  <c:v>-0.71555555555600003</c:v>
                </c:pt>
                <c:pt idx="5024">
                  <c:v>-0.71555555555600003</c:v>
                </c:pt>
                <c:pt idx="5025">
                  <c:v>-0.71681415929199999</c:v>
                </c:pt>
                <c:pt idx="5026">
                  <c:v>-0.71681415929199999</c:v>
                </c:pt>
                <c:pt idx="5027">
                  <c:v>-0.71681415929199999</c:v>
                </c:pt>
                <c:pt idx="5028">
                  <c:v>-0.71806167400900001</c:v>
                </c:pt>
                <c:pt idx="5029">
                  <c:v>-0.71806167400900001</c:v>
                </c:pt>
                <c:pt idx="5030">
                  <c:v>-0.71806167400900001</c:v>
                </c:pt>
                <c:pt idx="5031">
                  <c:v>-0.71806167400900001</c:v>
                </c:pt>
                <c:pt idx="5032">
                  <c:v>-0.71806167400900001</c:v>
                </c:pt>
                <c:pt idx="5033">
                  <c:v>-0.71806167400900001</c:v>
                </c:pt>
                <c:pt idx="5034">
                  <c:v>-0.71806167400900001</c:v>
                </c:pt>
                <c:pt idx="5035">
                  <c:v>-0.71806167400900001</c:v>
                </c:pt>
                <c:pt idx="5036">
                  <c:v>-0.71806167400900001</c:v>
                </c:pt>
                <c:pt idx="5037">
                  <c:v>-0.71806167400900001</c:v>
                </c:pt>
                <c:pt idx="5038">
                  <c:v>-0.71806167400900001</c:v>
                </c:pt>
                <c:pt idx="5039">
                  <c:v>-0.71806167400900001</c:v>
                </c:pt>
                <c:pt idx="5040">
                  <c:v>-0.71806167400900001</c:v>
                </c:pt>
                <c:pt idx="5041">
                  <c:v>-0.71806167400900001</c:v>
                </c:pt>
                <c:pt idx="5042">
                  <c:v>-0.71806167400900001</c:v>
                </c:pt>
                <c:pt idx="5043">
                  <c:v>-0.71806167400900001</c:v>
                </c:pt>
                <c:pt idx="5044">
                  <c:v>-0.71806167400900001</c:v>
                </c:pt>
                <c:pt idx="5045">
                  <c:v>-0.71806167400900001</c:v>
                </c:pt>
                <c:pt idx="5046">
                  <c:v>-0.71806167400900001</c:v>
                </c:pt>
                <c:pt idx="5047">
                  <c:v>-0.71806167400900001</c:v>
                </c:pt>
                <c:pt idx="5048">
                  <c:v>-0.71806167400900001</c:v>
                </c:pt>
                <c:pt idx="5049">
                  <c:v>-0.71806167400900001</c:v>
                </c:pt>
                <c:pt idx="5050">
                  <c:v>-0.71806167400900001</c:v>
                </c:pt>
                <c:pt idx="5051">
                  <c:v>-0.71806167400900001</c:v>
                </c:pt>
                <c:pt idx="5052">
                  <c:v>-0.71806167400900001</c:v>
                </c:pt>
                <c:pt idx="5053">
                  <c:v>-0.71806167400900001</c:v>
                </c:pt>
                <c:pt idx="5054">
                  <c:v>-0.71806167400900001</c:v>
                </c:pt>
                <c:pt idx="5055">
                  <c:v>-0.71806167400900001</c:v>
                </c:pt>
                <c:pt idx="5056">
                  <c:v>-0.71806167400900001</c:v>
                </c:pt>
                <c:pt idx="5057">
                  <c:v>-0.71806167400900001</c:v>
                </c:pt>
                <c:pt idx="5058">
                  <c:v>-0.71806167400900001</c:v>
                </c:pt>
                <c:pt idx="5059">
                  <c:v>-0.71806167400900001</c:v>
                </c:pt>
                <c:pt idx="5060">
                  <c:v>-0.71806167400900001</c:v>
                </c:pt>
                <c:pt idx="5061">
                  <c:v>-0.71806167400900001</c:v>
                </c:pt>
                <c:pt idx="5062">
                  <c:v>-0.71806167400900001</c:v>
                </c:pt>
                <c:pt idx="5063">
                  <c:v>-0.71806167400900001</c:v>
                </c:pt>
                <c:pt idx="5064">
                  <c:v>-0.71806167400900001</c:v>
                </c:pt>
                <c:pt idx="5065">
                  <c:v>-0.71806167400900001</c:v>
                </c:pt>
                <c:pt idx="5066">
                  <c:v>-0.71806167400900001</c:v>
                </c:pt>
                <c:pt idx="5067">
                  <c:v>-0.71806167400900001</c:v>
                </c:pt>
                <c:pt idx="5068">
                  <c:v>-0.71806167400900001</c:v>
                </c:pt>
                <c:pt idx="5069">
                  <c:v>-0.71806167400900001</c:v>
                </c:pt>
                <c:pt idx="5070">
                  <c:v>-0.71806167400900001</c:v>
                </c:pt>
                <c:pt idx="5071">
                  <c:v>-0.71806167400900001</c:v>
                </c:pt>
                <c:pt idx="5072">
                  <c:v>-0.71806167400900001</c:v>
                </c:pt>
                <c:pt idx="5073">
                  <c:v>-0.71806167400900001</c:v>
                </c:pt>
                <c:pt idx="5074">
                  <c:v>-0.71806167400900001</c:v>
                </c:pt>
                <c:pt idx="5075">
                  <c:v>-0.71806167400900001</c:v>
                </c:pt>
                <c:pt idx="5076">
                  <c:v>-0.71806167400900001</c:v>
                </c:pt>
                <c:pt idx="5077">
                  <c:v>-0.71806167400900001</c:v>
                </c:pt>
                <c:pt idx="5078">
                  <c:v>-0.71806167400900001</c:v>
                </c:pt>
                <c:pt idx="5079">
                  <c:v>-0.71806167400900001</c:v>
                </c:pt>
                <c:pt idx="5080">
                  <c:v>-0.71806167400900001</c:v>
                </c:pt>
                <c:pt idx="5081">
                  <c:v>-0.71806167400900001</c:v>
                </c:pt>
                <c:pt idx="5082">
                  <c:v>-0.71806167400900001</c:v>
                </c:pt>
                <c:pt idx="5083">
                  <c:v>-0.71806167400900001</c:v>
                </c:pt>
                <c:pt idx="5084">
                  <c:v>-0.71806167400900001</c:v>
                </c:pt>
                <c:pt idx="5085">
                  <c:v>-0.71929824561400002</c:v>
                </c:pt>
                <c:pt idx="5086">
                  <c:v>-0.71929824561400002</c:v>
                </c:pt>
                <c:pt idx="5087">
                  <c:v>-0.71929824561400002</c:v>
                </c:pt>
                <c:pt idx="5088">
                  <c:v>-0.71929824561400002</c:v>
                </c:pt>
                <c:pt idx="5089">
                  <c:v>-0.71929824561400002</c:v>
                </c:pt>
                <c:pt idx="5090">
                  <c:v>-0.71929824561400002</c:v>
                </c:pt>
                <c:pt idx="5091">
                  <c:v>-0.71929824561400002</c:v>
                </c:pt>
                <c:pt idx="5092">
                  <c:v>-0.71929824561400002</c:v>
                </c:pt>
                <c:pt idx="5093">
                  <c:v>-0.71929824561400002</c:v>
                </c:pt>
                <c:pt idx="5094">
                  <c:v>-0.71929824561400002</c:v>
                </c:pt>
                <c:pt idx="5095">
                  <c:v>-0.71929824561400002</c:v>
                </c:pt>
                <c:pt idx="5096">
                  <c:v>-0.71929824561400002</c:v>
                </c:pt>
                <c:pt idx="5097">
                  <c:v>-0.71929824561400002</c:v>
                </c:pt>
                <c:pt idx="5098">
                  <c:v>-0.71929824561400002</c:v>
                </c:pt>
                <c:pt idx="5099">
                  <c:v>-0.71929824561400002</c:v>
                </c:pt>
                <c:pt idx="5100">
                  <c:v>-0.71929824561400002</c:v>
                </c:pt>
                <c:pt idx="5101">
                  <c:v>-0.72052401746700001</c:v>
                </c:pt>
                <c:pt idx="5102">
                  <c:v>-0.72052401746700001</c:v>
                </c:pt>
                <c:pt idx="5103">
                  <c:v>-0.72052401746700001</c:v>
                </c:pt>
                <c:pt idx="5104">
                  <c:v>-0.72052401746700001</c:v>
                </c:pt>
                <c:pt idx="5105">
                  <c:v>-0.72052401746700001</c:v>
                </c:pt>
                <c:pt idx="5106">
                  <c:v>-0.72052401746700001</c:v>
                </c:pt>
                <c:pt idx="5107">
                  <c:v>-0.72052401746700001</c:v>
                </c:pt>
                <c:pt idx="5108">
                  <c:v>-0.72052401746700001</c:v>
                </c:pt>
                <c:pt idx="5109">
                  <c:v>-0.72052401746700001</c:v>
                </c:pt>
                <c:pt idx="5110">
                  <c:v>-0.72052401746700001</c:v>
                </c:pt>
                <c:pt idx="5111">
                  <c:v>-0.72052401746700001</c:v>
                </c:pt>
                <c:pt idx="5112">
                  <c:v>-0.72052401746700001</c:v>
                </c:pt>
                <c:pt idx="5113">
                  <c:v>-0.72173913043500004</c:v>
                </c:pt>
                <c:pt idx="5114">
                  <c:v>-0.72173913043500004</c:v>
                </c:pt>
                <c:pt idx="5115">
                  <c:v>-0.72173913043500004</c:v>
                </c:pt>
                <c:pt idx="5116">
                  <c:v>-0.72173913043500004</c:v>
                </c:pt>
                <c:pt idx="5117">
                  <c:v>-0.72173913043500004</c:v>
                </c:pt>
                <c:pt idx="5118">
                  <c:v>-0.72173913043500004</c:v>
                </c:pt>
                <c:pt idx="5119">
                  <c:v>-0.72173913043500004</c:v>
                </c:pt>
                <c:pt idx="5120">
                  <c:v>-0.72173913043500004</c:v>
                </c:pt>
                <c:pt idx="5121">
                  <c:v>-0.72173913043500004</c:v>
                </c:pt>
                <c:pt idx="5122">
                  <c:v>-0.72173913043500004</c:v>
                </c:pt>
                <c:pt idx="5123">
                  <c:v>-0.72173913043500004</c:v>
                </c:pt>
                <c:pt idx="5124">
                  <c:v>-0.72173913043500004</c:v>
                </c:pt>
                <c:pt idx="5125">
                  <c:v>-0.72173913043500004</c:v>
                </c:pt>
                <c:pt idx="5126">
                  <c:v>-0.72173913043500004</c:v>
                </c:pt>
                <c:pt idx="5127">
                  <c:v>-0.72173913043500004</c:v>
                </c:pt>
                <c:pt idx="5128">
                  <c:v>-0.72173913043500004</c:v>
                </c:pt>
                <c:pt idx="5129">
                  <c:v>-0.72173913043500004</c:v>
                </c:pt>
                <c:pt idx="5130">
                  <c:v>-0.72173913043500004</c:v>
                </c:pt>
                <c:pt idx="5131">
                  <c:v>-0.72173913043500004</c:v>
                </c:pt>
                <c:pt idx="5132">
                  <c:v>-0.72173913043500004</c:v>
                </c:pt>
                <c:pt idx="5133">
                  <c:v>-0.72173913043500004</c:v>
                </c:pt>
                <c:pt idx="5134">
                  <c:v>-0.72173913043500004</c:v>
                </c:pt>
                <c:pt idx="5135">
                  <c:v>-0.72173913043500004</c:v>
                </c:pt>
                <c:pt idx="5136">
                  <c:v>-0.72173913043500004</c:v>
                </c:pt>
                <c:pt idx="5137">
                  <c:v>-0.72173913043500004</c:v>
                </c:pt>
                <c:pt idx="5138">
                  <c:v>-0.72173913043500004</c:v>
                </c:pt>
                <c:pt idx="5139">
                  <c:v>-0.722943722944</c:v>
                </c:pt>
                <c:pt idx="5140">
                  <c:v>-0.722943722944</c:v>
                </c:pt>
                <c:pt idx="5141">
                  <c:v>-0.722943722944</c:v>
                </c:pt>
                <c:pt idx="5142">
                  <c:v>-0.722943722944</c:v>
                </c:pt>
                <c:pt idx="5143">
                  <c:v>-0.722943722944</c:v>
                </c:pt>
                <c:pt idx="5144">
                  <c:v>-0.722943722944</c:v>
                </c:pt>
                <c:pt idx="5145">
                  <c:v>-0.722943722944</c:v>
                </c:pt>
                <c:pt idx="5146">
                  <c:v>-0.722943722944</c:v>
                </c:pt>
                <c:pt idx="5147">
                  <c:v>-0.722943722944</c:v>
                </c:pt>
                <c:pt idx="5148">
                  <c:v>-0.722943722944</c:v>
                </c:pt>
                <c:pt idx="5149">
                  <c:v>-0.722943722944</c:v>
                </c:pt>
                <c:pt idx="5150">
                  <c:v>-0.722943722944</c:v>
                </c:pt>
                <c:pt idx="5151">
                  <c:v>-0.722943722944</c:v>
                </c:pt>
                <c:pt idx="5152">
                  <c:v>-0.722943722944</c:v>
                </c:pt>
                <c:pt idx="5153">
                  <c:v>-0.722943722944</c:v>
                </c:pt>
                <c:pt idx="5154">
                  <c:v>-0.722943722944</c:v>
                </c:pt>
                <c:pt idx="5155">
                  <c:v>-0.722943722944</c:v>
                </c:pt>
                <c:pt idx="5156">
                  <c:v>-0.722943722944</c:v>
                </c:pt>
                <c:pt idx="5157">
                  <c:v>-0.722943722944</c:v>
                </c:pt>
                <c:pt idx="5158">
                  <c:v>-0.722943722944</c:v>
                </c:pt>
                <c:pt idx="5159">
                  <c:v>-0.722943722944</c:v>
                </c:pt>
                <c:pt idx="5160">
                  <c:v>-0.722943722944</c:v>
                </c:pt>
                <c:pt idx="5161">
                  <c:v>-0.722943722944</c:v>
                </c:pt>
                <c:pt idx="5162">
                  <c:v>-0.722943722944</c:v>
                </c:pt>
                <c:pt idx="5163">
                  <c:v>-0.722943722944</c:v>
                </c:pt>
                <c:pt idx="5164">
                  <c:v>-0.722943722944</c:v>
                </c:pt>
                <c:pt idx="5165">
                  <c:v>-0.722943722944</c:v>
                </c:pt>
                <c:pt idx="5166">
                  <c:v>-0.722943722944</c:v>
                </c:pt>
                <c:pt idx="5167">
                  <c:v>-0.72413793103400004</c:v>
                </c:pt>
                <c:pt idx="5168">
                  <c:v>-0.72413793103400004</c:v>
                </c:pt>
                <c:pt idx="5169">
                  <c:v>-0.72413793103400004</c:v>
                </c:pt>
                <c:pt idx="5170">
                  <c:v>-0.72413793103400004</c:v>
                </c:pt>
                <c:pt idx="5171">
                  <c:v>-0.72413793103400004</c:v>
                </c:pt>
                <c:pt idx="5172">
                  <c:v>-0.72413793103400004</c:v>
                </c:pt>
                <c:pt idx="5173">
                  <c:v>-0.72413793103400004</c:v>
                </c:pt>
                <c:pt idx="5174">
                  <c:v>-0.72413793103400004</c:v>
                </c:pt>
                <c:pt idx="5175">
                  <c:v>-0.72413793103400004</c:v>
                </c:pt>
                <c:pt idx="5176">
                  <c:v>-0.72532188841199996</c:v>
                </c:pt>
                <c:pt idx="5177">
                  <c:v>-0.72532188841199996</c:v>
                </c:pt>
                <c:pt idx="5178">
                  <c:v>-0.72532188841199996</c:v>
                </c:pt>
                <c:pt idx="5179">
                  <c:v>-0.72532188841199996</c:v>
                </c:pt>
                <c:pt idx="5180">
                  <c:v>-0.71794871794899995</c:v>
                </c:pt>
                <c:pt idx="5181">
                  <c:v>-0.71794871794899995</c:v>
                </c:pt>
                <c:pt idx="5182">
                  <c:v>-0.71794871794899995</c:v>
                </c:pt>
                <c:pt idx="5183">
                  <c:v>-0.71794871794899995</c:v>
                </c:pt>
                <c:pt idx="5184">
                  <c:v>-0.71794871794899995</c:v>
                </c:pt>
                <c:pt idx="5185">
                  <c:v>-0.71794871794899995</c:v>
                </c:pt>
                <c:pt idx="5186">
                  <c:v>-0.71794871794899995</c:v>
                </c:pt>
                <c:pt idx="5187">
                  <c:v>-0.71794871794899995</c:v>
                </c:pt>
                <c:pt idx="5188">
                  <c:v>-0.71794871794899995</c:v>
                </c:pt>
                <c:pt idx="5189">
                  <c:v>-0.71794871794899995</c:v>
                </c:pt>
                <c:pt idx="5190">
                  <c:v>-0.71914893616999997</c:v>
                </c:pt>
                <c:pt idx="5191">
                  <c:v>-0.71914893616999997</c:v>
                </c:pt>
                <c:pt idx="5192">
                  <c:v>-0.71914893616999997</c:v>
                </c:pt>
                <c:pt idx="5193">
                  <c:v>-0.71914893616999997</c:v>
                </c:pt>
                <c:pt idx="5194">
                  <c:v>-0.71914893616999997</c:v>
                </c:pt>
                <c:pt idx="5195">
                  <c:v>-0.71914893616999997</c:v>
                </c:pt>
                <c:pt idx="5196">
                  <c:v>-0.71914893616999997</c:v>
                </c:pt>
                <c:pt idx="5197">
                  <c:v>-0.71914893616999997</c:v>
                </c:pt>
                <c:pt idx="5198">
                  <c:v>-0.71914893616999997</c:v>
                </c:pt>
                <c:pt idx="5199">
                  <c:v>-0.71914893616999997</c:v>
                </c:pt>
                <c:pt idx="5200">
                  <c:v>-0.71914893616999997</c:v>
                </c:pt>
                <c:pt idx="5201">
                  <c:v>-0.71914893616999997</c:v>
                </c:pt>
                <c:pt idx="5202">
                  <c:v>-0.71914893616999997</c:v>
                </c:pt>
                <c:pt idx="5203">
                  <c:v>-0.71914893616999997</c:v>
                </c:pt>
                <c:pt idx="5204">
                  <c:v>-0.71914893616999997</c:v>
                </c:pt>
                <c:pt idx="5205">
                  <c:v>-0.71914893616999997</c:v>
                </c:pt>
                <c:pt idx="5206">
                  <c:v>-0.71914893616999997</c:v>
                </c:pt>
                <c:pt idx="5207">
                  <c:v>-0.71914893616999997</c:v>
                </c:pt>
                <c:pt idx="5208">
                  <c:v>-0.71914893616999997</c:v>
                </c:pt>
                <c:pt idx="5209">
                  <c:v>-0.71914893616999997</c:v>
                </c:pt>
                <c:pt idx="5210">
                  <c:v>-0.71914893616999997</c:v>
                </c:pt>
                <c:pt idx="5211">
                  <c:v>-0.71914893616999997</c:v>
                </c:pt>
                <c:pt idx="5212">
                  <c:v>-0.71914893616999997</c:v>
                </c:pt>
                <c:pt idx="5213">
                  <c:v>-0.71914893616999997</c:v>
                </c:pt>
                <c:pt idx="5214">
                  <c:v>-0.71914893616999997</c:v>
                </c:pt>
                <c:pt idx="5215">
                  <c:v>-0.71914893616999997</c:v>
                </c:pt>
                <c:pt idx="5216">
                  <c:v>-0.71914893616999997</c:v>
                </c:pt>
                <c:pt idx="5217">
                  <c:v>-0.71914893616999997</c:v>
                </c:pt>
                <c:pt idx="5218">
                  <c:v>-0.71914893616999997</c:v>
                </c:pt>
                <c:pt idx="5219">
                  <c:v>-0.71914893616999997</c:v>
                </c:pt>
                <c:pt idx="5220">
                  <c:v>-0.71914893616999997</c:v>
                </c:pt>
                <c:pt idx="5221">
                  <c:v>-0.71914893616999997</c:v>
                </c:pt>
                <c:pt idx="5222">
                  <c:v>-0.71914893616999997</c:v>
                </c:pt>
                <c:pt idx="5223">
                  <c:v>-0.71914893616999997</c:v>
                </c:pt>
                <c:pt idx="5224">
                  <c:v>-0.71914893616999997</c:v>
                </c:pt>
                <c:pt idx="5225">
                  <c:v>-0.71914893616999997</c:v>
                </c:pt>
                <c:pt idx="5226">
                  <c:v>-0.71914893616999997</c:v>
                </c:pt>
                <c:pt idx="5227">
                  <c:v>-0.71914893616999997</c:v>
                </c:pt>
                <c:pt idx="5228">
                  <c:v>-0.71914893616999997</c:v>
                </c:pt>
                <c:pt idx="5229">
                  <c:v>-0.71914893616999997</c:v>
                </c:pt>
                <c:pt idx="5230">
                  <c:v>-0.71914893616999997</c:v>
                </c:pt>
                <c:pt idx="5231">
                  <c:v>-0.71914893616999997</c:v>
                </c:pt>
                <c:pt idx="5232">
                  <c:v>-0.71914893616999997</c:v>
                </c:pt>
                <c:pt idx="5233">
                  <c:v>-0.71914893616999997</c:v>
                </c:pt>
                <c:pt idx="5234">
                  <c:v>-0.71914893616999997</c:v>
                </c:pt>
                <c:pt idx="5235">
                  <c:v>-0.71914893616999997</c:v>
                </c:pt>
                <c:pt idx="5236">
                  <c:v>-0.71914893616999997</c:v>
                </c:pt>
                <c:pt idx="5237">
                  <c:v>-0.71914893616999997</c:v>
                </c:pt>
                <c:pt idx="5238">
                  <c:v>-0.71914893616999997</c:v>
                </c:pt>
                <c:pt idx="5239">
                  <c:v>-0.71914893616999997</c:v>
                </c:pt>
                <c:pt idx="5240">
                  <c:v>-0.71914893616999997</c:v>
                </c:pt>
                <c:pt idx="5241">
                  <c:v>-0.71914893616999997</c:v>
                </c:pt>
                <c:pt idx="5242">
                  <c:v>-0.71914893616999997</c:v>
                </c:pt>
                <c:pt idx="5243">
                  <c:v>-0.71914893616999997</c:v>
                </c:pt>
                <c:pt idx="5244">
                  <c:v>-0.71914893616999997</c:v>
                </c:pt>
                <c:pt idx="5245">
                  <c:v>-0.71914893616999997</c:v>
                </c:pt>
                <c:pt idx="5246">
                  <c:v>-0.71914893616999997</c:v>
                </c:pt>
                <c:pt idx="5247">
                  <c:v>-0.71914893616999997</c:v>
                </c:pt>
                <c:pt idx="5248">
                  <c:v>-0.71914893616999997</c:v>
                </c:pt>
                <c:pt idx="5249">
                  <c:v>-0.71914893616999997</c:v>
                </c:pt>
                <c:pt idx="5250">
                  <c:v>-0.71914893616999997</c:v>
                </c:pt>
                <c:pt idx="5251">
                  <c:v>-0.71914893616999997</c:v>
                </c:pt>
                <c:pt idx="5252">
                  <c:v>-0.71914893616999997</c:v>
                </c:pt>
                <c:pt idx="5253">
                  <c:v>-0.71914893616999997</c:v>
                </c:pt>
                <c:pt idx="5254">
                  <c:v>-0.71914893616999997</c:v>
                </c:pt>
                <c:pt idx="5255">
                  <c:v>-0.71914893616999997</c:v>
                </c:pt>
                <c:pt idx="5256">
                  <c:v>-0.71914893616999997</c:v>
                </c:pt>
                <c:pt idx="5257">
                  <c:v>-0.71914893616999997</c:v>
                </c:pt>
                <c:pt idx="5258">
                  <c:v>-0.71914893616999997</c:v>
                </c:pt>
                <c:pt idx="5259">
                  <c:v>-0.71914893616999997</c:v>
                </c:pt>
                <c:pt idx="5260">
                  <c:v>-0.71914893616999997</c:v>
                </c:pt>
                <c:pt idx="5261">
                  <c:v>-0.71914893616999997</c:v>
                </c:pt>
                <c:pt idx="5262">
                  <c:v>-0.71914893616999997</c:v>
                </c:pt>
                <c:pt idx="5263">
                  <c:v>-0.71914893616999997</c:v>
                </c:pt>
                <c:pt idx="5264">
                  <c:v>-0.71914893616999997</c:v>
                </c:pt>
                <c:pt idx="5265">
                  <c:v>-0.71914893616999997</c:v>
                </c:pt>
                <c:pt idx="5266">
                  <c:v>-0.71914893616999997</c:v>
                </c:pt>
                <c:pt idx="5267">
                  <c:v>-0.71914893616999997</c:v>
                </c:pt>
                <c:pt idx="5268">
                  <c:v>-0.71914893616999997</c:v>
                </c:pt>
                <c:pt idx="5269">
                  <c:v>-0.71914893616999997</c:v>
                </c:pt>
                <c:pt idx="5270">
                  <c:v>-0.71914893616999997</c:v>
                </c:pt>
                <c:pt idx="5271">
                  <c:v>-0.71914893616999997</c:v>
                </c:pt>
                <c:pt idx="5272">
                  <c:v>-0.71914893616999997</c:v>
                </c:pt>
                <c:pt idx="5273">
                  <c:v>-0.71914893616999997</c:v>
                </c:pt>
                <c:pt idx="5274">
                  <c:v>-0.71914893616999997</c:v>
                </c:pt>
                <c:pt idx="5275">
                  <c:v>-0.71914893616999997</c:v>
                </c:pt>
                <c:pt idx="5276">
                  <c:v>-0.71914893616999997</c:v>
                </c:pt>
                <c:pt idx="5277">
                  <c:v>-0.71914893616999997</c:v>
                </c:pt>
                <c:pt idx="5278">
                  <c:v>-0.71914893616999997</c:v>
                </c:pt>
                <c:pt idx="5279">
                  <c:v>-0.71914893616999997</c:v>
                </c:pt>
                <c:pt idx="5280">
                  <c:v>-0.71914893616999997</c:v>
                </c:pt>
                <c:pt idx="5281">
                  <c:v>-0.71914893616999997</c:v>
                </c:pt>
                <c:pt idx="5282">
                  <c:v>-0.71914893616999997</c:v>
                </c:pt>
                <c:pt idx="5283">
                  <c:v>-0.71914893616999997</c:v>
                </c:pt>
                <c:pt idx="5284">
                  <c:v>-0.71914893616999997</c:v>
                </c:pt>
                <c:pt idx="5285">
                  <c:v>-0.71914893616999997</c:v>
                </c:pt>
                <c:pt idx="5286">
                  <c:v>-0.71914893616999997</c:v>
                </c:pt>
                <c:pt idx="5287">
                  <c:v>-0.71914893616999997</c:v>
                </c:pt>
                <c:pt idx="5288">
                  <c:v>-0.71914893616999997</c:v>
                </c:pt>
                <c:pt idx="5289">
                  <c:v>-0.71914893616999997</c:v>
                </c:pt>
                <c:pt idx="5290">
                  <c:v>-0.71914893616999997</c:v>
                </c:pt>
                <c:pt idx="5291">
                  <c:v>-0.71914893616999997</c:v>
                </c:pt>
                <c:pt idx="5292">
                  <c:v>-0.71914893616999997</c:v>
                </c:pt>
                <c:pt idx="5293">
                  <c:v>-0.71914893616999997</c:v>
                </c:pt>
                <c:pt idx="5294">
                  <c:v>-0.71914893616999997</c:v>
                </c:pt>
                <c:pt idx="5295">
                  <c:v>-0.71914893616999997</c:v>
                </c:pt>
                <c:pt idx="5296">
                  <c:v>-0.71914893616999997</c:v>
                </c:pt>
                <c:pt idx="5297">
                  <c:v>-0.71914893616999997</c:v>
                </c:pt>
                <c:pt idx="5298">
                  <c:v>-0.71914893616999997</c:v>
                </c:pt>
                <c:pt idx="5299">
                  <c:v>-0.71914893616999997</c:v>
                </c:pt>
                <c:pt idx="5300">
                  <c:v>-0.71914893616999997</c:v>
                </c:pt>
                <c:pt idx="5301">
                  <c:v>-0.71914893616999997</c:v>
                </c:pt>
                <c:pt idx="5302">
                  <c:v>-0.71914893616999997</c:v>
                </c:pt>
                <c:pt idx="5303">
                  <c:v>-0.71914893616999997</c:v>
                </c:pt>
                <c:pt idx="5304">
                  <c:v>-0.71914893616999997</c:v>
                </c:pt>
                <c:pt idx="5305">
                  <c:v>-0.71914893616999997</c:v>
                </c:pt>
                <c:pt idx="5306">
                  <c:v>-0.71914893616999997</c:v>
                </c:pt>
                <c:pt idx="5307">
                  <c:v>-0.71914893616999997</c:v>
                </c:pt>
                <c:pt idx="5308">
                  <c:v>-0.71914893616999997</c:v>
                </c:pt>
                <c:pt idx="5309">
                  <c:v>-0.71914893616999997</c:v>
                </c:pt>
                <c:pt idx="5310">
                  <c:v>-0.71914893616999997</c:v>
                </c:pt>
                <c:pt idx="5311">
                  <c:v>-0.71914893616999997</c:v>
                </c:pt>
                <c:pt idx="5312">
                  <c:v>-0.71914893616999997</c:v>
                </c:pt>
                <c:pt idx="5313">
                  <c:v>-0.71914893616999997</c:v>
                </c:pt>
                <c:pt idx="5314">
                  <c:v>-0.71914893616999997</c:v>
                </c:pt>
                <c:pt idx="5315">
                  <c:v>-0.71914893616999997</c:v>
                </c:pt>
                <c:pt idx="5316">
                  <c:v>-0.71914893616999997</c:v>
                </c:pt>
                <c:pt idx="5317">
                  <c:v>-0.71914893616999997</c:v>
                </c:pt>
                <c:pt idx="5318">
                  <c:v>-0.71914893616999997</c:v>
                </c:pt>
                <c:pt idx="5319">
                  <c:v>-0.71914893616999997</c:v>
                </c:pt>
                <c:pt idx="5320">
                  <c:v>-0.71914893616999997</c:v>
                </c:pt>
                <c:pt idx="5321">
                  <c:v>-0.71914893616999997</c:v>
                </c:pt>
                <c:pt idx="5322">
                  <c:v>-0.71914893616999997</c:v>
                </c:pt>
                <c:pt idx="5323">
                  <c:v>-0.71914893616999997</c:v>
                </c:pt>
                <c:pt idx="5324">
                  <c:v>-0.71914893616999997</c:v>
                </c:pt>
                <c:pt idx="5325">
                  <c:v>-0.71914893616999997</c:v>
                </c:pt>
                <c:pt idx="5326">
                  <c:v>-0.71914893616999997</c:v>
                </c:pt>
                <c:pt idx="5327">
                  <c:v>-0.71914893616999997</c:v>
                </c:pt>
                <c:pt idx="5328">
                  <c:v>-0.71914893616999997</c:v>
                </c:pt>
                <c:pt idx="5329">
                  <c:v>-0.71914893616999997</c:v>
                </c:pt>
                <c:pt idx="5330">
                  <c:v>-0.71914893616999997</c:v>
                </c:pt>
                <c:pt idx="5331">
                  <c:v>-0.71914893616999997</c:v>
                </c:pt>
                <c:pt idx="5332">
                  <c:v>-0.71914893616999997</c:v>
                </c:pt>
                <c:pt idx="5333">
                  <c:v>-0.71914893616999997</c:v>
                </c:pt>
                <c:pt idx="5334">
                  <c:v>-0.71914893616999997</c:v>
                </c:pt>
                <c:pt idx="5335">
                  <c:v>-0.71914893616999997</c:v>
                </c:pt>
                <c:pt idx="5336">
                  <c:v>-0.71914893616999997</c:v>
                </c:pt>
                <c:pt idx="5337">
                  <c:v>-0.71914893616999997</c:v>
                </c:pt>
                <c:pt idx="5338">
                  <c:v>-0.71914893616999997</c:v>
                </c:pt>
                <c:pt idx="5339">
                  <c:v>-0.71914893616999997</c:v>
                </c:pt>
                <c:pt idx="5340">
                  <c:v>-0.71914893616999997</c:v>
                </c:pt>
                <c:pt idx="5341">
                  <c:v>-0.71914893616999997</c:v>
                </c:pt>
                <c:pt idx="5342">
                  <c:v>-0.72033898305099997</c:v>
                </c:pt>
                <c:pt idx="5343">
                  <c:v>-0.72033898305099997</c:v>
                </c:pt>
                <c:pt idx="5344">
                  <c:v>-0.72033898305099997</c:v>
                </c:pt>
                <c:pt idx="5345">
                  <c:v>-0.72033898305099997</c:v>
                </c:pt>
                <c:pt idx="5346">
                  <c:v>-0.72033898305099997</c:v>
                </c:pt>
                <c:pt idx="5347">
                  <c:v>-0.72033898305099997</c:v>
                </c:pt>
                <c:pt idx="5348">
                  <c:v>-0.72033898305099997</c:v>
                </c:pt>
                <c:pt idx="5349">
                  <c:v>-0.72033898305099997</c:v>
                </c:pt>
                <c:pt idx="5350">
                  <c:v>-0.72033898305099997</c:v>
                </c:pt>
                <c:pt idx="5351">
                  <c:v>-0.72033898305099997</c:v>
                </c:pt>
                <c:pt idx="5352">
                  <c:v>-0.72033898305099997</c:v>
                </c:pt>
                <c:pt idx="5353">
                  <c:v>-0.72033898305099997</c:v>
                </c:pt>
                <c:pt idx="5354">
                  <c:v>-0.72033898305099997</c:v>
                </c:pt>
                <c:pt idx="5355">
                  <c:v>-0.72033898305099997</c:v>
                </c:pt>
                <c:pt idx="5356">
                  <c:v>-0.72033898305099997</c:v>
                </c:pt>
                <c:pt idx="5357">
                  <c:v>-0.72033898305099997</c:v>
                </c:pt>
                <c:pt idx="5358">
                  <c:v>-0.72033898305099997</c:v>
                </c:pt>
                <c:pt idx="5359">
                  <c:v>-0.72033898305099997</c:v>
                </c:pt>
                <c:pt idx="5360">
                  <c:v>-0.72033898305099997</c:v>
                </c:pt>
                <c:pt idx="5361">
                  <c:v>-0.72033898305099997</c:v>
                </c:pt>
                <c:pt idx="5362">
                  <c:v>-0.72033898305099997</c:v>
                </c:pt>
                <c:pt idx="5363">
                  <c:v>-0.72033898305099997</c:v>
                </c:pt>
                <c:pt idx="5364">
                  <c:v>-0.72033898305099997</c:v>
                </c:pt>
                <c:pt idx="5365">
                  <c:v>-0.72033898305099997</c:v>
                </c:pt>
                <c:pt idx="5366">
                  <c:v>-0.72033898305099997</c:v>
                </c:pt>
                <c:pt idx="5367">
                  <c:v>-0.72033898305099997</c:v>
                </c:pt>
                <c:pt idx="5368">
                  <c:v>-0.72033898305099997</c:v>
                </c:pt>
                <c:pt idx="5369">
                  <c:v>-0.72033898305099997</c:v>
                </c:pt>
                <c:pt idx="5370">
                  <c:v>-0.72033898305099997</c:v>
                </c:pt>
                <c:pt idx="5371">
                  <c:v>-0.72033898305099997</c:v>
                </c:pt>
                <c:pt idx="5372">
                  <c:v>-0.72033898305099997</c:v>
                </c:pt>
                <c:pt idx="5373">
                  <c:v>-0.72033898305099997</c:v>
                </c:pt>
                <c:pt idx="5374">
                  <c:v>-0.72033898305099997</c:v>
                </c:pt>
                <c:pt idx="5375">
                  <c:v>-0.72033898305099997</c:v>
                </c:pt>
                <c:pt idx="5376">
                  <c:v>-0.72033898305099997</c:v>
                </c:pt>
                <c:pt idx="5377">
                  <c:v>-0.72151898734200004</c:v>
                </c:pt>
                <c:pt idx="5378">
                  <c:v>-0.72151898734200004</c:v>
                </c:pt>
                <c:pt idx="5379">
                  <c:v>-0.72151898734200004</c:v>
                </c:pt>
                <c:pt idx="5380">
                  <c:v>-0.72151898734200004</c:v>
                </c:pt>
                <c:pt idx="5381">
                  <c:v>-0.72151898734200004</c:v>
                </c:pt>
                <c:pt idx="5382">
                  <c:v>-0.72151898734200004</c:v>
                </c:pt>
                <c:pt idx="5383">
                  <c:v>-0.72151898734200004</c:v>
                </c:pt>
                <c:pt idx="5384">
                  <c:v>-0.72151898734200004</c:v>
                </c:pt>
                <c:pt idx="5385">
                  <c:v>-0.72151898734200004</c:v>
                </c:pt>
                <c:pt idx="5386">
                  <c:v>-0.72151898734200004</c:v>
                </c:pt>
                <c:pt idx="5387">
                  <c:v>-0.72151898734200004</c:v>
                </c:pt>
                <c:pt idx="5388">
                  <c:v>-0.72151898734200004</c:v>
                </c:pt>
                <c:pt idx="5389">
                  <c:v>-0.72151898734200004</c:v>
                </c:pt>
                <c:pt idx="5390">
                  <c:v>-0.72151898734200004</c:v>
                </c:pt>
                <c:pt idx="5391">
                  <c:v>-0.72151898734200004</c:v>
                </c:pt>
                <c:pt idx="5392">
                  <c:v>-0.72151898734200004</c:v>
                </c:pt>
                <c:pt idx="5393">
                  <c:v>-0.72151898734200004</c:v>
                </c:pt>
                <c:pt idx="5394">
                  <c:v>-0.72151898734200004</c:v>
                </c:pt>
                <c:pt idx="5395">
                  <c:v>-0.72151898734200004</c:v>
                </c:pt>
                <c:pt idx="5396">
                  <c:v>-0.72151898734200004</c:v>
                </c:pt>
                <c:pt idx="5397">
                  <c:v>-0.72151898734200004</c:v>
                </c:pt>
                <c:pt idx="5398">
                  <c:v>-0.72151898734200004</c:v>
                </c:pt>
                <c:pt idx="5399">
                  <c:v>-0.72151898734200004</c:v>
                </c:pt>
                <c:pt idx="5400">
                  <c:v>-0.72151898734200004</c:v>
                </c:pt>
                <c:pt idx="5401">
                  <c:v>-0.72151898734200004</c:v>
                </c:pt>
                <c:pt idx="5402">
                  <c:v>-0.72151898734200004</c:v>
                </c:pt>
                <c:pt idx="5403">
                  <c:v>-0.72151898734200004</c:v>
                </c:pt>
                <c:pt idx="5404">
                  <c:v>-0.72151898734200004</c:v>
                </c:pt>
                <c:pt idx="5405">
                  <c:v>-0.72151898734200004</c:v>
                </c:pt>
                <c:pt idx="5406">
                  <c:v>-0.72151898734200004</c:v>
                </c:pt>
                <c:pt idx="5407">
                  <c:v>-0.72151898734200004</c:v>
                </c:pt>
                <c:pt idx="5408">
                  <c:v>-0.72151898734200004</c:v>
                </c:pt>
                <c:pt idx="5409">
                  <c:v>-0.72151898734200004</c:v>
                </c:pt>
                <c:pt idx="5410">
                  <c:v>-0.72151898734200004</c:v>
                </c:pt>
                <c:pt idx="5411">
                  <c:v>-0.72151898734200004</c:v>
                </c:pt>
                <c:pt idx="5412">
                  <c:v>-0.72151898734200004</c:v>
                </c:pt>
                <c:pt idx="5413">
                  <c:v>-0.72268907562999996</c:v>
                </c:pt>
                <c:pt idx="5414">
                  <c:v>-0.72268907562999996</c:v>
                </c:pt>
                <c:pt idx="5415">
                  <c:v>-0.72268907562999996</c:v>
                </c:pt>
                <c:pt idx="5416">
                  <c:v>-0.72268907562999996</c:v>
                </c:pt>
                <c:pt idx="5417">
                  <c:v>-0.72268907562999996</c:v>
                </c:pt>
                <c:pt idx="5418">
                  <c:v>-0.72268907562999996</c:v>
                </c:pt>
                <c:pt idx="5419">
                  <c:v>-0.72268907562999996</c:v>
                </c:pt>
                <c:pt idx="5420">
                  <c:v>-0.72268907562999996</c:v>
                </c:pt>
                <c:pt idx="5421">
                  <c:v>-0.72268907562999996</c:v>
                </c:pt>
                <c:pt idx="5422">
                  <c:v>-0.72268907562999996</c:v>
                </c:pt>
                <c:pt idx="5423">
                  <c:v>-0.72499999999999998</c:v>
                </c:pt>
                <c:pt idx="5424">
                  <c:v>-0.72499999999999998</c:v>
                </c:pt>
                <c:pt idx="5425">
                  <c:v>-0.72499999999999998</c:v>
                </c:pt>
                <c:pt idx="5426">
                  <c:v>-0.72499999999999998</c:v>
                </c:pt>
                <c:pt idx="5427">
                  <c:v>-0.72499999999999998</c:v>
                </c:pt>
                <c:pt idx="5428">
                  <c:v>-0.72499999999999998</c:v>
                </c:pt>
                <c:pt idx="5429">
                  <c:v>-0.72499999999999998</c:v>
                </c:pt>
                <c:pt idx="5430">
                  <c:v>-0.72499999999999998</c:v>
                </c:pt>
                <c:pt idx="5431">
                  <c:v>-0.72499999999999998</c:v>
                </c:pt>
                <c:pt idx="5432">
                  <c:v>-0.72499999999999998</c:v>
                </c:pt>
                <c:pt idx="5433">
                  <c:v>-0.72499999999999998</c:v>
                </c:pt>
                <c:pt idx="5434">
                  <c:v>-0.72499999999999998</c:v>
                </c:pt>
                <c:pt idx="5435">
                  <c:v>-0.72499999999999998</c:v>
                </c:pt>
                <c:pt idx="5436">
                  <c:v>-0.72499999999999998</c:v>
                </c:pt>
                <c:pt idx="5437">
                  <c:v>-0.72499999999999998</c:v>
                </c:pt>
                <c:pt idx="5438">
                  <c:v>-0.72499999999999998</c:v>
                </c:pt>
                <c:pt idx="5439">
                  <c:v>-0.72499999999999998</c:v>
                </c:pt>
                <c:pt idx="5440">
                  <c:v>-0.72499999999999998</c:v>
                </c:pt>
                <c:pt idx="5441">
                  <c:v>-0.72499999999999998</c:v>
                </c:pt>
                <c:pt idx="5442">
                  <c:v>-0.72499999999999998</c:v>
                </c:pt>
                <c:pt idx="5443">
                  <c:v>-0.72499999999999998</c:v>
                </c:pt>
                <c:pt idx="5444">
                  <c:v>-0.72499999999999998</c:v>
                </c:pt>
                <c:pt idx="5445">
                  <c:v>-0.72499999999999998</c:v>
                </c:pt>
                <c:pt idx="5446">
                  <c:v>-0.72499999999999998</c:v>
                </c:pt>
                <c:pt idx="5447">
                  <c:v>-0.72614107883800005</c:v>
                </c:pt>
                <c:pt idx="5448">
                  <c:v>-0.72614107883800005</c:v>
                </c:pt>
                <c:pt idx="5449">
                  <c:v>-0.72614107883800005</c:v>
                </c:pt>
                <c:pt idx="5450">
                  <c:v>-0.72614107883800005</c:v>
                </c:pt>
                <c:pt idx="5451">
                  <c:v>-0.72614107883800005</c:v>
                </c:pt>
                <c:pt idx="5452">
                  <c:v>-0.72614107883800005</c:v>
                </c:pt>
                <c:pt idx="5453">
                  <c:v>-0.72614107883800005</c:v>
                </c:pt>
                <c:pt idx="5454">
                  <c:v>-0.72614107883800005</c:v>
                </c:pt>
                <c:pt idx="5455">
                  <c:v>-0.72614107883800005</c:v>
                </c:pt>
                <c:pt idx="5456">
                  <c:v>-0.72614107883800005</c:v>
                </c:pt>
                <c:pt idx="5457">
                  <c:v>-0.72614107883800005</c:v>
                </c:pt>
                <c:pt idx="5458">
                  <c:v>-0.72614107883800005</c:v>
                </c:pt>
                <c:pt idx="5459">
                  <c:v>-0.72614107883800005</c:v>
                </c:pt>
                <c:pt idx="5460">
                  <c:v>-0.72614107883800005</c:v>
                </c:pt>
                <c:pt idx="5461">
                  <c:v>-0.72614107883800005</c:v>
                </c:pt>
                <c:pt idx="5462">
                  <c:v>-0.72727272727299996</c:v>
                </c:pt>
                <c:pt idx="5463">
                  <c:v>-0.72839506172799995</c:v>
                </c:pt>
                <c:pt idx="5464">
                  <c:v>-0.72839506172799995</c:v>
                </c:pt>
                <c:pt idx="5465">
                  <c:v>-0.72839506172799995</c:v>
                </c:pt>
                <c:pt idx="5466">
                  <c:v>-0.72839506172799995</c:v>
                </c:pt>
                <c:pt idx="5467">
                  <c:v>-0.72839506172799995</c:v>
                </c:pt>
                <c:pt idx="5468">
                  <c:v>-0.72839506172799995</c:v>
                </c:pt>
                <c:pt idx="5469">
                  <c:v>-0.72839506172799995</c:v>
                </c:pt>
                <c:pt idx="5470">
                  <c:v>-0.72839506172799995</c:v>
                </c:pt>
                <c:pt idx="5471">
                  <c:v>-0.72839506172799995</c:v>
                </c:pt>
                <c:pt idx="5472">
                  <c:v>-0.72839506172799995</c:v>
                </c:pt>
                <c:pt idx="5473">
                  <c:v>-0.72839506172799995</c:v>
                </c:pt>
                <c:pt idx="5474">
                  <c:v>-0.72839506172799995</c:v>
                </c:pt>
                <c:pt idx="5475">
                  <c:v>-0.72839506172799995</c:v>
                </c:pt>
                <c:pt idx="5476">
                  <c:v>-0.72839506172799995</c:v>
                </c:pt>
                <c:pt idx="5477">
                  <c:v>-0.72839506172799995</c:v>
                </c:pt>
                <c:pt idx="5478">
                  <c:v>-0.72839506172799995</c:v>
                </c:pt>
                <c:pt idx="5479">
                  <c:v>-0.72839506172799995</c:v>
                </c:pt>
                <c:pt idx="5480">
                  <c:v>-0.72839506172799995</c:v>
                </c:pt>
                <c:pt idx="5481">
                  <c:v>-0.72950819672099998</c:v>
                </c:pt>
                <c:pt idx="5482">
                  <c:v>-0.72950819672099998</c:v>
                </c:pt>
                <c:pt idx="5483">
                  <c:v>-0.72950819672099998</c:v>
                </c:pt>
                <c:pt idx="5484">
                  <c:v>-0.72950819672099998</c:v>
                </c:pt>
                <c:pt idx="5485">
                  <c:v>-0.72950819672099998</c:v>
                </c:pt>
                <c:pt idx="5486">
                  <c:v>-0.72950819672099998</c:v>
                </c:pt>
                <c:pt idx="5487">
                  <c:v>-0.72950819672099998</c:v>
                </c:pt>
                <c:pt idx="5488">
                  <c:v>-0.72950819672099998</c:v>
                </c:pt>
                <c:pt idx="5489">
                  <c:v>-0.72950819672099998</c:v>
                </c:pt>
                <c:pt idx="5490">
                  <c:v>-0.72950819672099998</c:v>
                </c:pt>
                <c:pt idx="5491">
                  <c:v>-0.73061224489800003</c:v>
                </c:pt>
                <c:pt idx="5492">
                  <c:v>-0.73061224489800003</c:v>
                </c:pt>
                <c:pt idx="5493">
                  <c:v>-0.73061224489800003</c:v>
                </c:pt>
                <c:pt idx="5494">
                  <c:v>-0.73061224489800003</c:v>
                </c:pt>
                <c:pt idx="5495">
                  <c:v>-0.73061224489800003</c:v>
                </c:pt>
                <c:pt idx="5496">
                  <c:v>-0.73061224489800003</c:v>
                </c:pt>
                <c:pt idx="5497">
                  <c:v>-0.73061224489800003</c:v>
                </c:pt>
                <c:pt idx="5498">
                  <c:v>-0.73061224489800003</c:v>
                </c:pt>
                <c:pt idx="5499">
                  <c:v>-0.73061224489800003</c:v>
                </c:pt>
                <c:pt idx="5500">
                  <c:v>-0.73061224489800003</c:v>
                </c:pt>
                <c:pt idx="5501">
                  <c:v>-0.73061224489800003</c:v>
                </c:pt>
                <c:pt idx="5502">
                  <c:v>-0.73061224489800003</c:v>
                </c:pt>
                <c:pt idx="5503">
                  <c:v>-0.73061224489800003</c:v>
                </c:pt>
                <c:pt idx="5504">
                  <c:v>-0.73061224489800003</c:v>
                </c:pt>
                <c:pt idx="5505">
                  <c:v>-0.73061224489800003</c:v>
                </c:pt>
                <c:pt idx="5506">
                  <c:v>-0.73061224489800003</c:v>
                </c:pt>
                <c:pt idx="5507">
                  <c:v>-0.73061224489800003</c:v>
                </c:pt>
                <c:pt idx="5508">
                  <c:v>-0.73061224489800003</c:v>
                </c:pt>
                <c:pt idx="5509">
                  <c:v>-0.73061224489800003</c:v>
                </c:pt>
                <c:pt idx="5510">
                  <c:v>-0.73061224489800003</c:v>
                </c:pt>
                <c:pt idx="5511">
                  <c:v>-0.73170731707299996</c:v>
                </c:pt>
                <c:pt idx="5512">
                  <c:v>-0.73170731707299996</c:v>
                </c:pt>
                <c:pt idx="5513">
                  <c:v>-0.73170731707299996</c:v>
                </c:pt>
                <c:pt idx="5514">
                  <c:v>-0.73170731707299996</c:v>
                </c:pt>
                <c:pt idx="5515">
                  <c:v>-0.73170731707299996</c:v>
                </c:pt>
                <c:pt idx="5516">
                  <c:v>-0.73170731707299996</c:v>
                </c:pt>
                <c:pt idx="5517">
                  <c:v>-0.73170731707299996</c:v>
                </c:pt>
                <c:pt idx="5518">
                  <c:v>-0.73170731707299996</c:v>
                </c:pt>
                <c:pt idx="5519">
                  <c:v>-0.73170731707299996</c:v>
                </c:pt>
                <c:pt idx="5520">
                  <c:v>-0.73170731707299996</c:v>
                </c:pt>
                <c:pt idx="5521">
                  <c:v>-0.73170731707299996</c:v>
                </c:pt>
                <c:pt idx="5522">
                  <c:v>-0.73170731707299996</c:v>
                </c:pt>
                <c:pt idx="5523">
                  <c:v>-0.73170731707299996</c:v>
                </c:pt>
                <c:pt idx="5524">
                  <c:v>-0.73170731707299996</c:v>
                </c:pt>
                <c:pt idx="5525">
                  <c:v>-0.73170731707299996</c:v>
                </c:pt>
                <c:pt idx="5526">
                  <c:v>-0.73170731707299996</c:v>
                </c:pt>
                <c:pt idx="5527">
                  <c:v>-0.73170731707299996</c:v>
                </c:pt>
                <c:pt idx="5528">
                  <c:v>-0.73170731707299996</c:v>
                </c:pt>
                <c:pt idx="5529">
                  <c:v>-0.73170731707299996</c:v>
                </c:pt>
                <c:pt idx="5530">
                  <c:v>-0.73170731707299996</c:v>
                </c:pt>
                <c:pt idx="5531">
                  <c:v>-0.73170731707299996</c:v>
                </c:pt>
                <c:pt idx="5532">
                  <c:v>-0.73279352226700001</c:v>
                </c:pt>
                <c:pt idx="5533">
                  <c:v>-0.73279352226700001</c:v>
                </c:pt>
                <c:pt idx="5534">
                  <c:v>-0.72580645161299995</c:v>
                </c:pt>
                <c:pt idx="5535">
                  <c:v>-0.72580645161299995</c:v>
                </c:pt>
                <c:pt idx="5536">
                  <c:v>-0.72580645161299995</c:v>
                </c:pt>
                <c:pt idx="5537">
                  <c:v>-0.72580645161299995</c:v>
                </c:pt>
                <c:pt idx="5538">
                  <c:v>-0.72580645161299995</c:v>
                </c:pt>
                <c:pt idx="5539">
                  <c:v>-0.72580645161299995</c:v>
                </c:pt>
                <c:pt idx="5540">
                  <c:v>-0.72580645161299995</c:v>
                </c:pt>
                <c:pt idx="5541">
                  <c:v>-0.72580645161299995</c:v>
                </c:pt>
                <c:pt idx="5542">
                  <c:v>-0.72580645161299995</c:v>
                </c:pt>
                <c:pt idx="5543">
                  <c:v>-0.72580645161299995</c:v>
                </c:pt>
                <c:pt idx="5544">
                  <c:v>-0.72580645161299995</c:v>
                </c:pt>
                <c:pt idx="5545">
                  <c:v>-0.72580645161299995</c:v>
                </c:pt>
                <c:pt idx="5546">
                  <c:v>-0.72580645161299995</c:v>
                </c:pt>
                <c:pt idx="5547">
                  <c:v>-0.72580645161299995</c:v>
                </c:pt>
                <c:pt idx="5548">
                  <c:v>-0.72580645161299995</c:v>
                </c:pt>
                <c:pt idx="5549">
                  <c:v>-0.72580645161299995</c:v>
                </c:pt>
                <c:pt idx="5550">
                  <c:v>-0.72580645161299995</c:v>
                </c:pt>
                <c:pt idx="5551">
                  <c:v>-0.72580645161299995</c:v>
                </c:pt>
                <c:pt idx="5552">
                  <c:v>-0.72580645161299995</c:v>
                </c:pt>
                <c:pt idx="5553">
                  <c:v>-0.72580645161299995</c:v>
                </c:pt>
                <c:pt idx="5554">
                  <c:v>-0.72580645161299995</c:v>
                </c:pt>
                <c:pt idx="5555">
                  <c:v>-0.72580645161299995</c:v>
                </c:pt>
                <c:pt idx="5556">
                  <c:v>-0.72580645161299995</c:v>
                </c:pt>
                <c:pt idx="5557">
                  <c:v>-0.72580645161299995</c:v>
                </c:pt>
                <c:pt idx="5558">
                  <c:v>-0.72580645161299995</c:v>
                </c:pt>
                <c:pt idx="5559">
                  <c:v>-0.72580645161299995</c:v>
                </c:pt>
                <c:pt idx="5560">
                  <c:v>-0.72580645161299995</c:v>
                </c:pt>
                <c:pt idx="5561">
                  <c:v>-0.72580645161299995</c:v>
                </c:pt>
                <c:pt idx="5562">
                  <c:v>-0.72580645161299995</c:v>
                </c:pt>
                <c:pt idx="5563">
                  <c:v>-0.72580645161299995</c:v>
                </c:pt>
                <c:pt idx="5564">
                  <c:v>-0.72580645161299995</c:v>
                </c:pt>
                <c:pt idx="5565">
                  <c:v>-0.72580645161299995</c:v>
                </c:pt>
                <c:pt idx="5566">
                  <c:v>-0.72580645161299995</c:v>
                </c:pt>
                <c:pt idx="5567">
                  <c:v>-0.72580645161299995</c:v>
                </c:pt>
                <c:pt idx="5568">
                  <c:v>-0.72580645161299995</c:v>
                </c:pt>
                <c:pt idx="5569">
                  <c:v>-0.72580645161299995</c:v>
                </c:pt>
                <c:pt idx="5570">
                  <c:v>-0.72580645161299995</c:v>
                </c:pt>
                <c:pt idx="5571">
                  <c:v>-0.72580645161299995</c:v>
                </c:pt>
                <c:pt idx="5572">
                  <c:v>-0.72580645161299995</c:v>
                </c:pt>
                <c:pt idx="5573">
                  <c:v>-0.72580645161299995</c:v>
                </c:pt>
                <c:pt idx="5574">
                  <c:v>-0.72580645161299995</c:v>
                </c:pt>
                <c:pt idx="5575">
                  <c:v>-0.72580645161299995</c:v>
                </c:pt>
                <c:pt idx="5576">
                  <c:v>-0.72580645161299995</c:v>
                </c:pt>
                <c:pt idx="5577">
                  <c:v>-0.72580645161299995</c:v>
                </c:pt>
                <c:pt idx="5578">
                  <c:v>-0.72580645161299995</c:v>
                </c:pt>
                <c:pt idx="5579">
                  <c:v>-0.72580645161299995</c:v>
                </c:pt>
                <c:pt idx="5580">
                  <c:v>-0.72580645161299995</c:v>
                </c:pt>
                <c:pt idx="5581">
                  <c:v>-0.72580645161299995</c:v>
                </c:pt>
                <c:pt idx="5582">
                  <c:v>-0.72580645161299995</c:v>
                </c:pt>
                <c:pt idx="5583">
                  <c:v>-0.72580645161299995</c:v>
                </c:pt>
                <c:pt idx="5584">
                  <c:v>-0.72580645161299995</c:v>
                </c:pt>
                <c:pt idx="5585">
                  <c:v>-0.72580645161299995</c:v>
                </c:pt>
                <c:pt idx="5586">
                  <c:v>-0.72580645161299995</c:v>
                </c:pt>
                <c:pt idx="5587">
                  <c:v>-0.72580645161299995</c:v>
                </c:pt>
                <c:pt idx="5588">
                  <c:v>-0.72580645161299995</c:v>
                </c:pt>
                <c:pt idx="5589">
                  <c:v>-0.72580645161299995</c:v>
                </c:pt>
                <c:pt idx="5590">
                  <c:v>-0.72580645161299995</c:v>
                </c:pt>
                <c:pt idx="5591">
                  <c:v>-0.72580645161299995</c:v>
                </c:pt>
                <c:pt idx="5592">
                  <c:v>-0.72580645161299995</c:v>
                </c:pt>
                <c:pt idx="5593">
                  <c:v>-0.72580645161299995</c:v>
                </c:pt>
                <c:pt idx="5594">
                  <c:v>-0.72580645161299995</c:v>
                </c:pt>
                <c:pt idx="5595">
                  <c:v>-0.72580645161299995</c:v>
                </c:pt>
                <c:pt idx="5596">
                  <c:v>-0.72580645161299995</c:v>
                </c:pt>
                <c:pt idx="5597">
                  <c:v>-0.72580645161299995</c:v>
                </c:pt>
                <c:pt idx="5598">
                  <c:v>-0.72580645161299995</c:v>
                </c:pt>
                <c:pt idx="5599">
                  <c:v>-0.72580645161299995</c:v>
                </c:pt>
                <c:pt idx="5600">
                  <c:v>-0.72580645161299995</c:v>
                </c:pt>
                <c:pt idx="5601">
                  <c:v>-0.72580645161299995</c:v>
                </c:pt>
                <c:pt idx="5602">
                  <c:v>-0.72580645161299995</c:v>
                </c:pt>
                <c:pt idx="5603">
                  <c:v>-0.72580645161299995</c:v>
                </c:pt>
                <c:pt idx="5604">
                  <c:v>-0.72580645161299995</c:v>
                </c:pt>
                <c:pt idx="5605">
                  <c:v>-0.72580645161299995</c:v>
                </c:pt>
                <c:pt idx="5606">
                  <c:v>-0.72580645161299995</c:v>
                </c:pt>
                <c:pt idx="5607">
                  <c:v>-0.72580645161299995</c:v>
                </c:pt>
                <c:pt idx="5608">
                  <c:v>-0.72799999999999998</c:v>
                </c:pt>
                <c:pt idx="5609">
                  <c:v>-0.72799999999999998</c:v>
                </c:pt>
                <c:pt idx="5610">
                  <c:v>-0.72799999999999998</c:v>
                </c:pt>
                <c:pt idx="5611">
                  <c:v>-0.72799999999999998</c:v>
                </c:pt>
                <c:pt idx="5612">
                  <c:v>-0.72799999999999998</c:v>
                </c:pt>
                <c:pt idx="5613">
                  <c:v>-0.72799999999999998</c:v>
                </c:pt>
                <c:pt idx="5614">
                  <c:v>-0.72799999999999998</c:v>
                </c:pt>
                <c:pt idx="5615">
                  <c:v>-0.72799999999999998</c:v>
                </c:pt>
                <c:pt idx="5616">
                  <c:v>-0.72799999999999998</c:v>
                </c:pt>
                <c:pt idx="5617">
                  <c:v>-0.72799999999999998</c:v>
                </c:pt>
                <c:pt idx="5618">
                  <c:v>-0.72799999999999998</c:v>
                </c:pt>
                <c:pt idx="5619">
                  <c:v>-0.72799999999999998</c:v>
                </c:pt>
                <c:pt idx="5620">
                  <c:v>-0.72799999999999998</c:v>
                </c:pt>
                <c:pt idx="5621">
                  <c:v>-0.72799999999999998</c:v>
                </c:pt>
                <c:pt idx="5622">
                  <c:v>-0.72799999999999998</c:v>
                </c:pt>
                <c:pt idx="5623">
                  <c:v>-0.72799999999999998</c:v>
                </c:pt>
                <c:pt idx="5624">
                  <c:v>-0.72799999999999998</c:v>
                </c:pt>
                <c:pt idx="5625">
                  <c:v>-0.72799999999999998</c:v>
                </c:pt>
                <c:pt idx="5626">
                  <c:v>-0.72799999999999998</c:v>
                </c:pt>
                <c:pt idx="5627">
                  <c:v>-0.72799999999999998</c:v>
                </c:pt>
                <c:pt idx="5628">
                  <c:v>-0.72799999999999998</c:v>
                </c:pt>
                <c:pt idx="5629">
                  <c:v>-0.72799999999999998</c:v>
                </c:pt>
                <c:pt idx="5630">
                  <c:v>-0.72799999999999998</c:v>
                </c:pt>
                <c:pt idx="5631">
                  <c:v>-0.72799999999999998</c:v>
                </c:pt>
                <c:pt idx="5632">
                  <c:v>-0.72799999999999998</c:v>
                </c:pt>
                <c:pt idx="5633">
                  <c:v>-0.72799999999999998</c:v>
                </c:pt>
                <c:pt idx="5634">
                  <c:v>-0.72799999999999998</c:v>
                </c:pt>
                <c:pt idx="5635">
                  <c:v>-0.72799999999999998</c:v>
                </c:pt>
                <c:pt idx="5636">
                  <c:v>-0.72799999999999998</c:v>
                </c:pt>
                <c:pt idx="5637">
                  <c:v>-0.72799999999999998</c:v>
                </c:pt>
                <c:pt idx="5638">
                  <c:v>-0.72799999999999998</c:v>
                </c:pt>
                <c:pt idx="5639">
                  <c:v>-0.72799999999999998</c:v>
                </c:pt>
                <c:pt idx="5640">
                  <c:v>-0.72799999999999998</c:v>
                </c:pt>
                <c:pt idx="5641">
                  <c:v>-0.72799999999999998</c:v>
                </c:pt>
                <c:pt idx="5642">
                  <c:v>-0.72799999999999998</c:v>
                </c:pt>
                <c:pt idx="5643">
                  <c:v>-0.72799999999999998</c:v>
                </c:pt>
                <c:pt idx="5644">
                  <c:v>-0.72799999999999998</c:v>
                </c:pt>
                <c:pt idx="5645">
                  <c:v>-0.72799999999999998</c:v>
                </c:pt>
                <c:pt idx="5646">
                  <c:v>-0.72799999999999998</c:v>
                </c:pt>
                <c:pt idx="5647">
                  <c:v>-0.72799999999999998</c:v>
                </c:pt>
                <c:pt idx="5648">
                  <c:v>-0.72799999999999998</c:v>
                </c:pt>
                <c:pt idx="5649">
                  <c:v>-0.72799999999999998</c:v>
                </c:pt>
                <c:pt idx="5650">
                  <c:v>-0.72799999999999998</c:v>
                </c:pt>
                <c:pt idx="5651">
                  <c:v>-0.72799999999999998</c:v>
                </c:pt>
                <c:pt idx="5652">
                  <c:v>-0.72799999999999998</c:v>
                </c:pt>
                <c:pt idx="5653">
                  <c:v>-0.72799999999999998</c:v>
                </c:pt>
                <c:pt idx="5654">
                  <c:v>-0.72908366533900004</c:v>
                </c:pt>
                <c:pt idx="5655">
                  <c:v>-0.72908366533900004</c:v>
                </c:pt>
                <c:pt idx="5656">
                  <c:v>-0.72908366533900004</c:v>
                </c:pt>
                <c:pt idx="5657">
                  <c:v>-0.72908366533900004</c:v>
                </c:pt>
                <c:pt idx="5658">
                  <c:v>-0.72908366533900004</c:v>
                </c:pt>
                <c:pt idx="5659">
                  <c:v>-0.72908366533900004</c:v>
                </c:pt>
                <c:pt idx="5660">
                  <c:v>-0.72908366533900004</c:v>
                </c:pt>
                <c:pt idx="5661">
                  <c:v>-0.72908366533900004</c:v>
                </c:pt>
                <c:pt idx="5662">
                  <c:v>-0.72908366533900004</c:v>
                </c:pt>
                <c:pt idx="5663">
                  <c:v>-0.72908366533900004</c:v>
                </c:pt>
                <c:pt idx="5664">
                  <c:v>-0.72908366533900004</c:v>
                </c:pt>
                <c:pt idx="5665">
                  <c:v>-0.72908366533900004</c:v>
                </c:pt>
                <c:pt idx="5666">
                  <c:v>-0.72908366533900004</c:v>
                </c:pt>
                <c:pt idx="5667">
                  <c:v>-0.72908366533900004</c:v>
                </c:pt>
                <c:pt idx="5668">
                  <c:v>-0.72908366533900004</c:v>
                </c:pt>
                <c:pt idx="5669">
                  <c:v>-0.72908366533900004</c:v>
                </c:pt>
                <c:pt idx="5670">
                  <c:v>-0.72908366533900004</c:v>
                </c:pt>
                <c:pt idx="5671">
                  <c:v>-0.72908366533900004</c:v>
                </c:pt>
                <c:pt idx="5672">
                  <c:v>-0.72908366533900004</c:v>
                </c:pt>
                <c:pt idx="5673">
                  <c:v>-0.72908366533900004</c:v>
                </c:pt>
                <c:pt idx="5674">
                  <c:v>-0.72908366533900004</c:v>
                </c:pt>
                <c:pt idx="5675">
                  <c:v>-0.72908366533900004</c:v>
                </c:pt>
                <c:pt idx="5676">
                  <c:v>-0.72908366533900004</c:v>
                </c:pt>
                <c:pt idx="5677">
                  <c:v>-0.72908366533900004</c:v>
                </c:pt>
                <c:pt idx="5678">
                  <c:v>-0.72908366533900004</c:v>
                </c:pt>
                <c:pt idx="5679">
                  <c:v>-0.72908366533900004</c:v>
                </c:pt>
                <c:pt idx="5680">
                  <c:v>-0.72908366533900004</c:v>
                </c:pt>
                <c:pt idx="5681">
                  <c:v>-0.72908366533900004</c:v>
                </c:pt>
                <c:pt idx="5682">
                  <c:v>-0.72908366533900004</c:v>
                </c:pt>
                <c:pt idx="5683">
                  <c:v>-0.72908366533900004</c:v>
                </c:pt>
                <c:pt idx="5684">
                  <c:v>-0.72908366533900004</c:v>
                </c:pt>
                <c:pt idx="5685">
                  <c:v>-0.72908366533900004</c:v>
                </c:pt>
                <c:pt idx="5686">
                  <c:v>-0.72908366533900004</c:v>
                </c:pt>
                <c:pt idx="5687">
                  <c:v>-0.72908366533900004</c:v>
                </c:pt>
                <c:pt idx="5688">
                  <c:v>-0.72908366533900004</c:v>
                </c:pt>
                <c:pt idx="5689">
                  <c:v>-0.72908366533900004</c:v>
                </c:pt>
                <c:pt idx="5690">
                  <c:v>-0.72908366533900004</c:v>
                </c:pt>
                <c:pt idx="5691">
                  <c:v>-0.72908366533900004</c:v>
                </c:pt>
                <c:pt idx="5692">
                  <c:v>-0.72908366533900004</c:v>
                </c:pt>
                <c:pt idx="5693">
                  <c:v>-0.72908366533900004</c:v>
                </c:pt>
                <c:pt idx="5694">
                  <c:v>-0.72908366533900004</c:v>
                </c:pt>
                <c:pt idx="5695">
                  <c:v>-0.72908366533900004</c:v>
                </c:pt>
                <c:pt idx="5696">
                  <c:v>-0.72908366533900004</c:v>
                </c:pt>
                <c:pt idx="5697">
                  <c:v>-0.72908366533900004</c:v>
                </c:pt>
                <c:pt idx="5698">
                  <c:v>-0.72908366533900004</c:v>
                </c:pt>
                <c:pt idx="5699">
                  <c:v>-0.72908366533900004</c:v>
                </c:pt>
                <c:pt idx="5700">
                  <c:v>-0.72908366533900004</c:v>
                </c:pt>
                <c:pt idx="5701">
                  <c:v>-0.72908366533900004</c:v>
                </c:pt>
                <c:pt idx="5702">
                  <c:v>-0.72908366533900004</c:v>
                </c:pt>
                <c:pt idx="5703">
                  <c:v>-0.72908366533900004</c:v>
                </c:pt>
                <c:pt idx="5704">
                  <c:v>-0.72908366533900004</c:v>
                </c:pt>
                <c:pt idx="5705">
                  <c:v>-0.72908366533900004</c:v>
                </c:pt>
                <c:pt idx="5706">
                  <c:v>-0.72908366533900004</c:v>
                </c:pt>
                <c:pt idx="5707">
                  <c:v>-0.72908366533900004</c:v>
                </c:pt>
                <c:pt idx="5708">
                  <c:v>-0.72908366533900004</c:v>
                </c:pt>
                <c:pt idx="5709">
                  <c:v>-0.72908366533900004</c:v>
                </c:pt>
                <c:pt idx="5710">
                  <c:v>-0.72908366533900004</c:v>
                </c:pt>
                <c:pt idx="5711">
                  <c:v>-0.72908366533900004</c:v>
                </c:pt>
                <c:pt idx="5712">
                  <c:v>-0.72908366533900004</c:v>
                </c:pt>
                <c:pt idx="5713">
                  <c:v>-0.72908366533900004</c:v>
                </c:pt>
                <c:pt idx="5714">
                  <c:v>-0.72908366533900004</c:v>
                </c:pt>
                <c:pt idx="5715">
                  <c:v>-0.72908366533900004</c:v>
                </c:pt>
                <c:pt idx="5716">
                  <c:v>-0.72908366533900004</c:v>
                </c:pt>
                <c:pt idx="5717">
                  <c:v>-0.72908366533900004</c:v>
                </c:pt>
                <c:pt idx="5718">
                  <c:v>-0.72908366533900004</c:v>
                </c:pt>
                <c:pt idx="5719">
                  <c:v>-0.72908366533900004</c:v>
                </c:pt>
                <c:pt idx="5720">
                  <c:v>-0.72908366533900004</c:v>
                </c:pt>
                <c:pt idx="5721">
                  <c:v>-0.72908366533900004</c:v>
                </c:pt>
                <c:pt idx="5722">
                  <c:v>-0.72908366533900004</c:v>
                </c:pt>
                <c:pt idx="5723">
                  <c:v>-0.72908366533900004</c:v>
                </c:pt>
                <c:pt idx="5724">
                  <c:v>-0.72908366533900004</c:v>
                </c:pt>
                <c:pt idx="5725">
                  <c:v>-0.72908366533900004</c:v>
                </c:pt>
                <c:pt idx="5726">
                  <c:v>-0.72908366533900004</c:v>
                </c:pt>
                <c:pt idx="5727">
                  <c:v>-0.72908366533900004</c:v>
                </c:pt>
                <c:pt idx="5728">
                  <c:v>-0.72908366533900004</c:v>
                </c:pt>
                <c:pt idx="5729">
                  <c:v>-0.72908366533900004</c:v>
                </c:pt>
                <c:pt idx="5730">
                  <c:v>-0.72908366533900004</c:v>
                </c:pt>
                <c:pt idx="5731">
                  <c:v>-0.72908366533900004</c:v>
                </c:pt>
                <c:pt idx="5732">
                  <c:v>-0.72908366533900004</c:v>
                </c:pt>
                <c:pt idx="5733">
                  <c:v>-0.72908366533900004</c:v>
                </c:pt>
                <c:pt idx="5734">
                  <c:v>-0.72908366533900004</c:v>
                </c:pt>
                <c:pt idx="5735">
                  <c:v>-0.72908366533900004</c:v>
                </c:pt>
                <c:pt idx="5736">
                  <c:v>-0.72908366533900004</c:v>
                </c:pt>
                <c:pt idx="5737">
                  <c:v>-0.72908366533900004</c:v>
                </c:pt>
                <c:pt idx="5738">
                  <c:v>-0.72908366533900004</c:v>
                </c:pt>
                <c:pt idx="5739">
                  <c:v>-0.72908366533900004</c:v>
                </c:pt>
                <c:pt idx="5740">
                  <c:v>-0.72908366533900004</c:v>
                </c:pt>
                <c:pt idx="5741">
                  <c:v>-0.72908366533900004</c:v>
                </c:pt>
                <c:pt idx="5742">
                  <c:v>-0.72908366533900004</c:v>
                </c:pt>
                <c:pt idx="5743">
                  <c:v>-0.72908366533900004</c:v>
                </c:pt>
                <c:pt idx="5744">
                  <c:v>-0.72908366533900004</c:v>
                </c:pt>
                <c:pt idx="5745">
                  <c:v>-0.72908366533900004</c:v>
                </c:pt>
                <c:pt idx="5746">
                  <c:v>-0.72908366533900004</c:v>
                </c:pt>
                <c:pt idx="5747">
                  <c:v>-0.73015873015900001</c:v>
                </c:pt>
                <c:pt idx="5748">
                  <c:v>-0.73015873015900001</c:v>
                </c:pt>
                <c:pt idx="5749">
                  <c:v>-0.73015873015900001</c:v>
                </c:pt>
                <c:pt idx="5750">
                  <c:v>-0.73015873015900001</c:v>
                </c:pt>
                <c:pt idx="5751">
                  <c:v>-0.73015873015900001</c:v>
                </c:pt>
                <c:pt idx="5752">
                  <c:v>-0.73015873015900001</c:v>
                </c:pt>
                <c:pt idx="5753">
                  <c:v>-0.73015873015900001</c:v>
                </c:pt>
                <c:pt idx="5754">
                  <c:v>-0.73015873015900001</c:v>
                </c:pt>
                <c:pt idx="5755">
                  <c:v>-0.73015873015900001</c:v>
                </c:pt>
                <c:pt idx="5756">
                  <c:v>-0.73015873015900001</c:v>
                </c:pt>
                <c:pt idx="5757">
                  <c:v>-0.73015873015900001</c:v>
                </c:pt>
                <c:pt idx="5758">
                  <c:v>-0.73015873015900001</c:v>
                </c:pt>
                <c:pt idx="5759">
                  <c:v>-0.73015873015900001</c:v>
                </c:pt>
                <c:pt idx="5760">
                  <c:v>-0.73015873015900001</c:v>
                </c:pt>
                <c:pt idx="5761">
                  <c:v>-0.73015873015900001</c:v>
                </c:pt>
                <c:pt idx="5762">
                  <c:v>-0.73015873015900001</c:v>
                </c:pt>
                <c:pt idx="5763">
                  <c:v>-0.73015873015900001</c:v>
                </c:pt>
                <c:pt idx="5764">
                  <c:v>-0.73015873015900001</c:v>
                </c:pt>
                <c:pt idx="5765">
                  <c:v>-0.73015873015900001</c:v>
                </c:pt>
                <c:pt idx="5766">
                  <c:v>-0.73015873015900001</c:v>
                </c:pt>
                <c:pt idx="5767">
                  <c:v>-0.73015873015900001</c:v>
                </c:pt>
                <c:pt idx="5768">
                  <c:v>-0.73015873015900001</c:v>
                </c:pt>
                <c:pt idx="5769">
                  <c:v>-0.73015873015900001</c:v>
                </c:pt>
                <c:pt idx="5770">
                  <c:v>-0.73015873015900001</c:v>
                </c:pt>
                <c:pt idx="5771">
                  <c:v>-0.73015873015900001</c:v>
                </c:pt>
                <c:pt idx="5772">
                  <c:v>-0.73015873015900001</c:v>
                </c:pt>
                <c:pt idx="5773">
                  <c:v>-0.73015873015900001</c:v>
                </c:pt>
                <c:pt idx="5774">
                  <c:v>-0.73015873015900001</c:v>
                </c:pt>
                <c:pt idx="5775">
                  <c:v>-0.73015873015900001</c:v>
                </c:pt>
                <c:pt idx="5776">
                  <c:v>-0.73015873015900001</c:v>
                </c:pt>
                <c:pt idx="5777">
                  <c:v>-0.73015873015900001</c:v>
                </c:pt>
                <c:pt idx="5778">
                  <c:v>-0.73015873015900001</c:v>
                </c:pt>
                <c:pt idx="5779">
                  <c:v>-0.73015873015900001</c:v>
                </c:pt>
                <c:pt idx="5780">
                  <c:v>-0.73122529644300005</c:v>
                </c:pt>
                <c:pt idx="5781">
                  <c:v>-0.73122529644300005</c:v>
                </c:pt>
                <c:pt idx="5782">
                  <c:v>-0.73122529644300005</c:v>
                </c:pt>
                <c:pt idx="5783">
                  <c:v>-0.73122529644300005</c:v>
                </c:pt>
                <c:pt idx="5784">
                  <c:v>-0.73122529644300005</c:v>
                </c:pt>
                <c:pt idx="5785">
                  <c:v>-0.73122529644300005</c:v>
                </c:pt>
                <c:pt idx="5786">
                  <c:v>-0.73122529644300005</c:v>
                </c:pt>
                <c:pt idx="5787">
                  <c:v>-0.73122529644300005</c:v>
                </c:pt>
                <c:pt idx="5788">
                  <c:v>-0.73122529644300005</c:v>
                </c:pt>
                <c:pt idx="5789">
                  <c:v>-0.73122529644300005</c:v>
                </c:pt>
                <c:pt idx="5790">
                  <c:v>-0.73122529644300005</c:v>
                </c:pt>
                <c:pt idx="5791">
                  <c:v>-0.73122529644300005</c:v>
                </c:pt>
                <c:pt idx="5792">
                  <c:v>-0.73122529644300005</c:v>
                </c:pt>
                <c:pt idx="5793">
                  <c:v>-0.732283464567</c:v>
                </c:pt>
                <c:pt idx="5794">
                  <c:v>-0.732283464567</c:v>
                </c:pt>
                <c:pt idx="5795">
                  <c:v>-0.732283464567</c:v>
                </c:pt>
                <c:pt idx="5796">
                  <c:v>-0.732283464567</c:v>
                </c:pt>
                <c:pt idx="5797">
                  <c:v>-0.732283464567</c:v>
                </c:pt>
                <c:pt idx="5798">
                  <c:v>-0.732283464567</c:v>
                </c:pt>
                <c:pt idx="5799">
                  <c:v>-0.732283464567</c:v>
                </c:pt>
                <c:pt idx="5800">
                  <c:v>-0.732283464567</c:v>
                </c:pt>
                <c:pt idx="5801">
                  <c:v>-0.732283464567</c:v>
                </c:pt>
                <c:pt idx="5802">
                  <c:v>-0.732283464567</c:v>
                </c:pt>
                <c:pt idx="5803">
                  <c:v>-0.732283464567</c:v>
                </c:pt>
                <c:pt idx="5804">
                  <c:v>-0.732283464567</c:v>
                </c:pt>
                <c:pt idx="5805">
                  <c:v>-0.732283464567</c:v>
                </c:pt>
                <c:pt idx="5806">
                  <c:v>-0.732283464567</c:v>
                </c:pt>
                <c:pt idx="5807">
                  <c:v>-0.732283464567</c:v>
                </c:pt>
                <c:pt idx="5808">
                  <c:v>-0.732283464567</c:v>
                </c:pt>
                <c:pt idx="5809">
                  <c:v>-0.732283464567</c:v>
                </c:pt>
                <c:pt idx="5810">
                  <c:v>-0.732283464567</c:v>
                </c:pt>
                <c:pt idx="5811">
                  <c:v>-0.732283464567</c:v>
                </c:pt>
                <c:pt idx="5812">
                  <c:v>-0.732283464567</c:v>
                </c:pt>
                <c:pt idx="5813">
                  <c:v>-0.732283464567</c:v>
                </c:pt>
                <c:pt idx="5814">
                  <c:v>-0.732283464567</c:v>
                </c:pt>
                <c:pt idx="5815">
                  <c:v>-0.732283464567</c:v>
                </c:pt>
                <c:pt idx="5816">
                  <c:v>-0.732283464567</c:v>
                </c:pt>
                <c:pt idx="5817">
                  <c:v>-0.732283464567</c:v>
                </c:pt>
                <c:pt idx="5818">
                  <c:v>-0.732283464567</c:v>
                </c:pt>
                <c:pt idx="5819">
                  <c:v>-0.732283464567</c:v>
                </c:pt>
                <c:pt idx="5820">
                  <c:v>-0.732283464567</c:v>
                </c:pt>
                <c:pt idx="5821">
                  <c:v>-0.732283464567</c:v>
                </c:pt>
                <c:pt idx="5822">
                  <c:v>-0.732283464567</c:v>
                </c:pt>
                <c:pt idx="5823">
                  <c:v>-0.732283464567</c:v>
                </c:pt>
                <c:pt idx="5824">
                  <c:v>-0.732283464567</c:v>
                </c:pt>
                <c:pt idx="5825">
                  <c:v>-0.732283464567</c:v>
                </c:pt>
                <c:pt idx="5826">
                  <c:v>-0.732283464567</c:v>
                </c:pt>
                <c:pt idx="5827">
                  <c:v>-0.732283464567</c:v>
                </c:pt>
                <c:pt idx="5828">
                  <c:v>-0.732283464567</c:v>
                </c:pt>
                <c:pt idx="5829">
                  <c:v>-0.732283464567</c:v>
                </c:pt>
                <c:pt idx="5830">
                  <c:v>-0.732283464567</c:v>
                </c:pt>
                <c:pt idx="5831">
                  <c:v>-0.732283464567</c:v>
                </c:pt>
                <c:pt idx="5832">
                  <c:v>-0.732283464567</c:v>
                </c:pt>
                <c:pt idx="5833">
                  <c:v>-0.732283464567</c:v>
                </c:pt>
                <c:pt idx="5834">
                  <c:v>-0.732283464567</c:v>
                </c:pt>
                <c:pt idx="5835">
                  <c:v>-0.732283464567</c:v>
                </c:pt>
                <c:pt idx="5836">
                  <c:v>-0.732283464567</c:v>
                </c:pt>
                <c:pt idx="5837">
                  <c:v>-0.732283464567</c:v>
                </c:pt>
                <c:pt idx="5838">
                  <c:v>-0.73333333333299999</c:v>
                </c:pt>
                <c:pt idx="5839">
                  <c:v>-0.73333333333299999</c:v>
                </c:pt>
                <c:pt idx="5840">
                  <c:v>-0.73333333333299999</c:v>
                </c:pt>
                <c:pt idx="5841">
                  <c:v>-0.73333333333299999</c:v>
                </c:pt>
                <c:pt idx="5842">
                  <c:v>-0.73333333333299999</c:v>
                </c:pt>
                <c:pt idx="5843">
                  <c:v>-0.73333333333299999</c:v>
                </c:pt>
                <c:pt idx="5844">
                  <c:v>-0.73333333333299999</c:v>
                </c:pt>
                <c:pt idx="5845">
                  <c:v>-0.73333333333299999</c:v>
                </c:pt>
                <c:pt idx="5846">
                  <c:v>-0.73333333333299999</c:v>
                </c:pt>
                <c:pt idx="5847">
                  <c:v>-0.73333333333299999</c:v>
                </c:pt>
                <c:pt idx="5848">
                  <c:v>-0.73333333333299999</c:v>
                </c:pt>
                <c:pt idx="5849">
                  <c:v>-0.73333333333299999</c:v>
                </c:pt>
                <c:pt idx="5850">
                  <c:v>-0.73333333333299999</c:v>
                </c:pt>
                <c:pt idx="5851">
                  <c:v>-0.73333333333299999</c:v>
                </c:pt>
                <c:pt idx="5852">
                  <c:v>-0.73333333333299999</c:v>
                </c:pt>
                <c:pt idx="5853">
                  <c:v>-0.73333333333299999</c:v>
                </c:pt>
                <c:pt idx="5854">
                  <c:v>-0.73333333333299999</c:v>
                </c:pt>
                <c:pt idx="5855">
                  <c:v>-0.73333333333299999</c:v>
                </c:pt>
                <c:pt idx="5856">
                  <c:v>-0.73333333333299999</c:v>
                </c:pt>
                <c:pt idx="5857">
                  <c:v>-0.734375</c:v>
                </c:pt>
                <c:pt idx="5858">
                  <c:v>-0.734375</c:v>
                </c:pt>
                <c:pt idx="5859">
                  <c:v>-0.734375</c:v>
                </c:pt>
                <c:pt idx="5860">
                  <c:v>-0.734375</c:v>
                </c:pt>
                <c:pt idx="5861">
                  <c:v>-0.734375</c:v>
                </c:pt>
                <c:pt idx="5862">
                  <c:v>-0.734375</c:v>
                </c:pt>
                <c:pt idx="5863">
                  <c:v>-0.734375</c:v>
                </c:pt>
                <c:pt idx="5864">
                  <c:v>-0.734375</c:v>
                </c:pt>
                <c:pt idx="5865">
                  <c:v>-0.734375</c:v>
                </c:pt>
                <c:pt idx="5866">
                  <c:v>-0.734375</c:v>
                </c:pt>
                <c:pt idx="5867">
                  <c:v>-0.734375</c:v>
                </c:pt>
                <c:pt idx="5868">
                  <c:v>-0.73540856031099999</c:v>
                </c:pt>
                <c:pt idx="5869">
                  <c:v>-0.73540856031099999</c:v>
                </c:pt>
                <c:pt idx="5870">
                  <c:v>-0.73540856031099999</c:v>
                </c:pt>
                <c:pt idx="5871">
                  <c:v>-0.73540856031099999</c:v>
                </c:pt>
                <c:pt idx="5872">
                  <c:v>-0.73540856031099999</c:v>
                </c:pt>
                <c:pt idx="5873">
                  <c:v>-0.73540856031099999</c:v>
                </c:pt>
                <c:pt idx="5874">
                  <c:v>-0.73540856031099999</c:v>
                </c:pt>
                <c:pt idx="5875">
                  <c:v>-0.73540856031099999</c:v>
                </c:pt>
                <c:pt idx="5876">
                  <c:v>-0.73540856031099999</c:v>
                </c:pt>
                <c:pt idx="5877">
                  <c:v>-0.73540856031099999</c:v>
                </c:pt>
                <c:pt idx="5878">
                  <c:v>-0.73540856031099999</c:v>
                </c:pt>
                <c:pt idx="5879">
                  <c:v>-0.73540856031099999</c:v>
                </c:pt>
                <c:pt idx="5880">
                  <c:v>-0.73540856031099999</c:v>
                </c:pt>
                <c:pt idx="5881">
                  <c:v>-0.73540856031099999</c:v>
                </c:pt>
                <c:pt idx="5882">
                  <c:v>-0.73540856031099999</c:v>
                </c:pt>
                <c:pt idx="5883">
                  <c:v>-0.73540856031099999</c:v>
                </c:pt>
                <c:pt idx="5884">
                  <c:v>-0.73540856031099999</c:v>
                </c:pt>
                <c:pt idx="5885">
                  <c:v>-0.73540856031099999</c:v>
                </c:pt>
                <c:pt idx="5886">
                  <c:v>-0.73540856031099999</c:v>
                </c:pt>
                <c:pt idx="5887">
                  <c:v>-0.73540856031099999</c:v>
                </c:pt>
                <c:pt idx="5888">
                  <c:v>-0.73540856031099999</c:v>
                </c:pt>
                <c:pt idx="5889">
                  <c:v>-0.73540856031099999</c:v>
                </c:pt>
                <c:pt idx="5890">
                  <c:v>-0.73540856031099999</c:v>
                </c:pt>
                <c:pt idx="5891">
                  <c:v>-0.73540856031099999</c:v>
                </c:pt>
                <c:pt idx="5892">
                  <c:v>-0.73540856031099999</c:v>
                </c:pt>
                <c:pt idx="5893">
                  <c:v>-0.73540856031099999</c:v>
                </c:pt>
                <c:pt idx="5894">
                  <c:v>-0.73540856031099999</c:v>
                </c:pt>
                <c:pt idx="5895">
                  <c:v>-0.73540856031099999</c:v>
                </c:pt>
                <c:pt idx="5896">
                  <c:v>-0.73540856031099999</c:v>
                </c:pt>
                <c:pt idx="5897">
                  <c:v>-0.73540856031099999</c:v>
                </c:pt>
                <c:pt idx="5898">
                  <c:v>-0.73540856031099999</c:v>
                </c:pt>
                <c:pt idx="5899">
                  <c:v>-0.73540856031099999</c:v>
                </c:pt>
                <c:pt idx="5900">
                  <c:v>-0.73540856031099999</c:v>
                </c:pt>
                <c:pt idx="5901">
                  <c:v>-0.73540856031099999</c:v>
                </c:pt>
                <c:pt idx="5902">
                  <c:v>-0.73540856031099999</c:v>
                </c:pt>
                <c:pt idx="5903">
                  <c:v>-0.73540856031099999</c:v>
                </c:pt>
                <c:pt idx="5904">
                  <c:v>-0.73540856031099999</c:v>
                </c:pt>
                <c:pt idx="5905">
                  <c:v>-0.73540856031099999</c:v>
                </c:pt>
                <c:pt idx="5906">
                  <c:v>-0.73540856031099999</c:v>
                </c:pt>
                <c:pt idx="5907">
                  <c:v>-0.73540856031099999</c:v>
                </c:pt>
                <c:pt idx="5908">
                  <c:v>-0.73540856031099999</c:v>
                </c:pt>
                <c:pt idx="5909">
                  <c:v>-0.73540856031099999</c:v>
                </c:pt>
                <c:pt idx="5910">
                  <c:v>-0.73540856031099999</c:v>
                </c:pt>
                <c:pt idx="5911">
                  <c:v>-0.73540856031099999</c:v>
                </c:pt>
                <c:pt idx="5912">
                  <c:v>-0.73643410852699998</c:v>
                </c:pt>
                <c:pt idx="5913">
                  <c:v>-0.73643410852699998</c:v>
                </c:pt>
                <c:pt idx="5914">
                  <c:v>-0.73643410852699998</c:v>
                </c:pt>
                <c:pt idx="5915">
                  <c:v>-0.73745173745199999</c:v>
                </c:pt>
                <c:pt idx="5916">
                  <c:v>-0.73745173745199999</c:v>
                </c:pt>
                <c:pt idx="5917">
                  <c:v>-0.73745173745199999</c:v>
                </c:pt>
                <c:pt idx="5918">
                  <c:v>-0.73745173745199999</c:v>
                </c:pt>
                <c:pt idx="5919">
                  <c:v>-0.73745173745199999</c:v>
                </c:pt>
                <c:pt idx="5920">
                  <c:v>-0.73745173745199999</c:v>
                </c:pt>
                <c:pt idx="5921">
                  <c:v>-0.73846153846200002</c:v>
                </c:pt>
                <c:pt idx="5922">
                  <c:v>-0.73846153846200002</c:v>
                </c:pt>
                <c:pt idx="5923">
                  <c:v>-0.73846153846200002</c:v>
                </c:pt>
                <c:pt idx="5924">
                  <c:v>-0.73846153846200002</c:v>
                </c:pt>
                <c:pt idx="5925">
                  <c:v>-0.73846153846200002</c:v>
                </c:pt>
                <c:pt idx="5926">
                  <c:v>-0.73846153846200002</c:v>
                </c:pt>
                <c:pt idx="5927">
                  <c:v>-0.73846153846200002</c:v>
                </c:pt>
                <c:pt idx="5928">
                  <c:v>-0.73846153846200002</c:v>
                </c:pt>
                <c:pt idx="5929">
                  <c:v>-0.73846153846200002</c:v>
                </c:pt>
                <c:pt idx="5930">
                  <c:v>-0.73846153846200002</c:v>
                </c:pt>
                <c:pt idx="5931">
                  <c:v>-0.73846153846200002</c:v>
                </c:pt>
                <c:pt idx="5932">
                  <c:v>-0.73846153846200002</c:v>
                </c:pt>
                <c:pt idx="5933">
                  <c:v>-0.73846153846200002</c:v>
                </c:pt>
                <c:pt idx="5934">
                  <c:v>-0.73846153846200002</c:v>
                </c:pt>
                <c:pt idx="5935">
                  <c:v>-0.73846153846200002</c:v>
                </c:pt>
                <c:pt idx="5936">
                  <c:v>-0.73846153846200002</c:v>
                </c:pt>
                <c:pt idx="5937">
                  <c:v>-0.73846153846200002</c:v>
                </c:pt>
                <c:pt idx="5938">
                  <c:v>-0.73846153846200002</c:v>
                </c:pt>
                <c:pt idx="5939">
                  <c:v>-0.73846153846200002</c:v>
                </c:pt>
                <c:pt idx="5940">
                  <c:v>-0.73846153846200002</c:v>
                </c:pt>
                <c:pt idx="5941">
                  <c:v>-0.73846153846200002</c:v>
                </c:pt>
                <c:pt idx="5942">
                  <c:v>-0.73846153846200002</c:v>
                </c:pt>
                <c:pt idx="5943">
                  <c:v>-0.73846153846200002</c:v>
                </c:pt>
                <c:pt idx="5944">
                  <c:v>-0.73846153846200002</c:v>
                </c:pt>
                <c:pt idx="5945">
                  <c:v>-0.73846153846200002</c:v>
                </c:pt>
                <c:pt idx="5946">
                  <c:v>-0.73846153846200002</c:v>
                </c:pt>
                <c:pt idx="5947">
                  <c:v>-0.73846153846200002</c:v>
                </c:pt>
                <c:pt idx="5948">
                  <c:v>-0.73846153846200002</c:v>
                </c:pt>
                <c:pt idx="5949">
                  <c:v>-0.73846153846200002</c:v>
                </c:pt>
                <c:pt idx="5950">
                  <c:v>-0.73846153846200002</c:v>
                </c:pt>
                <c:pt idx="5951">
                  <c:v>-0.73846153846200002</c:v>
                </c:pt>
                <c:pt idx="5952">
                  <c:v>-0.73846153846200002</c:v>
                </c:pt>
                <c:pt idx="5953">
                  <c:v>-0.73846153846200002</c:v>
                </c:pt>
                <c:pt idx="5954">
                  <c:v>-0.73846153846200002</c:v>
                </c:pt>
                <c:pt idx="5955">
                  <c:v>-0.73846153846200002</c:v>
                </c:pt>
                <c:pt idx="5956">
                  <c:v>-0.73846153846200002</c:v>
                </c:pt>
                <c:pt idx="5957">
                  <c:v>-0.73846153846200002</c:v>
                </c:pt>
                <c:pt idx="5958">
                  <c:v>-0.73846153846200002</c:v>
                </c:pt>
                <c:pt idx="5959">
                  <c:v>-0.73946360153299995</c:v>
                </c:pt>
                <c:pt idx="5960">
                  <c:v>-0.73946360153299995</c:v>
                </c:pt>
                <c:pt idx="5961">
                  <c:v>-0.73946360153299995</c:v>
                </c:pt>
                <c:pt idx="5962">
                  <c:v>-0.73946360153299995</c:v>
                </c:pt>
                <c:pt idx="5963">
                  <c:v>-0.73946360153299995</c:v>
                </c:pt>
                <c:pt idx="5964">
                  <c:v>-0.73946360153299995</c:v>
                </c:pt>
                <c:pt idx="5965">
                  <c:v>-0.73946360153299995</c:v>
                </c:pt>
                <c:pt idx="5966">
                  <c:v>-0.73946360153299995</c:v>
                </c:pt>
                <c:pt idx="5967">
                  <c:v>-0.73946360153299995</c:v>
                </c:pt>
                <c:pt idx="5968">
                  <c:v>-0.73946360153299995</c:v>
                </c:pt>
                <c:pt idx="5969">
                  <c:v>-0.73946360153299995</c:v>
                </c:pt>
                <c:pt idx="5970">
                  <c:v>-0.73946360153299995</c:v>
                </c:pt>
                <c:pt idx="5971">
                  <c:v>-0.73946360153299995</c:v>
                </c:pt>
                <c:pt idx="5972">
                  <c:v>-0.73946360153299995</c:v>
                </c:pt>
                <c:pt idx="5973">
                  <c:v>-0.73946360153299995</c:v>
                </c:pt>
                <c:pt idx="5974">
                  <c:v>-0.73946360153299995</c:v>
                </c:pt>
                <c:pt idx="5975">
                  <c:v>-0.73946360153299995</c:v>
                </c:pt>
                <c:pt idx="5976">
                  <c:v>-0.73946360153299995</c:v>
                </c:pt>
                <c:pt idx="5977">
                  <c:v>-0.73946360153299995</c:v>
                </c:pt>
                <c:pt idx="5978">
                  <c:v>-0.73946360153299995</c:v>
                </c:pt>
                <c:pt idx="5979">
                  <c:v>-0.73946360153299995</c:v>
                </c:pt>
                <c:pt idx="5980">
                  <c:v>-0.73946360153299995</c:v>
                </c:pt>
                <c:pt idx="5981">
                  <c:v>-0.73946360153299995</c:v>
                </c:pt>
                <c:pt idx="5982">
                  <c:v>-0.73946360153299995</c:v>
                </c:pt>
                <c:pt idx="5983">
                  <c:v>-0.73946360153299995</c:v>
                </c:pt>
                <c:pt idx="5984">
                  <c:v>-0.73946360153299995</c:v>
                </c:pt>
                <c:pt idx="5985">
                  <c:v>-0.73946360153299995</c:v>
                </c:pt>
                <c:pt idx="5986">
                  <c:v>-0.73946360153299995</c:v>
                </c:pt>
                <c:pt idx="5987">
                  <c:v>-0.73946360153299995</c:v>
                </c:pt>
                <c:pt idx="5988">
                  <c:v>-0.73946360153299995</c:v>
                </c:pt>
                <c:pt idx="5989">
                  <c:v>-0.73946360153299995</c:v>
                </c:pt>
                <c:pt idx="5990">
                  <c:v>-0.73946360153299995</c:v>
                </c:pt>
                <c:pt idx="5991">
                  <c:v>-0.73946360153299995</c:v>
                </c:pt>
                <c:pt idx="5992">
                  <c:v>-0.73946360153299995</c:v>
                </c:pt>
                <c:pt idx="5993">
                  <c:v>-0.73946360153299995</c:v>
                </c:pt>
                <c:pt idx="5994">
                  <c:v>-0.73946360153299995</c:v>
                </c:pt>
                <c:pt idx="5995">
                  <c:v>-0.73946360153299995</c:v>
                </c:pt>
                <c:pt idx="5996">
                  <c:v>-0.73946360153299995</c:v>
                </c:pt>
                <c:pt idx="5997">
                  <c:v>-0.73946360153299995</c:v>
                </c:pt>
                <c:pt idx="5998">
                  <c:v>-0.73946360153299995</c:v>
                </c:pt>
                <c:pt idx="5999">
                  <c:v>-0.73946360153299995</c:v>
                </c:pt>
                <c:pt idx="6000">
                  <c:v>-0.73946360153299995</c:v>
                </c:pt>
                <c:pt idx="6001">
                  <c:v>-0.73946360153299995</c:v>
                </c:pt>
                <c:pt idx="6002">
                  <c:v>-0.73946360153299995</c:v>
                </c:pt>
                <c:pt idx="6003">
                  <c:v>-0.73946360153299995</c:v>
                </c:pt>
                <c:pt idx="6004">
                  <c:v>-0.73946360153299995</c:v>
                </c:pt>
                <c:pt idx="6005">
                  <c:v>-0.73946360153299995</c:v>
                </c:pt>
                <c:pt idx="6006">
                  <c:v>-0.73946360153299995</c:v>
                </c:pt>
                <c:pt idx="6007">
                  <c:v>-0.73946360153299995</c:v>
                </c:pt>
                <c:pt idx="6008">
                  <c:v>-0.73946360153299995</c:v>
                </c:pt>
                <c:pt idx="6009">
                  <c:v>-0.73946360153299995</c:v>
                </c:pt>
                <c:pt idx="6010">
                  <c:v>-0.73946360153299995</c:v>
                </c:pt>
                <c:pt idx="6011">
                  <c:v>-0.73946360153299995</c:v>
                </c:pt>
                <c:pt idx="6012">
                  <c:v>-0.73946360153299995</c:v>
                </c:pt>
                <c:pt idx="6013">
                  <c:v>-0.73946360153299995</c:v>
                </c:pt>
                <c:pt idx="6014">
                  <c:v>-0.73946360153299995</c:v>
                </c:pt>
                <c:pt idx="6015">
                  <c:v>-0.73946360153299995</c:v>
                </c:pt>
                <c:pt idx="6016">
                  <c:v>-0.73946360153299995</c:v>
                </c:pt>
                <c:pt idx="6017">
                  <c:v>-0.73946360153299995</c:v>
                </c:pt>
                <c:pt idx="6018">
                  <c:v>-0.73946360153299995</c:v>
                </c:pt>
                <c:pt idx="6019">
                  <c:v>-0.73946360153299995</c:v>
                </c:pt>
                <c:pt idx="6020">
                  <c:v>-0.73946360153299995</c:v>
                </c:pt>
                <c:pt idx="6021">
                  <c:v>-0.73946360153299995</c:v>
                </c:pt>
                <c:pt idx="6022">
                  <c:v>-0.73946360153299995</c:v>
                </c:pt>
                <c:pt idx="6023">
                  <c:v>-0.73946360153299995</c:v>
                </c:pt>
                <c:pt idx="6024">
                  <c:v>-0.73946360153299995</c:v>
                </c:pt>
                <c:pt idx="6025">
                  <c:v>-0.73946360153299995</c:v>
                </c:pt>
                <c:pt idx="6026">
                  <c:v>-0.73946360153299995</c:v>
                </c:pt>
                <c:pt idx="6027">
                  <c:v>-0.73946360153299995</c:v>
                </c:pt>
                <c:pt idx="6028">
                  <c:v>-0.73946360153299995</c:v>
                </c:pt>
                <c:pt idx="6029">
                  <c:v>-0.74045801526699995</c:v>
                </c:pt>
                <c:pt idx="6030">
                  <c:v>-0.74045801526699995</c:v>
                </c:pt>
                <c:pt idx="6031">
                  <c:v>-0.74045801526699995</c:v>
                </c:pt>
                <c:pt idx="6032">
                  <c:v>-0.74045801526699995</c:v>
                </c:pt>
                <c:pt idx="6033">
                  <c:v>-0.74045801526699995</c:v>
                </c:pt>
                <c:pt idx="6034">
                  <c:v>-0.74045801526699995</c:v>
                </c:pt>
                <c:pt idx="6035">
                  <c:v>-0.74045801526699995</c:v>
                </c:pt>
                <c:pt idx="6036">
                  <c:v>-0.74045801526699995</c:v>
                </c:pt>
                <c:pt idx="6037">
                  <c:v>-0.74045801526699995</c:v>
                </c:pt>
                <c:pt idx="6038">
                  <c:v>-0.74045801526699995</c:v>
                </c:pt>
                <c:pt idx="6039">
                  <c:v>-0.74045801526699995</c:v>
                </c:pt>
                <c:pt idx="6040">
                  <c:v>-0.74144486692</c:v>
                </c:pt>
                <c:pt idx="6041">
                  <c:v>-0.74144486692</c:v>
                </c:pt>
                <c:pt idx="6042">
                  <c:v>-0.74144486692</c:v>
                </c:pt>
                <c:pt idx="6043">
                  <c:v>-0.74144486692</c:v>
                </c:pt>
                <c:pt idx="6044">
                  <c:v>-0.74144486692</c:v>
                </c:pt>
                <c:pt idx="6045">
                  <c:v>-0.74144486692</c:v>
                </c:pt>
                <c:pt idx="6046">
                  <c:v>-0.74144486692</c:v>
                </c:pt>
                <c:pt idx="6047">
                  <c:v>-0.74242424242399996</c:v>
                </c:pt>
                <c:pt idx="6048">
                  <c:v>-0.74242424242399996</c:v>
                </c:pt>
                <c:pt idx="6049">
                  <c:v>-0.74242424242399996</c:v>
                </c:pt>
                <c:pt idx="6050">
                  <c:v>-0.74242424242399996</c:v>
                </c:pt>
                <c:pt idx="6051">
                  <c:v>-0.74242424242399996</c:v>
                </c:pt>
                <c:pt idx="6052">
                  <c:v>-0.74339622641500003</c:v>
                </c:pt>
                <c:pt idx="6053">
                  <c:v>-0.74339622641500003</c:v>
                </c:pt>
                <c:pt idx="6054">
                  <c:v>-0.74339622641500003</c:v>
                </c:pt>
                <c:pt idx="6055">
                  <c:v>-0.74339622641500003</c:v>
                </c:pt>
                <c:pt idx="6056">
                  <c:v>-0.74339622641500003</c:v>
                </c:pt>
                <c:pt idx="6057">
                  <c:v>-0.74339622641500003</c:v>
                </c:pt>
                <c:pt idx="6058">
                  <c:v>-0.74339622641500003</c:v>
                </c:pt>
                <c:pt idx="6059">
                  <c:v>-0.74339622641500003</c:v>
                </c:pt>
                <c:pt idx="6060">
                  <c:v>-0.74339622641500003</c:v>
                </c:pt>
                <c:pt idx="6061">
                  <c:v>-0.74339622641500003</c:v>
                </c:pt>
                <c:pt idx="6062">
                  <c:v>-0.74339622641500003</c:v>
                </c:pt>
                <c:pt idx="6063">
                  <c:v>-0.74339622641500003</c:v>
                </c:pt>
                <c:pt idx="6064">
                  <c:v>-0.74339622641500003</c:v>
                </c:pt>
                <c:pt idx="6065">
                  <c:v>-0.74339622641500003</c:v>
                </c:pt>
                <c:pt idx="6066">
                  <c:v>-0.74339622641500003</c:v>
                </c:pt>
                <c:pt idx="6067">
                  <c:v>-0.74339622641500003</c:v>
                </c:pt>
                <c:pt idx="6068">
                  <c:v>-0.74339622641500003</c:v>
                </c:pt>
                <c:pt idx="6069">
                  <c:v>-0.74339622641500003</c:v>
                </c:pt>
                <c:pt idx="6070">
                  <c:v>-0.74339622641500003</c:v>
                </c:pt>
                <c:pt idx="6071">
                  <c:v>-0.74339622641500003</c:v>
                </c:pt>
                <c:pt idx="6072">
                  <c:v>-0.74339622641500003</c:v>
                </c:pt>
                <c:pt idx="6073">
                  <c:v>-0.74339622641500003</c:v>
                </c:pt>
                <c:pt idx="6074">
                  <c:v>-0.74339622641500003</c:v>
                </c:pt>
                <c:pt idx="6075">
                  <c:v>-0.74339622641500003</c:v>
                </c:pt>
                <c:pt idx="6076">
                  <c:v>-0.74339622641500003</c:v>
                </c:pt>
                <c:pt idx="6077">
                  <c:v>-0.74339622641500003</c:v>
                </c:pt>
                <c:pt idx="6078">
                  <c:v>-0.74339622641500003</c:v>
                </c:pt>
                <c:pt idx="6079">
                  <c:v>-0.74436090225600005</c:v>
                </c:pt>
                <c:pt idx="6080">
                  <c:v>-0.74436090225600005</c:v>
                </c:pt>
                <c:pt idx="6081">
                  <c:v>-0.74436090225600005</c:v>
                </c:pt>
                <c:pt idx="6082">
                  <c:v>-0.74436090225600005</c:v>
                </c:pt>
                <c:pt idx="6083">
                  <c:v>-0.74436090225600005</c:v>
                </c:pt>
                <c:pt idx="6084">
                  <c:v>-0.74436090225600005</c:v>
                </c:pt>
                <c:pt idx="6085">
                  <c:v>-0.74436090225600005</c:v>
                </c:pt>
                <c:pt idx="6086">
                  <c:v>-0.74436090225600005</c:v>
                </c:pt>
                <c:pt idx="6087">
                  <c:v>-0.74436090225600005</c:v>
                </c:pt>
                <c:pt idx="6088">
                  <c:v>-0.74436090225600005</c:v>
                </c:pt>
                <c:pt idx="6089">
                  <c:v>-0.74436090225600005</c:v>
                </c:pt>
                <c:pt idx="6090">
                  <c:v>-0.74436090225600005</c:v>
                </c:pt>
                <c:pt idx="6091">
                  <c:v>-0.74436090225600005</c:v>
                </c:pt>
                <c:pt idx="6092">
                  <c:v>-0.74531835205999997</c:v>
                </c:pt>
                <c:pt idx="6093">
                  <c:v>-0.74531835205999997</c:v>
                </c:pt>
                <c:pt idx="6094">
                  <c:v>-0.74626865671599996</c:v>
                </c:pt>
                <c:pt idx="6095">
                  <c:v>-0.74626865671599996</c:v>
                </c:pt>
                <c:pt idx="6096">
                  <c:v>-0.74626865671599996</c:v>
                </c:pt>
                <c:pt idx="6097">
                  <c:v>-0.74626865671599996</c:v>
                </c:pt>
                <c:pt idx="6098">
                  <c:v>-0.74626865671599996</c:v>
                </c:pt>
                <c:pt idx="6099">
                  <c:v>-0.74626865671599996</c:v>
                </c:pt>
                <c:pt idx="6100">
                  <c:v>-0.74626865671599996</c:v>
                </c:pt>
                <c:pt idx="6101">
                  <c:v>-0.74626865671599996</c:v>
                </c:pt>
                <c:pt idx="6102">
                  <c:v>-0.74626865671599996</c:v>
                </c:pt>
                <c:pt idx="6103">
                  <c:v>-0.74626865671599996</c:v>
                </c:pt>
                <c:pt idx="6104">
                  <c:v>-0.74626865671599996</c:v>
                </c:pt>
                <c:pt idx="6105">
                  <c:v>-0.74626865671599996</c:v>
                </c:pt>
                <c:pt idx="6106">
                  <c:v>-0.74626865671599996</c:v>
                </c:pt>
                <c:pt idx="6107">
                  <c:v>-0.74721189591100001</c:v>
                </c:pt>
                <c:pt idx="6108">
                  <c:v>-0.74721189591100001</c:v>
                </c:pt>
                <c:pt idx="6109">
                  <c:v>-0.74721189591100001</c:v>
                </c:pt>
                <c:pt idx="6110">
                  <c:v>-0.74721189591100001</c:v>
                </c:pt>
                <c:pt idx="6111">
                  <c:v>-0.74721189591100001</c:v>
                </c:pt>
                <c:pt idx="6112">
                  <c:v>-0.74721189591100001</c:v>
                </c:pt>
                <c:pt idx="6113">
                  <c:v>-0.74721189591100001</c:v>
                </c:pt>
                <c:pt idx="6114">
                  <c:v>-0.74721189591100001</c:v>
                </c:pt>
                <c:pt idx="6115">
                  <c:v>-0.74721189591100001</c:v>
                </c:pt>
                <c:pt idx="6116">
                  <c:v>-0.74721189591100001</c:v>
                </c:pt>
                <c:pt idx="6117">
                  <c:v>-0.74721189591100001</c:v>
                </c:pt>
                <c:pt idx="6118">
                  <c:v>-0.74721189591100001</c:v>
                </c:pt>
                <c:pt idx="6119">
                  <c:v>-0.74721189591100001</c:v>
                </c:pt>
                <c:pt idx="6120">
                  <c:v>-0.74721189591100001</c:v>
                </c:pt>
                <c:pt idx="6121">
                  <c:v>-0.74814814814800001</c:v>
                </c:pt>
                <c:pt idx="6122">
                  <c:v>-0.74814814814800001</c:v>
                </c:pt>
                <c:pt idx="6123">
                  <c:v>-0.74814814814800001</c:v>
                </c:pt>
                <c:pt idx="6124">
                  <c:v>-0.74814814814800001</c:v>
                </c:pt>
                <c:pt idx="6125">
                  <c:v>-0.74814814814800001</c:v>
                </c:pt>
                <c:pt idx="6126">
                  <c:v>-0.74814814814800001</c:v>
                </c:pt>
                <c:pt idx="6127">
                  <c:v>-0.74814814814800001</c:v>
                </c:pt>
                <c:pt idx="6128">
                  <c:v>-0.74814814814800001</c:v>
                </c:pt>
                <c:pt idx="6129">
                  <c:v>-0.74814814814800001</c:v>
                </c:pt>
                <c:pt idx="6130">
                  <c:v>-0.74814814814800001</c:v>
                </c:pt>
                <c:pt idx="6131">
                  <c:v>-0.74814814814800001</c:v>
                </c:pt>
                <c:pt idx="6132">
                  <c:v>-0.74814814814800001</c:v>
                </c:pt>
                <c:pt idx="6133">
                  <c:v>-0.74814814814800001</c:v>
                </c:pt>
                <c:pt idx="6134">
                  <c:v>-0.74814814814800001</c:v>
                </c:pt>
                <c:pt idx="6135">
                  <c:v>-0.74814814814800001</c:v>
                </c:pt>
                <c:pt idx="6136">
                  <c:v>-0.74814814814800001</c:v>
                </c:pt>
                <c:pt idx="6137">
                  <c:v>-0.74814814814800001</c:v>
                </c:pt>
                <c:pt idx="6138">
                  <c:v>-0.74814814814800001</c:v>
                </c:pt>
                <c:pt idx="6139">
                  <c:v>-0.74814814814800001</c:v>
                </c:pt>
                <c:pt idx="6140">
                  <c:v>-0.74814814814800001</c:v>
                </c:pt>
                <c:pt idx="6141">
                  <c:v>-0.74814814814800001</c:v>
                </c:pt>
                <c:pt idx="6142">
                  <c:v>-0.74814814814800001</c:v>
                </c:pt>
                <c:pt idx="6143">
                  <c:v>-0.74814814814800001</c:v>
                </c:pt>
                <c:pt idx="6144">
                  <c:v>-0.74814814814800001</c:v>
                </c:pt>
                <c:pt idx="6145">
                  <c:v>-0.74814814814800001</c:v>
                </c:pt>
                <c:pt idx="6146">
                  <c:v>-0.74814814814800001</c:v>
                </c:pt>
                <c:pt idx="6147">
                  <c:v>-0.74814814814800001</c:v>
                </c:pt>
                <c:pt idx="6148">
                  <c:v>-0.74814814814800001</c:v>
                </c:pt>
                <c:pt idx="6149">
                  <c:v>-0.74814814814800001</c:v>
                </c:pt>
                <c:pt idx="6150">
                  <c:v>-0.74814814814800001</c:v>
                </c:pt>
                <c:pt idx="6151">
                  <c:v>-0.74814814814800001</c:v>
                </c:pt>
                <c:pt idx="6152">
                  <c:v>-0.74814814814800001</c:v>
                </c:pt>
                <c:pt idx="6153">
                  <c:v>-0.74814814814800001</c:v>
                </c:pt>
                <c:pt idx="6154">
                  <c:v>-0.74907749077499997</c:v>
                </c:pt>
                <c:pt idx="6155">
                  <c:v>-0.74907749077499997</c:v>
                </c:pt>
                <c:pt idx="6156">
                  <c:v>-0.74907749077499997</c:v>
                </c:pt>
                <c:pt idx="6157">
                  <c:v>-0.74907749077499997</c:v>
                </c:pt>
                <c:pt idx="6158">
                  <c:v>-0.74907749077499997</c:v>
                </c:pt>
                <c:pt idx="6159">
                  <c:v>-0.74907749077499997</c:v>
                </c:pt>
                <c:pt idx="6160">
                  <c:v>-0.74907749077499997</c:v>
                </c:pt>
                <c:pt idx="6161">
                  <c:v>-0.74907749077499997</c:v>
                </c:pt>
                <c:pt idx="6162">
                  <c:v>-0.74907749077499997</c:v>
                </c:pt>
                <c:pt idx="6163">
                  <c:v>-0.74632352941199998</c:v>
                </c:pt>
                <c:pt idx="6164">
                  <c:v>-0.74632352941199998</c:v>
                </c:pt>
                <c:pt idx="6165">
                  <c:v>-0.74632352941199998</c:v>
                </c:pt>
                <c:pt idx="6166">
                  <c:v>-0.74632352941199998</c:v>
                </c:pt>
                <c:pt idx="6167">
                  <c:v>-0.74632352941199998</c:v>
                </c:pt>
                <c:pt idx="6168">
                  <c:v>-0.74632352941199998</c:v>
                </c:pt>
                <c:pt idx="6169">
                  <c:v>-0.74632352941199998</c:v>
                </c:pt>
                <c:pt idx="6170">
                  <c:v>-0.74632352941199998</c:v>
                </c:pt>
                <c:pt idx="6171">
                  <c:v>-0.74632352941199998</c:v>
                </c:pt>
                <c:pt idx="6172">
                  <c:v>-0.74632352941199998</c:v>
                </c:pt>
                <c:pt idx="6173">
                  <c:v>-0.74632352941199998</c:v>
                </c:pt>
                <c:pt idx="6174">
                  <c:v>-0.74632352941199998</c:v>
                </c:pt>
                <c:pt idx="6175">
                  <c:v>-0.74632352941199998</c:v>
                </c:pt>
                <c:pt idx="6176">
                  <c:v>-0.74632352941199998</c:v>
                </c:pt>
                <c:pt idx="6177">
                  <c:v>-0.74632352941199998</c:v>
                </c:pt>
                <c:pt idx="6178">
                  <c:v>-0.74632352941199998</c:v>
                </c:pt>
                <c:pt idx="6179">
                  <c:v>-0.74632352941199998</c:v>
                </c:pt>
                <c:pt idx="6180">
                  <c:v>-0.74632352941199998</c:v>
                </c:pt>
                <c:pt idx="6181">
                  <c:v>-0.74632352941199998</c:v>
                </c:pt>
                <c:pt idx="6182">
                  <c:v>-0.74632352941199998</c:v>
                </c:pt>
                <c:pt idx="6183">
                  <c:v>-0.74632352941199998</c:v>
                </c:pt>
                <c:pt idx="6184">
                  <c:v>-0.74632352941199998</c:v>
                </c:pt>
                <c:pt idx="6185">
                  <c:v>-0.74632352941199998</c:v>
                </c:pt>
                <c:pt idx="6186">
                  <c:v>-0.74632352941199998</c:v>
                </c:pt>
                <c:pt idx="6187">
                  <c:v>-0.74632352941199998</c:v>
                </c:pt>
                <c:pt idx="6188">
                  <c:v>-0.74632352941199998</c:v>
                </c:pt>
                <c:pt idx="6189">
                  <c:v>-0.74632352941199998</c:v>
                </c:pt>
                <c:pt idx="6190">
                  <c:v>-0.74632352941199998</c:v>
                </c:pt>
                <c:pt idx="6191">
                  <c:v>-0.74632352941199998</c:v>
                </c:pt>
                <c:pt idx="6192">
                  <c:v>-0.74632352941199998</c:v>
                </c:pt>
                <c:pt idx="6193">
                  <c:v>-0.74632352941199998</c:v>
                </c:pt>
                <c:pt idx="6194">
                  <c:v>-0.74632352941199998</c:v>
                </c:pt>
                <c:pt idx="6195">
                  <c:v>-0.74632352941199998</c:v>
                </c:pt>
                <c:pt idx="6196">
                  <c:v>-0.74632352941199998</c:v>
                </c:pt>
                <c:pt idx="6197">
                  <c:v>-0.74632352941199998</c:v>
                </c:pt>
                <c:pt idx="6198">
                  <c:v>-0.74632352941199998</c:v>
                </c:pt>
                <c:pt idx="6199">
                  <c:v>-0.74632352941199998</c:v>
                </c:pt>
                <c:pt idx="6200">
                  <c:v>-0.74632352941199998</c:v>
                </c:pt>
                <c:pt idx="6201">
                  <c:v>-0.74632352941199998</c:v>
                </c:pt>
                <c:pt idx="6202">
                  <c:v>-0.74632352941199998</c:v>
                </c:pt>
                <c:pt idx="6203">
                  <c:v>-0.74632352941199998</c:v>
                </c:pt>
                <c:pt idx="6204">
                  <c:v>-0.74632352941199998</c:v>
                </c:pt>
                <c:pt idx="6205">
                  <c:v>-0.74632352941199998</c:v>
                </c:pt>
                <c:pt idx="6206">
                  <c:v>-0.74632352941199998</c:v>
                </c:pt>
                <c:pt idx="6207">
                  <c:v>-0.74632352941199998</c:v>
                </c:pt>
                <c:pt idx="6208">
                  <c:v>-0.74632352941199998</c:v>
                </c:pt>
                <c:pt idx="6209">
                  <c:v>-0.74632352941199998</c:v>
                </c:pt>
                <c:pt idx="6210">
                  <c:v>-0.74632352941199998</c:v>
                </c:pt>
                <c:pt idx="6211">
                  <c:v>-0.74632352941199998</c:v>
                </c:pt>
                <c:pt idx="6212">
                  <c:v>-0.74632352941199998</c:v>
                </c:pt>
                <c:pt idx="6213">
                  <c:v>-0.74632352941199998</c:v>
                </c:pt>
                <c:pt idx="6214">
                  <c:v>-0.74632352941199998</c:v>
                </c:pt>
                <c:pt idx="6215">
                  <c:v>-0.74632352941199998</c:v>
                </c:pt>
                <c:pt idx="6216">
                  <c:v>-0.74632352941199998</c:v>
                </c:pt>
                <c:pt idx="6217">
                  <c:v>-0.74632352941199998</c:v>
                </c:pt>
                <c:pt idx="6218">
                  <c:v>-0.74632352941199998</c:v>
                </c:pt>
                <c:pt idx="6219">
                  <c:v>-0.74632352941199998</c:v>
                </c:pt>
                <c:pt idx="6220">
                  <c:v>-0.74632352941199998</c:v>
                </c:pt>
                <c:pt idx="6221">
                  <c:v>-0.74632352941199998</c:v>
                </c:pt>
                <c:pt idx="6222">
                  <c:v>-0.74632352941199998</c:v>
                </c:pt>
                <c:pt idx="6223">
                  <c:v>-0.74632352941199998</c:v>
                </c:pt>
                <c:pt idx="6224">
                  <c:v>-0.74632352941199998</c:v>
                </c:pt>
                <c:pt idx="6225">
                  <c:v>-0.74725274725299995</c:v>
                </c:pt>
                <c:pt idx="6226">
                  <c:v>-0.74725274725299995</c:v>
                </c:pt>
                <c:pt idx="6227">
                  <c:v>-0.74725274725299995</c:v>
                </c:pt>
                <c:pt idx="6228">
                  <c:v>-0.74725274725299995</c:v>
                </c:pt>
                <c:pt idx="6229">
                  <c:v>-0.74725274725299995</c:v>
                </c:pt>
                <c:pt idx="6230">
                  <c:v>-0.74817518248199999</c:v>
                </c:pt>
                <c:pt idx="6231">
                  <c:v>-0.74817518248199999</c:v>
                </c:pt>
                <c:pt idx="6232">
                  <c:v>-0.74817518248199999</c:v>
                </c:pt>
                <c:pt idx="6233">
                  <c:v>-0.74817518248199999</c:v>
                </c:pt>
                <c:pt idx="6234">
                  <c:v>-0.74817518248199999</c:v>
                </c:pt>
                <c:pt idx="6235">
                  <c:v>-0.74817518248199999</c:v>
                </c:pt>
                <c:pt idx="6236">
                  <c:v>-0.74817518248199999</c:v>
                </c:pt>
                <c:pt idx="6237">
                  <c:v>-0.74817518248199999</c:v>
                </c:pt>
                <c:pt idx="6238">
                  <c:v>-0.74817518248199999</c:v>
                </c:pt>
                <c:pt idx="6239">
                  <c:v>-0.74817518248199999</c:v>
                </c:pt>
                <c:pt idx="6240">
                  <c:v>-0.74817518248199999</c:v>
                </c:pt>
                <c:pt idx="6241">
                  <c:v>-0.74817518248199999</c:v>
                </c:pt>
                <c:pt idx="6242">
                  <c:v>-0.74817518248199999</c:v>
                </c:pt>
                <c:pt idx="6243">
                  <c:v>-0.74817518248199999</c:v>
                </c:pt>
                <c:pt idx="6244">
                  <c:v>-0.74817518248199999</c:v>
                </c:pt>
                <c:pt idx="6245">
                  <c:v>-0.74817518248199999</c:v>
                </c:pt>
                <c:pt idx="6246">
                  <c:v>-0.74817518248199999</c:v>
                </c:pt>
                <c:pt idx="6247">
                  <c:v>-0.74909090909099996</c:v>
                </c:pt>
                <c:pt idx="6248">
                  <c:v>-0.74909090909099996</c:v>
                </c:pt>
                <c:pt idx="6249">
                  <c:v>-0.74909090909099996</c:v>
                </c:pt>
                <c:pt idx="6250">
                  <c:v>-0.74909090909099996</c:v>
                </c:pt>
                <c:pt idx="6251">
                  <c:v>-0.74909090909099996</c:v>
                </c:pt>
                <c:pt idx="6252">
                  <c:v>-0.74909090909099996</c:v>
                </c:pt>
                <c:pt idx="6253">
                  <c:v>-0.74909090909099996</c:v>
                </c:pt>
                <c:pt idx="6254">
                  <c:v>-0.74909090909099996</c:v>
                </c:pt>
                <c:pt idx="6255">
                  <c:v>-0.74909090909099996</c:v>
                </c:pt>
                <c:pt idx="6256">
                  <c:v>-0.74909090909099996</c:v>
                </c:pt>
                <c:pt idx="6257">
                  <c:v>-0.74909090909099996</c:v>
                </c:pt>
                <c:pt idx="6258">
                  <c:v>-0.74909090909099996</c:v>
                </c:pt>
                <c:pt idx="6259">
                  <c:v>-0.74909090909099996</c:v>
                </c:pt>
                <c:pt idx="6260">
                  <c:v>-0.74909090909099996</c:v>
                </c:pt>
                <c:pt idx="6261">
                  <c:v>-0.74909090909099996</c:v>
                </c:pt>
                <c:pt idx="6262">
                  <c:v>-0.74909090909099996</c:v>
                </c:pt>
                <c:pt idx="6263">
                  <c:v>-0.74909090909099996</c:v>
                </c:pt>
                <c:pt idx="6264">
                  <c:v>-0.74909090909099996</c:v>
                </c:pt>
                <c:pt idx="6265">
                  <c:v>-0.74909090909099996</c:v>
                </c:pt>
                <c:pt idx="6266">
                  <c:v>-0.74909090909099996</c:v>
                </c:pt>
                <c:pt idx="6267">
                  <c:v>-0.74909090909099996</c:v>
                </c:pt>
                <c:pt idx="6268">
                  <c:v>-0.74909090909099996</c:v>
                </c:pt>
                <c:pt idx="6269">
                  <c:v>-0.74909090909099996</c:v>
                </c:pt>
                <c:pt idx="6270">
                  <c:v>-0.74909090909099996</c:v>
                </c:pt>
                <c:pt idx="6271">
                  <c:v>-0.74909090909099996</c:v>
                </c:pt>
                <c:pt idx="6272">
                  <c:v>-0.74275362318799998</c:v>
                </c:pt>
                <c:pt idx="6273">
                  <c:v>-0.74275362318799998</c:v>
                </c:pt>
                <c:pt idx="6274">
                  <c:v>-0.74275362318799998</c:v>
                </c:pt>
                <c:pt idx="6275">
                  <c:v>-0.74275362318799998</c:v>
                </c:pt>
                <c:pt idx="6276">
                  <c:v>-0.74275362318799998</c:v>
                </c:pt>
                <c:pt idx="6277">
                  <c:v>-0.74275362318799998</c:v>
                </c:pt>
                <c:pt idx="6278">
                  <c:v>-0.74275362318799998</c:v>
                </c:pt>
                <c:pt idx="6279">
                  <c:v>-0.74275362318799998</c:v>
                </c:pt>
                <c:pt idx="6280">
                  <c:v>-0.74275362318799998</c:v>
                </c:pt>
                <c:pt idx="6281">
                  <c:v>-0.74275362318799998</c:v>
                </c:pt>
                <c:pt idx="6282">
                  <c:v>-0.74275362318799998</c:v>
                </c:pt>
                <c:pt idx="6283">
                  <c:v>-0.74275362318799998</c:v>
                </c:pt>
                <c:pt idx="6284">
                  <c:v>-0.74275362318799998</c:v>
                </c:pt>
                <c:pt idx="6285">
                  <c:v>-0.74275362318799998</c:v>
                </c:pt>
                <c:pt idx="6286">
                  <c:v>-0.74275362318799998</c:v>
                </c:pt>
                <c:pt idx="6287">
                  <c:v>-0.74275362318799998</c:v>
                </c:pt>
                <c:pt idx="6288">
                  <c:v>-0.74275362318799998</c:v>
                </c:pt>
                <c:pt idx="6289">
                  <c:v>-0.74275362318799998</c:v>
                </c:pt>
                <c:pt idx="6290">
                  <c:v>-0.74275362318799998</c:v>
                </c:pt>
                <c:pt idx="6291">
                  <c:v>-0.74275362318799998</c:v>
                </c:pt>
                <c:pt idx="6292">
                  <c:v>-0.74275362318799998</c:v>
                </c:pt>
                <c:pt idx="6293">
                  <c:v>-0.74275362318799998</c:v>
                </c:pt>
                <c:pt idx="6294">
                  <c:v>-0.74275362318799998</c:v>
                </c:pt>
                <c:pt idx="6295">
                  <c:v>-0.74275362318799998</c:v>
                </c:pt>
                <c:pt idx="6296">
                  <c:v>-0.74275362318799998</c:v>
                </c:pt>
                <c:pt idx="6297">
                  <c:v>-0.74275362318799998</c:v>
                </c:pt>
                <c:pt idx="6298">
                  <c:v>-0.74275362318799998</c:v>
                </c:pt>
                <c:pt idx="6299">
                  <c:v>-0.74275362318799998</c:v>
                </c:pt>
                <c:pt idx="6300">
                  <c:v>-0.74275362318799998</c:v>
                </c:pt>
                <c:pt idx="6301">
                  <c:v>-0.74275362318799998</c:v>
                </c:pt>
                <c:pt idx="6302">
                  <c:v>-0.74275362318799998</c:v>
                </c:pt>
                <c:pt idx="6303">
                  <c:v>-0.74275362318799998</c:v>
                </c:pt>
                <c:pt idx="6304">
                  <c:v>-0.74275362318799998</c:v>
                </c:pt>
                <c:pt idx="6305">
                  <c:v>-0.74275362318799998</c:v>
                </c:pt>
                <c:pt idx="6306">
                  <c:v>-0.74275362318799998</c:v>
                </c:pt>
                <c:pt idx="6307">
                  <c:v>-0.74275362318799998</c:v>
                </c:pt>
                <c:pt idx="6308">
                  <c:v>-0.74275362318799998</c:v>
                </c:pt>
                <c:pt idx="6309">
                  <c:v>-0.74275362318799998</c:v>
                </c:pt>
                <c:pt idx="6310">
                  <c:v>-0.74275362318799998</c:v>
                </c:pt>
                <c:pt idx="6311">
                  <c:v>-0.74275362318799998</c:v>
                </c:pt>
                <c:pt idx="6312">
                  <c:v>-0.74275362318799998</c:v>
                </c:pt>
                <c:pt idx="6313">
                  <c:v>-0.74275362318799998</c:v>
                </c:pt>
                <c:pt idx="6314">
                  <c:v>-0.74275362318799998</c:v>
                </c:pt>
                <c:pt idx="6315">
                  <c:v>-0.74275362318799998</c:v>
                </c:pt>
                <c:pt idx="6316">
                  <c:v>-0.74275362318799998</c:v>
                </c:pt>
                <c:pt idx="6317">
                  <c:v>-0.74275362318799998</c:v>
                </c:pt>
                <c:pt idx="6318">
                  <c:v>-0.74275362318799998</c:v>
                </c:pt>
                <c:pt idx="6319">
                  <c:v>-0.74275362318799998</c:v>
                </c:pt>
                <c:pt idx="6320">
                  <c:v>-0.74275362318799998</c:v>
                </c:pt>
                <c:pt idx="6321">
                  <c:v>-0.74275362318799998</c:v>
                </c:pt>
                <c:pt idx="6322">
                  <c:v>-0.74275362318799998</c:v>
                </c:pt>
                <c:pt idx="6323">
                  <c:v>-0.74275362318799998</c:v>
                </c:pt>
                <c:pt idx="6324">
                  <c:v>-0.74275362318799998</c:v>
                </c:pt>
                <c:pt idx="6325">
                  <c:v>-0.74275362318799998</c:v>
                </c:pt>
                <c:pt idx="6326">
                  <c:v>-0.74275362318799998</c:v>
                </c:pt>
                <c:pt idx="6327">
                  <c:v>-0.74275362318799998</c:v>
                </c:pt>
                <c:pt idx="6328">
                  <c:v>-0.74275362318799998</c:v>
                </c:pt>
                <c:pt idx="6329">
                  <c:v>-0.74275362318799998</c:v>
                </c:pt>
                <c:pt idx="6330">
                  <c:v>-0.74275362318799998</c:v>
                </c:pt>
                <c:pt idx="6331">
                  <c:v>-0.74275362318799998</c:v>
                </c:pt>
                <c:pt idx="6332">
                  <c:v>-0.74275362318799998</c:v>
                </c:pt>
                <c:pt idx="6333">
                  <c:v>-0.74275362318799998</c:v>
                </c:pt>
                <c:pt idx="6334">
                  <c:v>-0.74275362318799998</c:v>
                </c:pt>
                <c:pt idx="6335">
                  <c:v>-0.74275362318799998</c:v>
                </c:pt>
                <c:pt idx="6336">
                  <c:v>-0.74275362318799998</c:v>
                </c:pt>
                <c:pt idx="6337">
                  <c:v>-0.74275362318799998</c:v>
                </c:pt>
                <c:pt idx="6338">
                  <c:v>-0.74275362318799998</c:v>
                </c:pt>
                <c:pt idx="6339">
                  <c:v>-0.74275362318799998</c:v>
                </c:pt>
                <c:pt idx="6340">
                  <c:v>-0.74275362318799998</c:v>
                </c:pt>
                <c:pt idx="6341">
                  <c:v>-0.74275362318799998</c:v>
                </c:pt>
                <c:pt idx="6342">
                  <c:v>-0.74275362318799998</c:v>
                </c:pt>
                <c:pt idx="6343">
                  <c:v>-0.74275362318799998</c:v>
                </c:pt>
                <c:pt idx="6344">
                  <c:v>-0.74275362318799998</c:v>
                </c:pt>
                <c:pt idx="6345">
                  <c:v>-0.74275362318799998</c:v>
                </c:pt>
                <c:pt idx="6346">
                  <c:v>-0.74275362318799998</c:v>
                </c:pt>
                <c:pt idx="6347">
                  <c:v>-0.74275362318799998</c:v>
                </c:pt>
                <c:pt idx="6348">
                  <c:v>-0.74275362318799998</c:v>
                </c:pt>
                <c:pt idx="6349">
                  <c:v>-0.74275362318799998</c:v>
                </c:pt>
                <c:pt idx="6350">
                  <c:v>-0.74275362318799998</c:v>
                </c:pt>
                <c:pt idx="6351">
                  <c:v>-0.74275362318799998</c:v>
                </c:pt>
                <c:pt idx="6352">
                  <c:v>-0.74275362318799998</c:v>
                </c:pt>
                <c:pt idx="6353">
                  <c:v>-0.74275362318799998</c:v>
                </c:pt>
                <c:pt idx="6354">
                  <c:v>-0.74275362318799998</c:v>
                </c:pt>
                <c:pt idx="6355">
                  <c:v>-0.74275362318799998</c:v>
                </c:pt>
                <c:pt idx="6356">
                  <c:v>-0.74275362318799998</c:v>
                </c:pt>
                <c:pt idx="6357">
                  <c:v>-0.74275362318799998</c:v>
                </c:pt>
                <c:pt idx="6358">
                  <c:v>-0.74275362318799998</c:v>
                </c:pt>
                <c:pt idx="6359">
                  <c:v>-0.74275362318799998</c:v>
                </c:pt>
                <c:pt idx="6360">
                  <c:v>-0.74275362318799998</c:v>
                </c:pt>
                <c:pt idx="6361">
                  <c:v>-0.74275362318799998</c:v>
                </c:pt>
                <c:pt idx="6362">
                  <c:v>-0.74275362318799998</c:v>
                </c:pt>
                <c:pt idx="6363">
                  <c:v>-0.74275362318799998</c:v>
                </c:pt>
                <c:pt idx="6364">
                  <c:v>-0.74275362318799998</c:v>
                </c:pt>
                <c:pt idx="6365">
                  <c:v>-0.74275362318799998</c:v>
                </c:pt>
                <c:pt idx="6366">
                  <c:v>-0.74275362318799998</c:v>
                </c:pt>
                <c:pt idx="6367">
                  <c:v>-0.74275362318799998</c:v>
                </c:pt>
                <c:pt idx="6368">
                  <c:v>-0.74275362318799998</c:v>
                </c:pt>
                <c:pt idx="6369">
                  <c:v>-0.74275362318799998</c:v>
                </c:pt>
                <c:pt idx="6370">
                  <c:v>-0.74275362318799998</c:v>
                </c:pt>
                <c:pt idx="6371">
                  <c:v>-0.74275362318799998</c:v>
                </c:pt>
                <c:pt idx="6372">
                  <c:v>-0.74275362318799998</c:v>
                </c:pt>
                <c:pt idx="6373">
                  <c:v>-0.74275362318799998</c:v>
                </c:pt>
                <c:pt idx="6374">
                  <c:v>-0.74275362318799998</c:v>
                </c:pt>
                <c:pt idx="6375">
                  <c:v>-0.74275362318799998</c:v>
                </c:pt>
                <c:pt idx="6376">
                  <c:v>-0.74275362318799998</c:v>
                </c:pt>
                <c:pt idx="6377">
                  <c:v>-0.74275362318799998</c:v>
                </c:pt>
                <c:pt idx="6378">
                  <c:v>-0.74275362318799998</c:v>
                </c:pt>
                <c:pt idx="6379">
                  <c:v>-0.74275362318799998</c:v>
                </c:pt>
                <c:pt idx="6380">
                  <c:v>-0.74275362318799998</c:v>
                </c:pt>
                <c:pt idx="6381">
                  <c:v>-0.74275362318799998</c:v>
                </c:pt>
                <c:pt idx="6382">
                  <c:v>-0.74275362318799998</c:v>
                </c:pt>
                <c:pt idx="6383">
                  <c:v>-0.74275362318799998</c:v>
                </c:pt>
                <c:pt idx="6384">
                  <c:v>-0.74275362318799998</c:v>
                </c:pt>
                <c:pt idx="6385">
                  <c:v>-0.74275362318799998</c:v>
                </c:pt>
                <c:pt idx="6386">
                  <c:v>-0.74275362318799998</c:v>
                </c:pt>
                <c:pt idx="6387">
                  <c:v>-0.74275362318799998</c:v>
                </c:pt>
                <c:pt idx="6388">
                  <c:v>-0.74275362318799998</c:v>
                </c:pt>
                <c:pt idx="6389">
                  <c:v>-0.74275362318799998</c:v>
                </c:pt>
                <c:pt idx="6390">
                  <c:v>-0.74275362318799998</c:v>
                </c:pt>
                <c:pt idx="6391">
                  <c:v>-0.74368231046900002</c:v>
                </c:pt>
                <c:pt idx="6392">
                  <c:v>-0.74368231046900002</c:v>
                </c:pt>
                <c:pt idx="6393">
                  <c:v>-0.74368231046900002</c:v>
                </c:pt>
                <c:pt idx="6394">
                  <c:v>-0.74368231046900002</c:v>
                </c:pt>
                <c:pt idx="6395">
                  <c:v>-0.74368231046900002</c:v>
                </c:pt>
                <c:pt idx="6396">
                  <c:v>-0.74368231046900002</c:v>
                </c:pt>
                <c:pt idx="6397">
                  <c:v>-0.74460431654699999</c:v>
                </c:pt>
                <c:pt idx="6398">
                  <c:v>-0.74460431654699999</c:v>
                </c:pt>
                <c:pt idx="6399">
                  <c:v>-0.74460431654699999</c:v>
                </c:pt>
                <c:pt idx="6400">
                  <c:v>-0.74460431654699999</c:v>
                </c:pt>
                <c:pt idx="6401">
                  <c:v>-0.74460431654699999</c:v>
                </c:pt>
                <c:pt idx="6402">
                  <c:v>-0.74460431654699999</c:v>
                </c:pt>
                <c:pt idx="6403">
                  <c:v>-0.74460431654699999</c:v>
                </c:pt>
                <c:pt idx="6404">
                  <c:v>-0.74460431654699999</c:v>
                </c:pt>
                <c:pt idx="6405">
                  <c:v>-0.74460431654699999</c:v>
                </c:pt>
                <c:pt idx="6406">
                  <c:v>-0.74460431654699999</c:v>
                </c:pt>
                <c:pt idx="6407">
                  <c:v>-0.74460431654699999</c:v>
                </c:pt>
                <c:pt idx="6408">
                  <c:v>-0.74460431654699999</c:v>
                </c:pt>
                <c:pt idx="6409">
                  <c:v>-0.74460431654699999</c:v>
                </c:pt>
                <c:pt idx="6410">
                  <c:v>-0.74460431654699999</c:v>
                </c:pt>
                <c:pt idx="6411">
                  <c:v>-0.74460431654699999</c:v>
                </c:pt>
                <c:pt idx="6412">
                  <c:v>-0.74460431654699999</c:v>
                </c:pt>
                <c:pt idx="6413">
                  <c:v>-0.74460431654699999</c:v>
                </c:pt>
                <c:pt idx="6414">
                  <c:v>-0.74460431654699999</c:v>
                </c:pt>
                <c:pt idx="6415">
                  <c:v>-0.74460431654699999</c:v>
                </c:pt>
                <c:pt idx="6416">
                  <c:v>-0.74460431654699999</c:v>
                </c:pt>
                <c:pt idx="6417">
                  <c:v>-0.74460431654699999</c:v>
                </c:pt>
                <c:pt idx="6418">
                  <c:v>-0.74460431654699999</c:v>
                </c:pt>
                <c:pt idx="6419">
                  <c:v>-0.74460431654699999</c:v>
                </c:pt>
                <c:pt idx="6420">
                  <c:v>-0.74460431654699999</c:v>
                </c:pt>
                <c:pt idx="6421">
                  <c:v>-0.74551971326199995</c:v>
                </c:pt>
                <c:pt idx="6422">
                  <c:v>-0.74551971326199995</c:v>
                </c:pt>
                <c:pt idx="6423">
                  <c:v>-0.74551971326199995</c:v>
                </c:pt>
                <c:pt idx="6424">
                  <c:v>-0.74551971326199995</c:v>
                </c:pt>
                <c:pt idx="6425">
                  <c:v>-0.74551971326199995</c:v>
                </c:pt>
                <c:pt idx="6426">
                  <c:v>-0.74551971326199995</c:v>
                </c:pt>
                <c:pt idx="6427">
                  <c:v>-0.74551971326199995</c:v>
                </c:pt>
                <c:pt idx="6428">
                  <c:v>-0.74551971326199995</c:v>
                </c:pt>
                <c:pt idx="6429">
                  <c:v>-0.74551971326199995</c:v>
                </c:pt>
                <c:pt idx="6430">
                  <c:v>-0.74551971326199995</c:v>
                </c:pt>
                <c:pt idx="6431">
                  <c:v>-0.74551971326199995</c:v>
                </c:pt>
                <c:pt idx="6432">
                  <c:v>-0.74551971326199995</c:v>
                </c:pt>
                <c:pt idx="6433">
                  <c:v>-0.74551971326199995</c:v>
                </c:pt>
                <c:pt idx="6434">
                  <c:v>-0.74551971326199995</c:v>
                </c:pt>
                <c:pt idx="6435">
                  <c:v>-0.74551971326199995</c:v>
                </c:pt>
                <c:pt idx="6436">
                  <c:v>-0.74551971326199995</c:v>
                </c:pt>
                <c:pt idx="6437">
                  <c:v>-0.74551971326199995</c:v>
                </c:pt>
                <c:pt idx="6438">
                  <c:v>-0.74551971326199995</c:v>
                </c:pt>
                <c:pt idx="6439">
                  <c:v>-0.74551971326199995</c:v>
                </c:pt>
                <c:pt idx="6440">
                  <c:v>-0.74551971326199995</c:v>
                </c:pt>
                <c:pt idx="6441">
                  <c:v>-0.74551971326199995</c:v>
                </c:pt>
                <c:pt idx="6442">
                  <c:v>-0.74551971326199995</c:v>
                </c:pt>
                <c:pt idx="6443">
                  <c:v>-0.74551971326199995</c:v>
                </c:pt>
                <c:pt idx="6444">
                  <c:v>-0.74551971326199995</c:v>
                </c:pt>
                <c:pt idx="6445">
                  <c:v>-0.74551971326199995</c:v>
                </c:pt>
                <c:pt idx="6446">
                  <c:v>-0.74551971326199995</c:v>
                </c:pt>
                <c:pt idx="6447">
                  <c:v>-0.74551971326199995</c:v>
                </c:pt>
                <c:pt idx="6448">
                  <c:v>-0.74551971326199995</c:v>
                </c:pt>
                <c:pt idx="6449">
                  <c:v>-0.74551971326199995</c:v>
                </c:pt>
                <c:pt idx="6450">
                  <c:v>-0.74551971326199995</c:v>
                </c:pt>
                <c:pt idx="6451">
                  <c:v>-0.74551971326199995</c:v>
                </c:pt>
                <c:pt idx="6452">
                  <c:v>-0.74551971326199995</c:v>
                </c:pt>
                <c:pt idx="6453">
                  <c:v>-0.74551971326199995</c:v>
                </c:pt>
                <c:pt idx="6454">
                  <c:v>-0.74551971326199995</c:v>
                </c:pt>
                <c:pt idx="6455">
                  <c:v>-0.74551971326199995</c:v>
                </c:pt>
                <c:pt idx="6456">
                  <c:v>-0.74551971326199995</c:v>
                </c:pt>
                <c:pt idx="6457">
                  <c:v>-0.74551971326199995</c:v>
                </c:pt>
                <c:pt idx="6458">
                  <c:v>-0.74551971326199995</c:v>
                </c:pt>
                <c:pt idx="6459">
                  <c:v>-0.74551971326199995</c:v>
                </c:pt>
                <c:pt idx="6460">
                  <c:v>-0.74551971326199995</c:v>
                </c:pt>
                <c:pt idx="6461">
                  <c:v>-0.74642857142899999</c:v>
                </c:pt>
                <c:pt idx="6462">
                  <c:v>-0.74642857142899999</c:v>
                </c:pt>
                <c:pt idx="6463">
                  <c:v>-0.74642857142899999</c:v>
                </c:pt>
                <c:pt idx="6464">
                  <c:v>-0.74642857142899999</c:v>
                </c:pt>
                <c:pt idx="6465">
                  <c:v>-0.74642857142899999</c:v>
                </c:pt>
                <c:pt idx="6466">
                  <c:v>-0.74642857142899999</c:v>
                </c:pt>
                <c:pt idx="6467">
                  <c:v>-0.74642857142899999</c:v>
                </c:pt>
                <c:pt idx="6468">
                  <c:v>-0.74642857142899999</c:v>
                </c:pt>
                <c:pt idx="6469">
                  <c:v>-0.74642857142899999</c:v>
                </c:pt>
                <c:pt idx="6470">
                  <c:v>-0.74642857142899999</c:v>
                </c:pt>
                <c:pt idx="6471">
                  <c:v>-0.74642857142899999</c:v>
                </c:pt>
                <c:pt idx="6472">
                  <c:v>-0.74642857142899999</c:v>
                </c:pt>
                <c:pt idx="6473">
                  <c:v>-0.74642857142899999</c:v>
                </c:pt>
                <c:pt idx="6474">
                  <c:v>-0.74642857142899999</c:v>
                </c:pt>
                <c:pt idx="6475">
                  <c:v>-0.74642857142899999</c:v>
                </c:pt>
                <c:pt idx="6476">
                  <c:v>-0.74733096085399997</c:v>
                </c:pt>
                <c:pt idx="6477">
                  <c:v>-0.74733096085399997</c:v>
                </c:pt>
                <c:pt idx="6478">
                  <c:v>-0.74733096085399997</c:v>
                </c:pt>
                <c:pt idx="6479">
                  <c:v>-0.74733096085399997</c:v>
                </c:pt>
                <c:pt idx="6480">
                  <c:v>-0.74733096085399997</c:v>
                </c:pt>
                <c:pt idx="6481">
                  <c:v>-0.74733096085399997</c:v>
                </c:pt>
                <c:pt idx="6482">
                  <c:v>-0.74733096085399997</c:v>
                </c:pt>
                <c:pt idx="6483">
                  <c:v>-0.74733096085399997</c:v>
                </c:pt>
                <c:pt idx="6484">
                  <c:v>-0.74733096085399997</c:v>
                </c:pt>
                <c:pt idx="6485">
                  <c:v>-0.74733096085399997</c:v>
                </c:pt>
                <c:pt idx="6486">
                  <c:v>-0.74733096085399997</c:v>
                </c:pt>
                <c:pt idx="6487">
                  <c:v>-0.74733096085399997</c:v>
                </c:pt>
                <c:pt idx="6488">
                  <c:v>-0.74733096085399997</c:v>
                </c:pt>
                <c:pt idx="6489">
                  <c:v>-0.74733096085399997</c:v>
                </c:pt>
                <c:pt idx="6490">
                  <c:v>-0.74733096085399997</c:v>
                </c:pt>
                <c:pt idx="6491">
                  <c:v>-0.74733096085399997</c:v>
                </c:pt>
                <c:pt idx="6492">
                  <c:v>-0.74733096085399997</c:v>
                </c:pt>
                <c:pt idx="6493">
                  <c:v>-0.74733096085399997</c:v>
                </c:pt>
                <c:pt idx="6494">
                  <c:v>-0.74733096085399997</c:v>
                </c:pt>
                <c:pt idx="6495">
                  <c:v>-0.74733096085399997</c:v>
                </c:pt>
                <c:pt idx="6496">
                  <c:v>-0.74733096085399997</c:v>
                </c:pt>
                <c:pt idx="6497">
                  <c:v>-0.74733096085399997</c:v>
                </c:pt>
                <c:pt idx="6498">
                  <c:v>-0.74733096085399997</c:v>
                </c:pt>
                <c:pt idx="6499">
                  <c:v>-0.74733096085399997</c:v>
                </c:pt>
                <c:pt idx="6500">
                  <c:v>-0.74733096085399997</c:v>
                </c:pt>
                <c:pt idx="6501">
                  <c:v>-0.74733096085399997</c:v>
                </c:pt>
                <c:pt idx="6502">
                  <c:v>-0.74733096085399997</c:v>
                </c:pt>
                <c:pt idx="6503">
                  <c:v>-0.74733096085399997</c:v>
                </c:pt>
                <c:pt idx="6504">
                  <c:v>-0.74733096085399997</c:v>
                </c:pt>
                <c:pt idx="6505">
                  <c:v>-0.74733096085399997</c:v>
                </c:pt>
                <c:pt idx="6506">
                  <c:v>-0.74733096085399997</c:v>
                </c:pt>
                <c:pt idx="6507">
                  <c:v>-0.74733096085399997</c:v>
                </c:pt>
                <c:pt idx="6508">
                  <c:v>-0.74733096085399997</c:v>
                </c:pt>
                <c:pt idx="6509">
                  <c:v>-0.74733096085399997</c:v>
                </c:pt>
                <c:pt idx="6510">
                  <c:v>-0.74733096085399997</c:v>
                </c:pt>
                <c:pt idx="6511">
                  <c:v>-0.74733096085399997</c:v>
                </c:pt>
                <c:pt idx="6512">
                  <c:v>-0.74733096085399997</c:v>
                </c:pt>
                <c:pt idx="6513">
                  <c:v>-0.74733096085399997</c:v>
                </c:pt>
                <c:pt idx="6514">
                  <c:v>-0.74733096085399997</c:v>
                </c:pt>
                <c:pt idx="6515">
                  <c:v>-0.74733096085399997</c:v>
                </c:pt>
                <c:pt idx="6516">
                  <c:v>-0.74733096085399997</c:v>
                </c:pt>
                <c:pt idx="6517">
                  <c:v>-0.74733096085399997</c:v>
                </c:pt>
                <c:pt idx="6518">
                  <c:v>-0.74733096085399997</c:v>
                </c:pt>
                <c:pt idx="6519">
                  <c:v>-0.74733096085399997</c:v>
                </c:pt>
                <c:pt idx="6520">
                  <c:v>-0.74733096085399997</c:v>
                </c:pt>
                <c:pt idx="6521">
                  <c:v>-0.74822695035499998</c:v>
                </c:pt>
                <c:pt idx="6522">
                  <c:v>-0.74822695035499998</c:v>
                </c:pt>
                <c:pt idx="6523">
                  <c:v>-0.74822695035499998</c:v>
                </c:pt>
                <c:pt idx="6524">
                  <c:v>-0.74822695035499998</c:v>
                </c:pt>
                <c:pt idx="6525">
                  <c:v>-0.74822695035499998</c:v>
                </c:pt>
                <c:pt idx="6526">
                  <c:v>-0.74822695035499998</c:v>
                </c:pt>
                <c:pt idx="6527">
                  <c:v>-0.74204946996499999</c:v>
                </c:pt>
                <c:pt idx="6528">
                  <c:v>-0.74204946996499999</c:v>
                </c:pt>
                <c:pt idx="6529">
                  <c:v>-0.74204946996499999</c:v>
                </c:pt>
                <c:pt idx="6530">
                  <c:v>-0.74204946996499999</c:v>
                </c:pt>
                <c:pt idx="6531">
                  <c:v>-0.74204946996499999</c:v>
                </c:pt>
                <c:pt idx="6532">
                  <c:v>-0.74204946996499999</c:v>
                </c:pt>
                <c:pt idx="6533">
                  <c:v>-0.74204946996499999</c:v>
                </c:pt>
                <c:pt idx="6534">
                  <c:v>-0.74204946996499999</c:v>
                </c:pt>
                <c:pt idx="6535">
                  <c:v>-0.74204946996499999</c:v>
                </c:pt>
                <c:pt idx="6536">
                  <c:v>-0.74204946996499999</c:v>
                </c:pt>
                <c:pt idx="6537">
                  <c:v>-0.74204946996499999</c:v>
                </c:pt>
                <c:pt idx="6538">
                  <c:v>-0.74204946996499999</c:v>
                </c:pt>
                <c:pt idx="6539">
                  <c:v>-0.74204946996499999</c:v>
                </c:pt>
                <c:pt idx="6540">
                  <c:v>-0.74204946996499999</c:v>
                </c:pt>
                <c:pt idx="6541">
                  <c:v>-0.74204946996499999</c:v>
                </c:pt>
                <c:pt idx="6542">
                  <c:v>-0.74204946996499999</c:v>
                </c:pt>
                <c:pt idx="6543">
                  <c:v>-0.74204946996499999</c:v>
                </c:pt>
                <c:pt idx="6544">
                  <c:v>-0.74204946996499999</c:v>
                </c:pt>
                <c:pt idx="6545">
                  <c:v>-0.74204946996499999</c:v>
                </c:pt>
                <c:pt idx="6546">
                  <c:v>-0.74204946996499999</c:v>
                </c:pt>
                <c:pt idx="6547">
                  <c:v>-0.74204946996499999</c:v>
                </c:pt>
                <c:pt idx="6548">
                  <c:v>-0.74204946996499999</c:v>
                </c:pt>
                <c:pt idx="6549">
                  <c:v>-0.74204946996499999</c:v>
                </c:pt>
                <c:pt idx="6550">
                  <c:v>-0.74204946996499999</c:v>
                </c:pt>
                <c:pt idx="6551">
                  <c:v>-0.74204946996499999</c:v>
                </c:pt>
                <c:pt idx="6552">
                  <c:v>-0.74204946996499999</c:v>
                </c:pt>
                <c:pt idx="6553">
                  <c:v>-0.74204946996499999</c:v>
                </c:pt>
                <c:pt idx="6554">
                  <c:v>-0.73591549295799996</c:v>
                </c:pt>
                <c:pt idx="6555">
                  <c:v>-0.73591549295799996</c:v>
                </c:pt>
                <c:pt idx="6556">
                  <c:v>-0.73591549295799996</c:v>
                </c:pt>
                <c:pt idx="6557">
                  <c:v>-0.73591549295799996</c:v>
                </c:pt>
                <c:pt idx="6558">
                  <c:v>-0.73591549295799996</c:v>
                </c:pt>
                <c:pt idx="6559">
                  <c:v>-0.73591549295799996</c:v>
                </c:pt>
                <c:pt idx="6560">
                  <c:v>-0.73591549295799996</c:v>
                </c:pt>
                <c:pt idx="6561">
                  <c:v>-0.73591549295799996</c:v>
                </c:pt>
                <c:pt idx="6562">
                  <c:v>-0.73591549295799996</c:v>
                </c:pt>
                <c:pt idx="6563">
                  <c:v>-0.73591549295799996</c:v>
                </c:pt>
                <c:pt idx="6564">
                  <c:v>-0.73591549295799996</c:v>
                </c:pt>
                <c:pt idx="6565">
                  <c:v>-0.73591549295799996</c:v>
                </c:pt>
                <c:pt idx="6566">
                  <c:v>-0.73591549295799996</c:v>
                </c:pt>
                <c:pt idx="6567">
                  <c:v>-0.73591549295799996</c:v>
                </c:pt>
                <c:pt idx="6568">
                  <c:v>-0.73591549295799996</c:v>
                </c:pt>
                <c:pt idx="6569">
                  <c:v>-0.73591549295799996</c:v>
                </c:pt>
                <c:pt idx="6570">
                  <c:v>-0.73591549295799996</c:v>
                </c:pt>
                <c:pt idx="6571">
                  <c:v>-0.73591549295799996</c:v>
                </c:pt>
                <c:pt idx="6572">
                  <c:v>-0.73591549295799996</c:v>
                </c:pt>
                <c:pt idx="6573">
                  <c:v>-0.73591549295799996</c:v>
                </c:pt>
                <c:pt idx="6574">
                  <c:v>-0.73591549295799996</c:v>
                </c:pt>
                <c:pt idx="6575">
                  <c:v>-0.73591549295799996</c:v>
                </c:pt>
                <c:pt idx="6576">
                  <c:v>-0.73591549295799996</c:v>
                </c:pt>
                <c:pt idx="6577">
                  <c:v>-0.73591549295799996</c:v>
                </c:pt>
                <c:pt idx="6578">
                  <c:v>-0.73591549295799996</c:v>
                </c:pt>
                <c:pt idx="6579">
                  <c:v>-0.73591549295799996</c:v>
                </c:pt>
                <c:pt idx="6580">
                  <c:v>-0.73591549295799996</c:v>
                </c:pt>
                <c:pt idx="6581">
                  <c:v>-0.73591549295799996</c:v>
                </c:pt>
                <c:pt idx="6582">
                  <c:v>-0.73591549295799996</c:v>
                </c:pt>
                <c:pt idx="6583">
                  <c:v>-0.73591549295799996</c:v>
                </c:pt>
                <c:pt idx="6584">
                  <c:v>-0.73591549295799996</c:v>
                </c:pt>
                <c:pt idx="6585">
                  <c:v>-0.73591549295799996</c:v>
                </c:pt>
                <c:pt idx="6586">
                  <c:v>-0.73591549295799996</c:v>
                </c:pt>
                <c:pt idx="6587">
                  <c:v>-0.73591549295799996</c:v>
                </c:pt>
                <c:pt idx="6588">
                  <c:v>-0.73591549295799996</c:v>
                </c:pt>
                <c:pt idx="6589">
                  <c:v>-0.73591549295799996</c:v>
                </c:pt>
                <c:pt idx="6590">
                  <c:v>-0.73591549295799996</c:v>
                </c:pt>
                <c:pt idx="6591">
                  <c:v>-0.73684210526299998</c:v>
                </c:pt>
                <c:pt idx="6592">
                  <c:v>-0.73684210526299998</c:v>
                </c:pt>
                <c:pt idx="6593">
                  <c:v>-0.73684210526299998</c:v>
                </c:pt>
                <c:pt idx="6594">
                  <c:v>-0.73684210526299998</c:v>
                </c:pt>
                <c:pt idx="6595">
                  <c:v>-0.73684210526299998</c:v>
                </c:pt>
                <c:pt idx="6596">
                  <c:v>-0.73684210526299998</c:v>
                </c:pt>
                <c:pt idx="6597">
                  <c:v>-0.73684210526299998</c:v>
                </c:pt>
                <c:pt idx="6598">
                  <c:v>-0.73684210526299998</c:v>
                </c:pt>
                <c:pt idx="6599">
                  <c:v>-0.73684210526299998</c:v>
                </c:pt>
                <c:pt idx="6600">
                  <c:v>-0.73684210526299998</c:v>
                </c:pt>
                <c:pt idx="6601">
                  <c:v>-0.73684210526299998</c:v>
                </c:pt>
                <c:pt idx="6602">
                  <c:v>-0.73684210526299998</c:v>
                </c:pt>
                <c:pt idx="6603">
                  <c:v>-0.73684210526299998</c:v>
                </c:pt>
                <c:pt idx="6604">
                  <c:v>-0.73684210526299998</c:v>
                </c:pt>
                <c:pt idx="6605">
                  <c:v>-0.73684210526299998</c:v>
                </c:pt>
                <c:pt idx="6606">
                  <c:v>-0.73684210526299998</c:v>
                </c:pt>
                <c:pt idx="6607">
                  <c:v>-0.73776223776200001</c:v>
                </c:pt>
                <c:pt idx="6608">
                  <c:v>-0.73776223776200001</c:v>
                </c:pt>
                <c:pt idx="6609">
                  <c:v>-0.73776223776200001</c:v>
                </c:pt>
                <c:pt idx="6610">
                  <c:v>-0.73776223776200001</c:v>
                </c:pt>
                <c:pt idx="6611">
                  <c:v>-0.73776223776200001</c:v>
                </c:pt>
                <c:pt idx="6612">
                  <c:v>-0.73776223776200001</c:v>
                </c:pt>
                <c:pt idx="6613">
                  <c:v>-0.73776223776200001</c:v>
                </c:pt>
                <c:pt idx="6614">
                  <c:v>-0.73776223776200001</c:v>
                </c:pt>
                <c:pt idx="6615">
                  <c:v>-0.73776223776200001</c:v>
                </c:pt>
                <c:pt idx="6616">
                  <c:v>-0.73776223776200001</c:v>
                </c:pt>
                <c:pt idx="6617">
                  <c:v>-0.73776223776200001</c:v>
                </c:pt>
                <c:pt idx="6618">
                  <c:v>-0.73776223776200001</c:v>
                </c:pt>
                <c:pt idx="6619">
                  <c:v>-0.73776223776200001</c:v>
                </c:pt>
                <c:pt idx="6620">
                  <c:v>-0.73776223776200001</c:v>
                </c:pt>
                <c:pt idx="6621">
                  <c:v>-0.73776223776200001</c:v>
                </c:pt>
                <c:pt idx="6622">
                  <c:v>-0.73776223776200001</c:v>
                </c:pt>
                <c:pt idx="6623">
                  <c:v>-0.73776223776200001</c:v>
                </c:pt>
                <c:pt idx="6624">
                  <c:v>-0.73776223776200001</c:v>
                </c:pt>
                <c:pt idx="6625">
                  <c:v>-0.73776223776200001</c:v>
                </c:pt>
                <c:pt idx="6626">
                  <c:v>-0.73776223776200001</c:v>
                </c:pt>
                <c:pt idx="6627">
                  <c:v>-0.73776223776200001</c:v>
                </c:pt>
                <c:pt idx="6628">
                  <c:v>-0.73776223776200001</c:v>
                </c:pt>
                <c:pt idx="6629">
                  <c:v>-0.73776223776200001</c:v>
                </c:pt>
                <c:pt idx="6630">
                  <c:v>-0.73776223776200001</c:v>
                </c:pt>
                <c:pt idx="6631">
                  <c:v>-0.73776223776200001</c:v>
                </c:pt>
                <c:pt idx="6632">
                  <c:v>-0.73776223776200001</c:v>
                </c:pt>
                <c:pt idx="6633">
                  <c:v>-0.73776223776200001</c:v>
                </c:pt>
                <c:pt idx="6634">
                  <c:v>-0.73776223776200001</c:v>
                </c:pt>
                <c:pt idx="6635">
                  <c:v>-0.73776223776200001</c:v>
                </c:pt>
                <c:pt idx="6636">
                  <c:v>-0.73776223776200001</c:v>
                </c:pt>
                <c:pt idx="6637">
                  <c:v>-0.73776223776200001</c:v>
                </c:pt>
                <c:pt idx="6638">
                  <c:v>-0.73776223776200001</c:v>
                </c:pt>
                <c:pt idx="6639">
                  <c:v>-0.73776223776200001</c:v>
                </c:pt>
                <c:pt idx="6640">
                  <c:v>-0.73776223776200001</c:v>
                </c:pt>
                <c:pt idx="6641">
                  <c:v>-0.73776223776200001</c:v>
                </c:pt>
                <c:pt idx="6642">
                  <c:v>-0.73776223776200001</c:v>
                </c:pt>
                <c:pt idx="6643">
                  <c:v>-0.73776223776200001</c:v>
                </c:pt>
                <c:pt idx="6644">
                  <c:v>-0.73776223776200001</c:v>
                </c:pt>
                <c:pt idx="6645">
                  <c:v>-0.73776223776200001</c:v>
                </c:pt>
                <c:pt idx="6646">
                  <c:v>-0.73776223776200001</c:v>
                </c:pt>
                <c:pt idx="6647">
                  <c:v>-0.73776223776200001</c:v>
                </c:pt>
                <c:pt idx="6648">
                  <c:v>-0.73776223776200001</c:v>
                </c:pt>
                <c:pt idx="6649">
                  <c:v>-0.73776223776200001</c:v>
                </c:pt>
                <c:pt idx="6650">
                  <c:v>-0.73776223776200001</c:v>
                </c:pt>
                <c:pt idx="6651">
                  <c:v>-0.73776223776200001</c:v>
                </c:pt>
                <c:pt idx="6652">
                  <c:v>-0.73776223776200001</c:v>
                </c:pt>
                <c:pt idx="6653">
                  <c:v>-0.73776223776200001</c:v>
                </c:pt>
                <c:pt idx="6654">
                  <c:v>-0.73776223776200001</c:v>
                </c:pt>
                <c:pt idx="6655">
                  <c:v>-0.73776223776200001</c:v>
                </c:pt>
                <c:pt idx="6656">
                  <c:v>-0.73776223776200001</c:v>
                </c:pt>
                <c:pt idx="6657">
                  <c:v>-0.73776223776200001</c:v>
                </c:pt>
                <c:pt idx="6658">
                  <c:v>-0.73776223776200001</c:v>
                </c:pt>
                <c:pt idx="6659">
                  <c:v>-0.73776223776200001</c:v>
                </c:pt>
                <c:pt idx="6660">
                  <c:v>-0.73776223776200001</c:v>
                </c:pt>
                <c:pt idx="6661">
                  <c:v>-0.73776223776200001</c:v>
                </c:pt>
                <c:pt idx="6662">
                  <c:v>-0.73776223776200001</c:v>
                </c:pt>
                <c:pt idx="6663">
                  <c:v>-0.73776223776200001</c:v>
                </c:pt>
                <c:pt idx="6664">
                  <c:v>-0.73776223776200001</c:v>
                </c:pt>
                <c:pt idx="6665">
                  <c:v>-0.73776223776200001</c:v>
                </c:pt>
                <c:pt idx="6666">
                  <c:v>-0.73776223776200001</c:v>
                </c:pt>
                <c:pt idx="6667">
                  <c:v>-0.73776223776200001</c:v>
                </c:pt>
                <c:pt idx="6668">
                  <c:v>-0.73776223776200001</c:v>
                </c:pt>
                <c:pt idx="6669">
                  <c:v>-0.73776223776200001</c:v>
                </c:pt>
                <c:pt idx="6670">
                  <c:v>-0.73776223776200001</c:v>
                </c:pt>
                <c:pt idx="6671">
                  <c:v>-0.73776223776200001</c:v>
                </c:pt>
                <c:pt idx="6672">
                  <c:v>-0.73776223776200001</c:v>
                </c:pt>
                <c:pt idx="6673">
                  <c:v>-0.73776223776200001</c:v>
                </c:pt>
                <c:pt idx="6674">
                  <c:v>-0.73776223776200001</c:v>
                </c:pt>
                <c:pt idx="6675">
                  <c:v>-0.73776223776200001</c:v>
                </c:pt>
                <c:pt idx="6676">
                  <c:v>-0.73776223776200001</c:v>
                </c:pt>
                <c:pt idx="6677">
                  <c:v>-0.73776223776200001</c:v>
                </c:pt>
                <c:pt idx="6678">
                  <c:v>-0.73776223776200001</c:v>
                </c:pt>
                <c:pt idx="6679">
                  <c:v>-0.73867595818800003</c:v>
                </c:pt>
                <c:pt idx="6680">
                  <c:v>-0.73867595818800003</c:v>
                </c:pt>
                <c:pt idx="6681">
                  <c:v>-0.73867595818800003</c:v>
                </c:pt>
                <c:pt idx="6682">
                  <c:v>-0.73867595818800003</c:v>
                </c:pt>
                <c:pt idx="6683">
                  <c:v>-0.73867595818800003</c:v>
                </c:pt>
                <c:pt idx="6684">
                  <c:v>-0.73867595818800003</c:v>
                </c:pt>
                <c:pt idx="6685">
                  <c:v>-0.73867595818800003</c:v>
                </c:pt>
                <c:pt idx="6686">
                  <c:v>-0.73867595818800003</c:v>
                </c:pt>
                <c:pt idx="6687">
                  <c:v>-0.73867595818800003</c:v>
                </c:pt>
                <c:pt idx="6688">
                  <c:v>-0.73867595818800003</c:v>
                </c:pt>
                <c:pt idx="6689">
                  <c:v>-0.73867595818800003</c:v>
                </c:pt>
                <c:pt idx="6690">
                  <c:v>-0.73867595818800003</c:v>
                </c:pt>
                <c:pt idx="6691">
                  <c:v>-0.73867595818800003</c:v>
                </c:pt>
                <c:pt idx="6692">
                  <c:v>-0.73263888888899997</c:v>
                </c:pt>
                <c:pt idx="6693">
                  <c:v>-0.73263888888899997</c:v>
                </c:pt>
                <c:pt idx="6694">
                  <c:v>-0.73263888888899997</c:v>
                </c:pt>
                <c:pt idx="6695">
                  <c:v>-0.73263888888899997</c:v>
                </c:pt>
                <c:pt idx="6696">
                  <c:v>-0.73263888888899997</c:v>
                </c:pt>
                <c:pt idx="6697">
                  <c:v>-0.73263888888899997</c:v>
                </c:pt>
                <c:pt idx="6698">
                  <c:v>-0.73263888888899997</c:v>
                </c:pt>
                <c:pt idx="6699">
                  <c:v>-0.73263888888899997</c:v>
                </c:pt>
                <c:pt idx="6700">
                  <c:v>-0.73263888888899997</c:v>
                </c:pt>
                <c:pt idx="6701">
                  <c:v>-0.73263888888899997</c:v>
                </c:pt>
                <c:pt idx="6702">
                  <c:v>-0.73263888888899997</c:v>
                </c:pt>
                <c:pt idx="6703">
                  <c:v>-0.73263888888899997</c:v>
                </c:pt>
                <c:pt idx="6704">
                  <c:v>-0.73263888888899997</c:v>
                </c:pt>
                <c:pt idx="6705">
                  <c:v>-0.73263888888899997</c:v>
                </c:pt>
                <c:pt idx="6706">
                  <c:v>-0.73263888888899997</c:v>
                </c:pt>
                <c:pt idx="6707">
                  <c:v>-0.73263888888899997</c:v>
                </c:pt>
                <c:pt idx="6708">
                  <c:v>-0.73263888888899997</c:v>
                </c:pt>
                <c:pt idx="6709">
                  <c:v>-0.73263888888899997</c:v>
                </c:pt>
                <c:pt idx="6710">
                  <c:v>-0.73263888888899997</c:v>
                </c:pt>
                <c:pt idx="6711">
                  <c:v>-0.73263888888899997</c:v>
                </c:pt>
                <c:pt idx="6712">
                  <c:v>-0.73263888888899997</c:v>
                </c:pt>
                <c:pt idx="6713">
                  <c:v>-0.73263888888899997</c:v>
                </c:pt>
                <c:pt idx="6714">
                  <c:v>-0.73263888888899997</c:v>
                </c:pt>
                <c:pt idx="6715">
                  <c:v>-0.73263888888899997</c:v>
                </c:pt>
                <c:pt idx="6716">
                  <c:v>-0.73263888888899997</c:v>
                </c:pt>
                <c:pt idx="6717">
                  <c:v>-0.73263888888899997</c:v>
                </c:pt>
                <c:pt idx="6718">
                  <c:v>-0.73263888888899997</c:v>
                </c:pt>
                <c:pt idx="6719">
                  <c:v>-0.73263888888899997</c:v>
                </c:pt>
                <c:pt idx="6720">
                  <c:v>-0.73263888888899997</c:v>
                </c:pt>
                <c:pt idx="6721">
                  <c:v>-0.73263888888899997</c:v>
                </c:pt>
                <c:pt idx="6722">
                  <c:v>-0.73263888888899997</c:v>
                </c:pt>
                <c:pt idx="6723">
                  <c:v>-0.73263888888899997</c:v>
                </c:pt>
                <c:pt idx="6724">
                  <c:v>-0.73263888888899997</c:v>
                </c:pt>
                <c:pt idx="6725">
                  <c:v>-0.73263888888899997</c:v>
                </c:pt>
                <c:pt idx="6726">
                  <c:v>-0.73263888888899997</c:v>
                </c:pt>
                <c:pt idx="6727">
                  <c:v>-0.73263888888899997</c:v>
                </c:pt>
                <c:pt idx="6728">
                  <c:v>-0.73263888888899997</c:v>
                </c:pt>
                <c:pt idx="6729">
                  <c:v>-0.73263888888899997</c:v>
                </c:pt>
                <c:pt idx="6730">
                  <c:v>-0.73263888888899997</c:v>
                </c:pt>
                <c:pt idx="6731">
                  <c:v>-0.73263888888899997</c:v>
                </c:pt>
                <c:pt idx="6732">
                  <c:v>-0.73263888888899997</c:v>
                </c:pt>
                <c:pt idx="6733">
                  <c:v>-0.73263888888899997</c:v>
                </c:pt>
                <c:pt idx="6734">
                  <c:v>-0.73263888888899997</c:v>
                </c:pt>
                <c:pt idx="6735">
                  <c:v>-0.73263888888899997</c:v>
                </c:pt>
                <c:pt idx="6736">
                  <c:v>-0.73263888888899997</c:v>
                </c:pt>
                <c:pt idx="6737">
                  <c:v>-0.73263888888899997</c:v>
                </c:pt>
                <c:pt idx="6738">
                  <c:v>-0.73263888888899997</c:v>
                </c:pt>
                <c:pt idx="6739">
                  <c:v>-0.73263888888899997</c:v>
                </c:pt>
                <c:pt idx="6740">
                  <c:v>-0.73263888888899997</c:v>
                </c:pt>
                <c:pt idx="6741">
                  <c:v>-0.73263888888899997</c:v>
                </c:pt>
                <c:pt idx="6742">
                  <c:v>-0.73263888888899997</c:v>
                </c:pt>
                <c:pt idx="6743">
                  <c:v>-0.73263888888899997</c:v>
                </c:pt>
                <c:pt idx="6744">
                  <c:v>-0.73263888888899997</c:v>
                </c:pt>
                <c:pt idx="6745">
                  <c:v>-0.73263888888899997</c:v>
                </c:pt>
                <c:pt idx="6746">
                  <c:v>-0.73263888888899997</c:v>
                </c:pt>
                <c:pt idx="6747">
                  <c:v>-0.73263888888899997</c:v>
                </c:pt>
                <c:pt idx="6748">
                  <c:v>-0.73263888888899997</c:v>
                </c:pt>
                <c:pt idx="6749">
                  <c:v>-0.73263888888899997</c:v>
                </c:pt>
                <c:pt idx="6750">
                  <c:v>-0.73263888888899997</c:v>
                </c:pt>
                <c:pt idx="6751">
                  <c:v>-0.73263888888899997</c:v>
                </c:pt>
                <c:pt idx="6752">
                  <c:v>-0.73263888888899997</c:v>
                </c:pt>
                <c:pt idx="6753">
                  <c:v>-0.73263888888899997</c:v>
                </c:pt>
                <c:pt idx="6754">
                  <c:v>-0.73263888888899997</c:v>
                </c:pt>
                <c:pt idx="6755">
                  <c:v>-0.73263888888899997</c:v>
                </c:pt>
                <c:pt idx="6756">
                  <c:v>-0.73263888888899997</c:v>
                </c:pt>
                <c:pt idx="6757">
                  <c:v>-0.73263888888899997</c:v>
                </c:pt>
                <c:pt idx="6758">
                  <c:v>-0.73263888888899997</c:v>
                </c:pt>
                <c:pt idx="6759">
                  <c:v>-0.73263888888899997</c:v>
                </c:pt>
                <c:pt idx="6760">
                  <c:v>-0.73263888888899997</c:v>
                </c:pt>
                <c:pt idx="6761">
                  <c:v>-0.73263888888899997</c:v>
                </c:pt>
                <c:pt idx="6762">
                  <c:v>-0.73263888888899997</c:v>
                </c:pt>
                <c:pt idx="6763">
                  <c:v>-0.73263888888899997</c:v>
                </c:pt>
                <c:pt idx="6764">
                  <c:v>-0.73263888888899997</c:v>
                </c:pt>
                <c:pt idx="6765">
                  <c:v>-0.73263888888899997</c:v>
                </c:pt>
                <c:pt idx="6766">
                  <c:v>-0.73263888888899997</c:v>
                </c:pt>
                <c:pt idx="6767">
                  <c:v>-0.73263888888899997</c:v>
                </c:pt>
                <c:pt idx="6768">
                  <c:v>-0.73263888888899997</c:v>
                </c:pt>
                <c:pt idx="6769">
                  <c:v>-0.73263888888899997</c:v>
                </c:pt>
                <c:pt idx="6770">
                  <c:v>-0.73263888888899997</c:v>
                </c:pt>
                <c:pt idx="6771">
                  <c:v>-0.73263888888899997</c:v>
                </c:pt>
                <c:pt idx="6772">
                  <c:v>-0.73263888888899997</c:v>
                </c:pt>
                <c:pt idx="6773">
                  <c:v>-0.73263888888899997</c:v>
                </c:pt>
                <c:pt idx="6774">
                  <c:v>-0.73263888888899997</c:v>
                </c:pt>
                <c:pt idx="6775">
                  <c:v>-0.73263888888899997</c:v>
                </c:pt>
                <c:pt idx="6776">
                  <c:v>-0.73263888888899997</c:v>
                </c:pt>
                <c:pt idx="6777">
                  <c:v>-0.73263888888899997</c:v>
                </c:pt>
                <c:pt idx="6778">
                  <c:v>-0.73263888888899997</c:v>
                </c:pt>
                <c:pt idx="6779">
                  <c:v>-0.73263888888899997</c:v>
                </c:pt>
                <c:pt idx="6780">
                  <c:v>-0.73263888888899997</c:v>
                </c:pt>
                <c:pt idx="6781">
                  <c:v>-0.72664359861600003</c:v>
                </c:pt>
                <c:pt idx="6782">
                  <c:v>-0.72664359861600003</c:v>
                </c:pt>
                <c:pt idx="6783">
                  <c:v>-0.72664359861600003</c:v>
                </c:pt>
                <c:pt idx="6784">
                  <c:v>-0.72664359861600003</c:v>
                </c:pt>
                <c:pt idx="6785">
                  <c:v>-0.72664359861600003</c:v>
                </c:pt>
                <c:pt idx="6786">
                  <c:v>-0.72664359861600003</c:v>
                </c:pt>
                <c:pt idx="6787">
                  <c:v>-0.72664359861600003</c:v>
                </c:pt>
                <c:pt idx="6788">
                  <c:v>-0.72664359861600003</c:v>
                </c:pt>
                <c:pt idx="6789">
                  <c:v>-0.72664359861600003</c:v>
                </c:pt>
                <c:pt idx="6790">
                  <c:v>-0.72664359861600003</c:v>
                </c:pt>
                <c:pt idx="6791">
                  <c:v>-0.72664359861600003</c:v>
                </c:pt>
                <c:pt idx="6792">
                  <c:v>-0.72664359861600003</c:v>
                </c:pt>
                <c:pt idx="6793">
                  <c:v>-0.72664359861600003</c:v>
                </c:pt>
                <c:pt idx="6794">
                  <c:v>-0.72664359861600003</c:v>
                </c:pt>
                <c:pt idx="6795">
                  <c:v>-0.72664359861600003</c:v>
                </c:pt>
                <c:pt idx="6796">
                  <c:v>-0.72664359861600003</c:v>
                </c:pt>
                <c:pt idx="6797">
                  <c:v>-0.72664359861600003</c:v>
                </c:pt>
                <c:pt idx="6798">
                  <c:v>-0.72664359861600003</c:v>
                </c:pt>
                <c:pt idx="6799">
                  <c:v>-0.72664359861600003</c:v>
                </c:pt>
                <c:pt idx="6800">
                  <c:v>-0.72664359861600003</c:v>
                </c:pt>
                <c:pt idx="6801">
                  <c:v>-0.72664359861600003</c:v>
                </c:pt>
                <c:pt idx="6802">
                  <c:v>-0.72664359861600003</c:v>
                </c:pt>
                <c:pt idx="6803">
                  <c:v>-0.72664359861600003</c:v>
                </c:pt>
                <c:pt idx="6804">
                  <c:v>-0.72664359861600003</c:v>
                </c:pt>
                <c:pt idx="6805">
                  <c:v>-0.72664359861600003</c:v>
                </c:pt>
                <c:pt idx="6806">
                  <c:v>-0.72664359861600003</c:v>
                </c:pt>
                <c:pt idx="6807">
                  <c:v>-0.72664359861600003</c:v>
                </c:pt>
                <c:pt idx="6808">
                  <c:v>-0.72664359861600003</c:v>
                </c:pt>
                <c:pt idx="6809">
                  <c:v>-0.72664359861600003</c:v>
                </c:pt>
                <c:pt idx="6810">
                  <c:v>-0.72664359861600003</c:v>
                </c:pt>
                <c:pt idx="6811">
                  <c:v>-0.72664359861600003</c:v>
                </c:pt>
                <c:pt idx="6812">
                  <c:v>-0.72664359861600003</c:v>
                </c:pt>
                <c:pt idx="6813">
                  <c:v>-0.72413793103400004</c:v>
                </c:pt>
                <c:pt idx="6814">
                  <c:v>-0.72413793103400004</c:v>
                </c:pt>
                <c:pt idx="6815">
                  <c:v>-0.72508591065299999</c:v>
                </c:pt>
                <c:pt idx="6816">
                  <c:v>-0.72508591065299999</c:v>
                </c:pt>
                <c:pt idx="6817">
                  <c:v>-0.72508591065299999</c:v>
                </c:pt>
                <c:pt idx="6818">
                  <c:v>-0.72508591065299999</c:v>
                </c:pt>
                <c:pt idx="6819">
                  <c:v>-0.72508591065299999</c:v>
                </c:pt>
                <c:pt idx="6820">
                  <c:v>-0.72508591065299999</c:v>
                </c:pt>
                <c:pt idx="6821">
                  <c:v>-0.72508591065299999</c:v>
                </c:pt>
                <c:pt idx="6822">
                  <c:v>-0.72602739725999998</c:v>
                </c:pt>
                <c:pt idx="6823">
                  <c:v>-0.72602739725999998</c:v>
                </c:pt>
                <c:pt idx="6824">
                  <c:v>-0.72602739725999998</c:v>
                </c:pt>
                <c:pt idx="6825">
                  <c:v>-0.72602739725999998</c:v>
                </c:pt>
                <c:pt idx="6826">
                  <c:v>-0.72602739725999998</c:v>
                </c:pt>
                <c:pt idx="6827">
                  <c:v>-0.72602739725999998</c:v>
                </c:pt>
                <c:pt idx="6828">
                  <c:v>-0.72602739725999998</c:v>
                </c:pt>
                <c:pt idx="6829">
                  <c:v>-0.72602739725999998</c:v>
                </c:pt>
                <c:pt idx="6830">
                  <c:v>-0.72602739725999998</c:v>
                </c:pt>
                <c:pt idx="6831">
                  <c:v>-0.72602739725999998</c:v>
                </c:pt>
                <c:pt idx="6832">
                  <c:v>-0.72602739725999998</c:v>
                </c:pt>
                <c:pt idx="6833">
                  <c:v>-0.72602739725999998</c:v>
                </c:pt>
                <c:pt idx="6834">
                  <c:v>-0.72602739725999998</c:v>
                </c:pt>
                <c:pt idx="6835">
                  <c:v>-0.72602739725999998</c:v>
                </c:pt>
                <c:pt idx="6836">
                  <c:v>-0.72602739725999998</c:v>
                </c:pt>
                <c:pt idx="6837">
                  <c:v>-0.72602739725999998</c:v>
                </c:pt>
                <c:pt idx="6838">
                  <c:v>-0.72602739725999998</c:v>
                </c:pt>
                <c:pt idx="6839">
                  <c:v>-0.72602739725999998</c:v>
                </c:pt>
                <c:pt idx="6840">
                  <c:v>-0.72013651877100004</c:v>
                </c:pt>
                <c:pt idx="6841">
                  <c:v>-0.72013651877100004</c:v>
                </c:pt>
                <c:pt idx="6842">
                  <c:v>-0.71428571428599996</c:v>
                </c:pt>
                <c:pt idx="6843">
                  <c:v>-0.71428571428599996</c:v>
                </c:pt>
                <c:pt idx="6844">
                  <c:v>-0.71428571428599996</c:v>
                </c:pt>
                <c:pt idx="6845">
                  <c:v>-0.71428571428599996</c:v>
                </c:pt>
                <c:pt idx="6846">
                  <c:v>-0.71428571428599996</c:v>
                </c:pt>
                <c:pt idx="6847">
                  <c:v>-0.71428571428599996</c:v>
                </c:pt>
                <c:pt idx="6848">
                  <c:v>-0.71428571428599996</c:v>
                </c:pt>
                <c:pt idx="6849">
                  <c:v>-0.71428571428599996</c:v>
                </c:pt>
                <c:pt idx="6850">
                  <c:v>-0.71428571428599996</c:v>
                </c:pt>
                <c:pt idx="6851">
                  <c:v>-0.71428571428599996</c:v>
                </c:pt>
                <c:pt idx="6852">
                  <c:v>-0.71428571428599996</c:v>
                </c:pt>
                <c:pt idx="6853">
                  <c:v>-0.71428571428599996</c:v>
                </c:pt>
                <c:pt idx="6854">
                  <c:v>-0.71428571428599996</c:v>
                </c:pt>
                <c:pt idx="6855">
                  <c:v>-0.71428571428599996</c:v>
                </c:pt>
                <c:pt idx="6856">
                  <c:v>-0.71428571428599996</c:v>
                </c:pt>
                <c:pt idx="6857">
                  <c:v>-0.71428571428599996</c:v>
                </c:pt>
                <c:pt idx="6858">
                  <c:v>-0.71428571428599996</c:v>
                </c:pt>
                <c:pt idx="6859">
                  <c:v>-0.71428571428599996</c:v>
                </c:pt>
                <c:pt idx="6860">
                  <c:v>-0.71428571428599996</c:v>
                </c:pt>
                <c:pt idx="6861">
                  <c:v>-0.71428571428599996</c:v>
                </c:pt>
                <c:pt idx="6862">
                  <c:v>-0.71428571428599996</c:v>
                </c:pt>
                <c:pt idx="6863">
                  <c:v>-0.71428571428599996</c:v>
                </c:pt>
                <c:pt idx="6864">
                  <c:v>-0.71428571428599996</c:v>
                </c:pt>
                <c:pt idx="6865">
                  <c:v>-0.71428571428599996</c:v>
                </c:pt>
                <c:pt idx="6866">
                  <c:v>-0.71428571428599996</c:v>
                </c:pt>
                <c:pt idx="6867">
                  <c:v>-0.71428571428599996</c:v>
                </c:pt>
                <c:pt idx="6868">
                  <c:v>-0.71428571428599996</c:v>
                </c:pt>
                <c:pt idx="6869">
                  <c:v>-0.71428571428599996</c:v>
                </c:pt>
                <c:pt idx="6870">
                  <c:v>-0.71428571428599996</c:v>
                </c:pt>
                <c:pt idx="6871">
                  <c:v>-0.71428571428599996</c:v>
                </c:pt>
                <c:pt idx="6872">
                  <c:v>-0.71428571428599996</c:v>
                </c:pt>
                <c:pt idx="6873">
                  <c:v>-0.71428571428599996</c:v>
                </c:pt>
                <c:pt idx="6874">
                  <c:v>-0.71428571428599996</c:v>
                </c:pt>
                <c:pt idx="6875">
                  <c:v>-0.71428571428599996</c:v>
                </c:pt>
                <c:pt idx="6876">
                  <c:v>-0.71525423728799997</c:v>
                </c:pt>
                <c:pt idx="6877">
                  <c:v>-0.71525423728799997</c:v>
                </c:pt>
                <c:pt idx="6878">
                  <c:v>-0.71525423728799997</c:v>
                </c:pt>
                <c:pt idx="6879">
                  <c:v>-0.71525423728799997</c:v>
                </c:pt>
                <c:pt idx="6880">
                  <c:v>-0.71525423728799997</c:v>
                </c:pt>
                <c:pt idx="6881">
                  <c:v>-0.71525423728799997</c:v>
                </c:pt>
                <c:pt idx="6882">
                  <c:v>-0.71525423728799997</c:v>
                </c:pt>
                <c:pt idx="6883">
                  <c:v>-0.71525423728799997</c:v>
                </c:pt>
                <c:pt idx="6884">
                  <c:v>-0.71525423728799997</c:v>
                </c:pt>
                <c:pt idx="6885">
                  <c:v>-0.71525423728799997</c:v>
                </c:pt>
                <c:pt idx="6886">
                  <c:v>-0.71525423728799997</c:v>
                </c:pt>
                <c:pt idx="6887">
                  <c:v>-0.71525423728799997</c:v>
                </c:pt>
                <c:pt idx="6888">
                  <c:v>-0.71525423728799997</c:v>
                </c:pt>
                <c:pt idx="6889">
                  <c:v>-0.71525423728799997</c:v>
                </c:pt>
                <c:pt idx="6890">
                  <c:v>-0.71525423728799997</c:v>
                </c:pt>
                <c:pt idx="6891">
                  <c:v>-0.71525423728799997</c:v>
                </c:pt>
                <c:pt idx="6892">
                  <c:v>-0.71525423728799997</c:v>
                </c:pt>
                <c:pt idx="6893">
                  <c:v>-0.71525423728799997</c:v>
                </c:pt>
                <c:pt idx="6894">
                  <c:v>-0.71525423728799997</c:v>
                </c:pt>
                <c:pt idx="6895">
                  <c:v>-0.71525423728799997</c:v>
                </c:pt>
                <c:pt idx="6896">
                  <c:v>-0.71525423728799997</c:v>
                </c:pt>
                <c:pt idx="6897">
                  <c:v>-0.71525423728799997</c:v>
                </c:pt>
                <c:pt idx="6898">
                  <c:v>-0.71525423728799997</c:v>
                </c:pt>
                <c:pt idx="6899">
                  <c:v>-0.71525423728799997</c:v>
                </c:pt>
                <c:pt idx="6900">
                  <c:v>-0.71525423728799997</c:v>
                </c:pt>
                <c:pt idx="6901">
                  <c:v>-0.71525423728799997</c:v>
                </c:pt>
                <c:pt idx="6902">
                  <c:v>-0.71525423728799997</c:v>
                </c:pt>
                <c:pt idx="6903">
                  <c:v>-0.71525423728799997</c:v>
                </c:pt>
                <c:pt idx="6904">
                  <c:v>-0.71525423728799997</c:v>
                </c:pt>
                <c:pt idx="6905">
                  <c:v>-0.71525423728799997</c:v>
                </c:pt>
                <c:pt idx="6906">
                  <c:v>-0.71525423728799997</c:v>
                </c:pt>
                <c:pt idx="6907">
                  <c:v>-0.71525423728799997</c:v>
                </c:pt>
                <c:pt idx="6908">
                  <c:v>-0.71525423728799997</c:v>
                </c:pt>
                <c:pt idx="6909">
                  <c:v>-0.71525423728799997</c:v>
                </c:pt>
                <c:pt idx="6910">
                  <c:v>-0.71525423728799997</c:v>
                </c:pt>
                <c:pt idx="6911">
                  <c:v>-0.71525423728799997</c:v>
                </c:pt>
                <c:pt idx="6912">
                  <c:v>-0.71525423728799997</c:v>
                </c:pt>
                <c:pt idx="6913">
                  <c:v>-0.71525423728799997</c:v>
                </c:pt>
                <c:pt idx="6914">
                  <c:v>-0.71525423728799997</c:v>
                </c:pt>
                <c:pt idx="6915">
                  <c:v>-0.71525423728799997</c:v>
                </c:pt>
                <c:pt idx="6916">
                  <c:v>-0.71525423728799997</c:v>
                </c:pt>
                <c:pt idx="6917">
                  <c:v>-0.71525423728799997</c:v>
                </c:pt>
                <c:pt idx="6918">
                  <c:v>-0.71525423728799997</c:v>
                </c:pt>
                <c:pt idx="6919">
                  <c:v>-0.71525423728799997</c:v>
                </c:pt>
                <c:pt idx="6920">
                  <c:v>-0.71525423728799997</c:v>
                </c:pt>
                <c:pt idx="6921">
                  <c:v>-0.71525423728799997</c:v>
                </c:pt>
                <c:pt idx="6922">
                  <c:v>-0.71525423728799997</c:v>
                </c:pt>
                <c:pt idx="6923">
                  <c:v>-0.71525423728799997</c:v>
                </c:pt>
                <c:pt idx="6924">
                  <c:v>-0.71525423728799997</c:v>
                </c:pt>
                <c:pt idx="6925">
                  <c:v>-0.71525423728799997</c:v>
                </c:pt>
                <c:pt idx="6926">
                  <c:v>-0.71525423728799997</c:v>
                </c:pt>
                <c:pt idx="6927">
                  <c:v>-0.71525423728799997</c:v>
                </c:pt>
                <c:pt idx="6928">
                  <c:v>-0.71525423728799997</c:v>
                </c:pt>
                <c:pt idx="6929">
                  <c:v>-0.71621621621599996</c:v>
                </c:pt>
                <c:pt idx="6930">
                  <c:v>-0.71621621621599996</c:v>
                </c:pt>
                <c:pt idx="6931">
                  <c:v>-0.71621621621599996</c:v>
                </c:pt>
                <c:pt idx="6932">
                  <c:v>-0.71621621621599996</c:v>
                </c:pt>
                <c:pt idx="6933">
                  <c:v>-0.71621621621599996</c:v>
                </c:pt>
                <c:pt idx="6934">
                  <c:v>-0.71621621621599996</c:v>
                </c:pt>
                <c:pt idx="6935">
                  <c:v>-0.71621621621599996</c:v>
                </c:pt>
                <c:pt idx="6936">
                  <c:v>-0.71717171717200001</c:v>
                </c:pt>
                <c:pt idx="6937">
                  <c:v>-0.71717171717200001</c:v>
                </c:pt>
                <c:pt idx="6938">
                  <c:v>-0.71717171717200001</c:v>
                </c:pt>
                <c:pt idx="6939">
                  <c:v>-0.71717171717200001</c:v>
                </c:pt>
                <c:pt idx="6940">
                  <c:v>-0.71717171717200001</c:v>
                </c:pt>
                <c:pt idx="6941">
                  <c:v>-0.71717171717200001</c:v>
                </c:pt>
                <c:pt idx="6942">
                  <c:v>-0.71717171717200001</c:v>
                </c:pt>
                <c:pt idx="6943">
                  <c:v>-0.71717171717200001</c:v>
                </c:pt>
                <c:pt idx="6944">
                  <c:v>-0.71717171717200001</c:v>
                </c:pt>
                <c:pt idx="6945">
                  <c:v>-0.71717171717200001</c:v>
                </c:pt>
                <c:pt idx="6946">
                  <c:v>-0.71717171717200001</c:v>
                </c:pt>
                <c:pt idx="6947">
                  <c:v>-0.71717171717200001</c:v>
                </c:pt>
                <c:pt idx="6948">
                  <c:v>-0.71717171717200001</c:v>
                </c:pt>
                <c:pt idx="6949">
                  <c:v>-0.71717171717200001</c:v>
                </c:pt>
                <c:pt idx="6950">
                  <c:v>-0.71717171717200001</c:v>
                </c:pt>
                <c:pt idx="6951">
                  <c:v>-0.71717171717200001</c:v>
                </c:pt>
                <c:pt idx="6952">
                  <c:v>-0.71717171717200001</c:v>
                </c:pt>
                <c:pt idx="6953">
                  <c:v>-0.71717171717200001</c:v>
                </c:pt>
                <c:pt idx="6954">
                  <c:v>-0.71717171717200001</c:v>
                </c:pt>
                <c:pt idx="6955">
                  <c:v>-0.71717171717200001</c:v>
                </c:pt>
                <c:pt idx="6956">
                  <c:v>-0.71717171717200001</c:v>
                </c:pt>
                <c:pt idx="6957">
                  <c:v>-0.71717171717200001</c:v>
                </c:pt>
                <c:pt idx="6958">
                  <c:v>-0.71812080536900003</c:v>
                </c:pt>
                <c:pt idx="6959">
                  <c:v>-0.71812080536900003</c:v>
                </c:pt>
                <c:pt idx="6960">
                  <c:v>-0.71812080536900003</c:v>
                </c:pt>
                <c:pt idx="6961">
                  <c:v>-0.71812080536900003</c:v>
                </c:pt>
                <c:pt idx="6962">
                  <c:v>-0.71812080536900003</c:v>
                </c:pt>
                <c:pt idx="6963">
                  <c:v>-0.71812080536900003</c:v>
                </c:pt>
                <c:pt idx="6964">
                  <c:v>-0.71812080536900003</c:v>
                </c:pt>
                <c:pt idx="6965">
                  <c:v>-0.71812080536900003</c:v>
                </c:pt>
                <c:pt idx="6966">
                  <c:v>-0.71812080536900003</c:v>
                </c:pt>
                <c:pt idx="6967">
                  <c:v>-0.71812080536900003</c:v>
                </c:pt>
                <c:pt idx="6968">
                  <c:v>-0.71812080536900003</c:v>
                </c:pt>
                <c:pt idx="6969">
                  <c:v>-0.71812080536900003</c:v>
                </c:pt>
                <c:pt idx="6970">
                  <c:v>-0.71812080536900003</c:v>
                </c:pt>
                <c:pt idx="6971">
                  <c:v>-0.71812080536900003</c:v>
                </c:pt>
                <c:pt idx="6972">
                  <c:v>-0.71812080536900003</c:v>
                </c:pt>
                <c:pt idx="6973">
                  <c:v>-0.71812080536900003</c:v>
                </c:pt>
                <c:pt idx="6974">
                  <c:v>-0.71812080536900003</c:v>
                </c:pt>
                <c:pt idx="6975">
                  <c:v>-0.71812080536900003</c:v>
                </c:pt>
                <c:pt idx="6976">
                  <c:v>-0.71812080536900003</c:v>
                </c:pt>
                <c:pt idx="6977">
                  <c:v>-0.71812080536900003</c:v>
                </c:pt>
                <c:pt idx="6978">
                  <c:v>-0.71812080536900003</c:v>
                </c:pt>
                <c:pt idx="6979">
                  <c:v>-0.71812080536900003</c:v>
                </c:pt>
                <c:pt idx="6980">
                  <c:v>-0.71812080536900003</c:v>
                </c:pt>
                <c:pt idx="6981">
                  <c:v>-0.71812080536900003</c:v>
                </c:pt>
                <c:pt idx="6982">
                  <c:v>-0.71812080536900003</c:v>
                </c:pt>
                <c:pt idx="6983">
                  <c:v>-0.71812080536900003</c:v>
                </c:pt>
                <c:pt idx="6984">
                  <c:v>-0.71812080536900003</c:v>
                </c:pt>
                <c:pt idx="6985">
                  <c:v>-0.71812080536900003</c:v>
                </c:pt>
                <c:pt idx="6986">
                  <c:v>-0.71812080536900003</c:v>
                </c:pt>
                <c:pt idx="6987">
                  <c:v>-0.71812080536900003</c:v>
                </c:pt>
                <c:pt idx="6988">
                  <c:v>-0.71812080536900003</c:v>
                </c:pt>
                <c:pt idx="6989">
                  <c:v>-0.71812080536900003</c:v>
                </c:pt>
                <c:pt idx="6990">
                  <c:v>-0.71812080536900003</c:v>
                </c:pt>
                <c:pt idx="6991">
                  <c:v>-0.71812080536900003</c:v>
                </c:pt>
                <c:pt idx="6992">
                  <c:v>-0.71812080536900003</c:v>
                </c:pt>
                <c:pt idx="6993">
                  <c:v>-0.71812080536900003</c:v>
                </c:pt>
                <c:pt idx="6994">
                  <c:v>-0.71812080536900003</c:v>
                </c:pt>
                <c:pt idx="6995">
                  <c:v>-0.71812080536900003</c:v>
                </c:pt>
                <c:pt idx="6996">
                  <c:v>-0.71812080536900003</c:v>
                </c:pt>
                <c:pt idx="6997">
                  <c:v>-0.71812080536900003</c:v>
                </c:pt>
                <c:pt idx="6998">
                  <c:v>-0.71812080536900003</c:v>
                </c:pt>
                <c:pt idx="6999">
                  <c:v>-0.71812080536900003</c:v>
                </c:pt>
                <c:pt idx="7000">
                  <c:v>-0.71812080536900003</c:v>
                </c:pt>
                <c:pt idx="7001">
                  <c:v>-0.71812080536900003</c:v>
                </c:pt>
                <c:pt idx="7002">
                  <c:v>-0.71812080536900003</c:v>
                </c:pt>
                <c:pt idx="7003">
                  <c:v>-0.71812080536900003</c:v>
                </c:pt>
                <c:pt idx="7004">
                  <c:v>-0.71812080536900003</c:v>
                </c:pt>
                <c:pt idx="7005">
                  <c:v>-0.71812080536900003</c:v>
                </c:pt>
                <c:pt idx="7006">
                  <c:v>-0.71812080536900003</c:v>
                </c:pt>
                <c:pt idx="7007">
                  <c:v>-0.71812080536900003</c:v>
                </c:pt>
                <c:pt idx="7008">
                  <c:v>-0.71812080536900003</c:v>
                </c:pt>
                <c:pt idx="7009">
                  <c:v>-0.71812080536900003</c:v>
                </c:pt>
                <c:pt idx="7010">
                  <c:v>-0.71812080536900003</c:v>
                </c:pt>
                <c:pt idx="7011">
                  <c:v>-0.71812080536900003</c:v>
                </c:pt>
                <c:pt idx="7012">
                  <c:v>-0.71812080536900003</c:v>
                </c:pt>
                <c:pt idx="7013">
                  <c:v>-0.71812080536900003</c:v>
                </c:pt>
                <c:pt idx="7014">
                  <c:v>-0.71812080536900003</c:v>
                </c:pt>
                <c:pt idx="7015">
                  <c:v>-0.71812080536900003</c:v>
                </c:pt>
                <c:pt idx="7016">
                  <c:v>-0.71812080536900003</c:v>
                </c:pt>
                <c:pt idx="7017">
                  <c:v>-0.71812080536900003</c:v>
                </c:pt>
                <c:pt idx="7018">
                  <c:v>-0.71812080536900003</c:v>
                </c:pt>
                <c:pt idx="7019">
                  <c:v>-0.71812080536900003</c:v>
                </c:pt>
                <c:pt idx="7020">
                  <c:v>-0.71812080536900003</c:v>
                </c:pt>
                <c:pt idx="7021">
                  <c:v>-0.71812080536900003</c:v>
                </c:pt>
                <c:pt idx="7022">
                  <c:v>-0.71812080536900003</c:v>
                </c:pt>
                <c:pt idx="7023">
                  <c:v>-0.71812080536900003</c:v>
                </c:pt>
                <c:pt idx="7024">
                  <c:v>-0.71812080536900003</c:v>
                </c:pt>
                <c:pt idx="7025">
                  <c:v>-0.71812080536900003</c:v>
                </c:pt>
                <c:pt idx="7026">
                  <c:v>-0.71812080536900003</c:v>
                </c:pt>
                <c:pt idx="7027">
                  <c:v>-0.71812080536900003</c:v>
                </c:pt>
                <c:pt idx="7028">
                  <c:v>-0.71812080536900003</c:v>
                </c:pt>
                <c:pt idx="7029">
                  <c:v>-0.71812080536900003</c:v>
                </c:pt>
                <c:pt idx="7030">
                  <c:v>-0.71812080536900003</c:v>
                </c:pt>
                <c:pt idx="7031">
                  <c:v>-0.71812080536900003</c:v>
                </c:pt>
                <c:pt idx="7032">
                  <c:v>-0.71812080536900003</c:v>
                </c:pt>
                <c:pt idx="7033">
                  <c:v>-0.71812080536900003</c:v>
                </c:pt>
                <c:pt idx="7034">
                  <c:v>-0.71812080536900003</c:v>
                </c:pt>
                <c:pt idx="7035">
                  <c:v>-0.71812080536900003</c:v>
                </c:pt>
                <c:pt idx="7036">
                  <c:v>-0.71812080536900003</c:v>
                </c:pt>
                <c:pt idx="7037">
                  <c:v>-0.71812080536900003</c:v>
                </c:pt>
                <c:pt idx="7038">
                  <c:v>-0.71812080536900003</c:v>
                </c:pt>
                <c:pt idx="7039">
                  <c:v>-0.71812080536900003</c:v>
                </c:pt>
                <c:pt idx="7040">
                  <c:v>-0.71812080536900003</c:v>
                </c:pt>
                <c:pt idx="7041">
                  <c:v>-0.71812080536900003</c:v>
                </c:pt>
                <c:pt idx="7042">
                  <c:v>-0.71812080536900003</c:v>
                </c:pt>
                <c:pt idx="7043">
                  <c:v>-0.71812080536900003</c:v>
                </c:pt>
                <c:pt idx="7044">
                  <c:v>-0.71812080536900003</c:v>
                </c:pt>
                <c:pt idx="7045">
                  <c:v>-0.71812080536900003</c:v>
                </c:pt>
                <c:pt idx="7046">
                  <c:v>-0.71812080536900003</c:v>
                </c:pt>
                <c:pt idx="7047">
                  <c:v>-0.71812080536900003</c:v>
                </c:pt>
                <c:pt idx="7048">
                  <c:v>-0.71812080536900003</c:v>
                </c:pt>
                <c:pt idx="7049">
                  <c:v>-0.71812080536900003</c:v>
                </c:pt>
                <c:pt idx="7050">
                  <c:v>-0.71812080536900003</c:v>
                </c:pt>
                <c:pt idx="7051">
                  <c:v>-0.71812080536900003</c:v>
                </c:pt>
                <c:pt idx="7052">
                  <c:v>-0.71812080536900003</c:v>
                </c:pt>
                <c:pt idx="7053">
                  <c:v>-0.71812080536900003</c:v>
                </c:pt>
                <c:pt idx="7054">
                  <c:v>-0.71812080536900003</c:v>
                </c:pt>
                <c:pt idx="7055">
                  <c:v>-0.71812080536900003</c:v>
                </c:pt>
                <c:pt idx="7056">
                  <c:v>-0.71812080536900003</c:v>
                </c:pt>
                <c:pt idx="7057">
                  <c:v>-0.71812080536900003</c:v>
                </c:pt>
                <c:pt idx="7058">
                  <c:v>-0.71812080536900003</c:v>
                </c:pt>
                <c:pt idx="7059">
                  <c:v>-0.71812080536900003</c:v>
                </c:pt>
                <c:pt idx="7060">
                  <c:v>-0.71812080536900003</c:v>
                </c:pt>
                <c:pt idx="7061">
                  <c:v>-0.71812080536900003</c:v>
                </c:pt>
                <c:pt idx="7062">
                  <c:v>-0.71812080536900003</c:v>
                </c:pt>
                <c:pt idx="7063">
                  <c:v>-0.71812080536900003</c:v>
                </c:pt>
                <c:pt idx="7064">
                  <c:v>-0.71812080536900003</c:v>
                </c:pt>
                <c:pt idx="7065">
                  <c:v>-0.71812080536900003</c:v>
                </c:pt>
                <c:pt idx="7066">
                  <c:v>-0.71812080536900003</c:v>
                </c:pt>
                <c:pt idx="7067">
                  <c:v>-0.71812080536900003</c:v>
                </c:pt>
                <c:pt idx="7068">
                  <c:v>-0.71812080536900003</c:v>
                </c:pt>
                <c:pt idx="7069">
                  <c:v>-0.71812080536900003</c:v>
                </c:pt>
                <c:pt idx="7070">
                  <c:v>-0.71906354515100002</c:v>
                </c:pt>
                <c:pt idx="7071">
                  <c:v>-0.71906354515100002</c:v>
                </c:pt>
                <c:pt idx="7072">
                  <c:v>-0.71906354515100002</c:v>
                </c:pt>
                <c:pt idx="7073">
                  <c:v>-0.71906354515100002</c:v>
                </c:pt>
                <c:pt idx="7074">
                  <c:v>-0.71906354515100002</c:v>
                </c:pt>
                <c:pt idx="7075">
                  <c:v>-0.71906354515100002</c:v>
                </c:pt>
                <c:pt idx="7076">
                  <c:v>-0.71906354515100002</c:v>
                </c:pt>
                <c:pt idx="7077">
                  <c:v>-0.71906354515100002</c:v>
                </c:pt>
                <c:pt idx="7078">
                  <c:v>-0.71906354515100002</c:v>
                </c:pt>
                <c:pt idx="7079">
                  <c:v>-0.71906354515100002</c:v>
                </c:pt>
                <c:pt idx="7080">
                  <c:v>-0.71906354515100002</c:v>
                </c:pt>
                <c:pt idx="7081">
                  <c:v>-0.71906354515100002</c:v>
                </c:pt>
                <c:pt idx="7082">
                  <c:v>-0.71906354515100002</c:v>
                </c:pt>
                <c:pt idx="7083">
                  <c:v>-0.71906354515100002</c:v>
                </c:pt>
                <c:pt idx="7084">
                  <c:v>-0.71906354515100002</c:v>
                </c:pt>
                <c:pt idx="7085">
                  <c:v>-0.71906354515100002</c:v>
                </c:pt>
                <c:pt idx="7086">
                  <c:v>-0.71906354515100002</c:v>
                </c:pt>
                <c:pt idx="7087">
                  <c:v>-0.71906354515100002</c:v>
                </c:pt>
                <c:pt idx="7088">
                  <c:v>-0.71906354515100002</c:v>
                </c:pt>
                <c:pt idx="7089">
                  <c:v>-0.71906354515100002</c:v>
                </c:pt>
                <c:pt idx="7090">
                  <c:v>-0.71906354515100002</c:v>
                </c:pt>
                <c:pt idx="7091">
                  <c:v>-0.71906354515100002</c:v>
                </c:pt>
                <c:pt idx="7092">
                  <c:v>-0.71906354515100002</c:v>
                </c:pt>
                <c:pt idx="7093">
                  <c:v>-0.71906354515100002</c:v>
                </c:pt>
                <c:pt idx="7094">
                  <c:v>-0.71906354515100002</c:v>
                </c:pt>
                <c:pt idx="7095">
                  <c:v>-0.71906354515100002</c:v>
                </c:pt>
                <c:pt idx="7096">
                  <c:v>-0.71906354515100002</c:v>
                </c:pt>
                <c:pt idx="7097">
                  <c:v>-0.71906354515100002</c:v>
                </c:pt>
                <c:pt idx="7098">
                  <c:v>-0.71906354515100002</c:v>
                </c:pt>
                <c:pt idx="7099">
                  <c:v>-0.71906354515100002</c:v>
                </c:pt>
                <c:pt idx="7100">
                  <c:v>-0.71906354515100002</c:v>
                </c:pt>
                <c:pt idx="7101">
                  <c:v>-0.71906354515100002</c:v>
                </c:pt>
                <c:pt idx="7102">
                  <c:v>-0.71906354515100002</c:v>
                </c:pt>
                <c:pt idx="7103">
                  <c:v>-0.71906354515100002</c:v>
                </c:pt>
                <c:pt idx="7104">
                  <c:v>-0.71906354515100002</c:v>
                </c:pt>
                <c:pt idx="7105">
                  <c:v>-0.71906354515100002</c:v>
                </c:pt>
                <c:pt idx="7106">
                  <c:v>-0.71906354515100002</c:v>
                </c:pt>
                <c:pt idx="7107">
                  <c:v>-0.71906354515100002</c:v>
                </c:pt>
                <c:pt idx="7108">
                  <c:v>-0.71906354515100002</c:v>
                </c:pt>
                <c:pt idx="7109">
                  <c:v>-0.71906354515100002</c:v>
                </c:pt>
                <c:pt idx="7110">
                  <c:v>-0.71906354515100002</c:v>
                </c:pt>
                <c:pt idx="7111">
                  <c:v>-0.71906354515100002</c:v>
                </c:pt>
                <c:pt idx="7112">
                  <c:v>-0.71906354515100002</c:v>
                </c:pt>
                <c:pt idx="7113">
                  <c:v>-0.71906354515100002</c:v>
                </c:pt>
                <c:pt idx="7114">
                  <c:v>-0.71666666666699996</c:v>
                </c:pt>
                <c:pt idx="7115">
                  <c:v>-0.71666666666699996</c:v>
                </c:pt>
                <c:pt idx="7116">
                  <c:v>-0.71666666666699996</c:v>
                </c:pt>
                <c:pt idx="7117">
                  <c:v>-0.71666666666699996</c:v>
                </c:pt>
                <c:pt idx="7118">
                  <c:v>-0.71666666666699996</c:v>
                </c:pt>
                <c:pt idx="7119">
                  <c:v>-0.717607973422</c:v>
                </c:pt>
                <c:pt idx="7120">
                  <c:v>-0.717607973422</c:v>
                </c:pt>
                <c:pt idx="7121">
                  <c:v>-0.717607973422</c:v>
                </c:pt>
                <c:pt idx="7122">
                  <c:v>-0.717607973422</c:v>
                </c:pt>
                <c:pt idx="7123">
                  <c:v>-0.717607973422</c:v>
                </c:pt>
                <c:pt idx="7124">
                  <c:v>-0.717607973422</c:v>
                </c:pt>
                <c:pt idx="7125">
                  <c:v>-0.717607973422</c:v>
                </c:pt>
                <c:pt idx="7126">
                  <c:v>-0.717607973422</c:v>
                </c:pt>
                <c:pt idx="7127">
                  <c:v>-0.717607973422</c:v>
                </c:pt>
                <c:pt idx="7128">
                  <c:v>-0.717607973422</c:v>
                </c:pt>
                <c:pt idx="7129">
                  <c:v>-0.717607973422</c:v>
                </c:pt>
                <c:pt idx="7130">
                  <c:v>-0.717607973422</c:v>
                </c:pt>
                <c:pt idx="7131">
                  <c:v>-0.717607973422</c:v>
                </c:pt>
                <c:pt idx="7132">
                  <c:v>-0.717607973422</c:v>
                </c:pt>
                <c:pt idx="7133">
                  <c:v>-0.717607973422</c:v>
                </c:pt>
                <c:pt idx="7134">
                  <c:v>-0.717607973422</c:v>
                </c:pt>
                <c:pt idx="7135">
                  <c:v>-0.717607973422</c:v>
                </c:pt>
                <c:pt idx="7136">
                  <c:v>-0.717607973422</c:v>
                </c:pt>
                <c:pt idx="7137">
                  <c:v>-0.717607973422</c:v>
                </c:pt>
                <c:pt idx="7138">
                  <c:v>-0.717607973422</c:v>
                </c:pt>
                <c:pt idx="7139">
                  <c:v>-0.717607973422</c:v>
                </c:pt>
                <c:pt idx="7140">
                  <c:v>-0.717607973422</c:v>
                </c:pt>
                <c:pt idx="7141">
                  <c:v>-0.717607973422</c:v>
                </c:pt>
                <c:pt idx="7142">
                  <c:v>-0.717607973422</c:v>
                </c:pt>
                <c:pt idx="7143">
                  <c:v>-0.717607973422</c:v>
                </c:pt>
                <c:pt idx="7144">
                  <c:v>-0.717607973422</c:v>
                </c:pt>
                <c:pt idx="7145">
                  <c:v>-0.717607973422</c:v>
                </c:pt>
                <c:pt idx="7146">
                  <c:v>-0.717607973422</c:v>
                </c:pt>
                <c:pt idx="7147">
                  <c:v>-0.717607973422</c:v>
                </c:pt>
                <c:pt idx="7148">
                  <c:v>-0.717607973422</c:v>
                </c:pt>
                <c:pt idx="7149">
                  <c:v>-0.717607973422</c:v>
                </c:pt>
                <c:pt idx="7150">
                  <c:v>-0.717607973422</c:v>
                </c:pt>
                <c:pt idx="7151">
                  <c:v>-0.717607973422</c:v>
                </c:pt>
                <c:pt idx="7152">
                  <c:v>-0.717607973422</c:v>
                </c:pt>
                <c:pt idx="7153">
                  <c:v>-0.717607973422</c:v>
                </c:pt>
                <c:pt idx="7154">
                  <c:v>-0.717607973422</c:v>
                </c:pt>
                <c:pt idx="7155">
                  <c:v>-0.717607973422</c:v>
                </c:pt>
                <c:pt idx="7156">
                  <c:v>-0.717607973422</c:v>
                </c:pt>
                <c:pt idx="7157">
                  <c:v>-0.717607973422</c:v>
                </c:pt>
                <c:pt idx="7158">
                  <c:v>-0.717607973422</c:v>
                </c:pt>
                <c:pt idx="7159">
                  <c:v>-0.717607973422</c:v>
                </c:pt>
                <c:pt idx="7160">
                  <c:v>-0.717607973422</c:v>
                </c:pt>
                <c:pt idx="7161">
                  <c:v>-0.717607973422</c:v>
                </c:pt>
                <c:pt idx="7162">
                  <c:v>-0.717607973422</c:v>
                </c:pt>
                <c:pt idx="7163">
                  <c:v>-0.71854304635800004</c:v>
                </c:pt>
                <c:pt idx="7164">
                  <c:v>-0.71854304635800004</c:v>
                </c:pt>
                <c:pt idx="7165">
                  <c:v>-0.71854304635800004</c:v>
                </c:pt>
                <c:pt idx="7166">
                  <c:v>-0.71854304635800004</c:v>
                </c:pt>
                <c:pt idx="7167">
                  <c:v>-0.71854304635800004</c:v>
                </c:pt>
                <c:pt idx="7168">
                  <c:v>-0.71947194719499996</c:v>
                </c:pt>
                <c:pt idx="7169">
                  <c:v>-0.71947194719499996</c:v>
                </c:pt>
                <c:pt idx="7170">
                  <c:v>-0.71947194719499996</c:v>
                </c:pt>
                <c:pt idx="7171">
                  <c:v>-0.71947194719499996</c:v>
                </c:pt>
                <c:pt idx="7172">
                  <c:v>-0.71947194719499996</c:v>
                </c:pt>
                <c:pt idx="7173">
                  <c:v>-0.71947194719499996</c:v>
                </c:pt>
                <c:pt idx="7174">
                  <c:v>-0.72039473684199995</c:v>
                </c:pt>
                <c:pt idx="7175">
                  <c:v>-0.72039473684199995</c:v>
                </c:pt>
                <c:pt idx="7176">
                  <c:v>-0.72039473684199995</c:v>
                </c:pt>
                <c:pt idx="7177">
                  <c:v>-0.72039473684199995</c:v>
                </c:pt>
                <c:pt idx="7178">
                  <c:v>-0.72039473684199995</c:v>
                </c:pt>
                <c:pt idx="7179">
                  <c:v>-0.72039473684199995</c:v>
                </c:pt>
                <c:pt idx="7180">
                  <c:v>-0.72039473684199995</c:v>
                </c:pt>
                <c:pt idx="7181">
                  <c:v>-0.72039473684199995</c:v>
                </c:pt>
                <c:pt idx="7182">
                  <c:v>-0.72039473684199995</c:v>
                </c:pt>
                <c:pt idx="7183">
                  <c:v>-0.72039473684199995</c:v>
                </c:pt>
                <c:pt idx="7184">
                  <c:v>-0.72039473684199995</c:v>
                </c:pt>
                <c:pt idx="7185">
                  <c:v>-0.72039473684199995</c:v>
                </c:pt>
                <c:pt idx="7186">
                  <c:v>-0.72039473684199995</c:v>
                </c:pt>
                <c:pt idx="7187">
                  <c:v>-0.72039473684199995</c:v>
                </c:pt>
                <c:pt idx="7188">
                  <c:v>-0.72039473684199995</c:v>
                </c:pt>
                <c:pt idx="7189">
                  <c:v>-0.72039473684199995</c:v>
                </c:pt>
                <c:pt idx="7190">
                  <c:v>-0.72039473684199995</c:v>
                </c:pt>
                <c:pt idx="7191">
                  <c:v>-0.72039473684199995</c:v>
                </c:pt>
                <c:pt idx="7192">
                  <c:v>-0.72039473684199995</c:v>
                </c:pt>
                <c:pt idx="7193">
                  <c:v>-0.72039473684199995</c:v>
                </c:pt>
                <c:pt idx="7194">
                  <c:v>-0.72039473684199995</c:v>
                </c:pt>
                <c:pt idx="7195">
                  <c:v>-0.72131147540999996</c:v>
                </c:pt>
                <c:pt idx="7196">
                  <c:v>-0.72131147540999996</c:v>
                </c:pt>
                <c:pt idx="7197">
                  <c:v>-0.72131147540999996</c:v>
                </c:pt>
                <c:pt idx="7198">
                  <c:v>-0.72131147540999996</c:v>
                </c:pt>
                <c:pt idx="7199">
                  <c:v>-0.72131147540999996</c:v>
                </c:pt>
                <c:pt idx="7200">
                  <c:v>-0.72131147540999996</c:v>
                </c:pt>
                <c:pt idx="7201">
                  <c:v>-0.72131147540999996</c:v>
                </c:pt>
                <c:pt idx="7202">
                  <c:v>-0.72131147540999996</c:v>
                </c:pt>
                <c:pt idx="7203">
                  <c:v>-0.72131147540999996</c:v>
                </c:pt>
                <c:pt idx="7204">
                  <c:v>-0.72131147540999996</c:v>
                </c:pt>
                <c:pt idx="7205">
                  <c:v>-0.72131147540999996</c:v>
                </c:pt>
                <c:pt idx="7206">
                  <c:v>-0.72131147540999996</c:v>
                </c:pt>
                <c:pt idx="7207">
                  <c:v>-0.72131147540999996</c:v>
                </c:pt>
                <c:pt idx="7208">
                  <c:v>-0.72131147540999996</c:v>
                </c:pt>
                <c:pt idx="7209">
                  <c:v>-0.72131147540999996</c:v>
                </c:pt>
                <c:pt idx="7210">
                  <c:v>-0.72131147540999996</c:v>
                </c:pt>
                <c:pt idx="7211">
                  <c:v>-0.72131147540999996</c:v>
                </c:pt>
                <c:pt idx="7212">
                  <c:v>-0.72131147540999996</c:v>
                </c:pt>
                <c:pt idx="7213">
                  <c:v>-0.72131147540999996</c:v>
                </c:pt>
                <c:pt idx="7214">
                  <c:v>-0.72131147540999996</c:v>
                </c:pt>
                <c:pt idx="7215">
                  <c:v>-0.72131147540999996</c:v>
                </c:pt>
                <c:pt idx="7216">
                  <c:v>-0.72131147540999996</c:v>
                </c:pt>
                <c:pt idx="7217">
                  <c:v>-0.72131147540999996</c:v>
                </c:pt>
                <c:pt idx="7218">
                  <c:v>-0.72131147540999996</c:v>
                </c:pt>
                <c:pt idx="7219">
                  <c:v>-0.72131147540999996</c:v>
                </c:pt>
                <c:pt idx="7220">
                  <c:v>-0.72131147540999996</c:v>
                </c:pt>
                <c:pt idx="7221">
                  <c:v>-0.72131147540999996</c:v>
                </c:pt>
                <c:pt idx="7222">
                  <c:v>-0.72131147540999996</c:v>
                </c:pt>
                <c:pt idx="7223">
                  <c:v>-0.72131147540999996</c:v>
                </c:pt>
                <c:pt idx="7224">
                  <c:v>-0.72131147540999996</c:v>
                </c:pt>
                <c:pt idx="7225">
                  <c:v>-0.72131147540999996</c:v>
                </c:pt>
                <c:pt idx="7226">
                  <c:v>-0.72131147540999996</c:v>
                </c:pt>
                <c:pt idx="7227">
                  <c:v>-0.72131147540999996</c:v>
                </c:pt>
                <c:pt idx="7228">
                  <c:v>-0.72131147540999996</c:v>
                </c:pt>
                <c:pt idx="7229">
                  <c:v>-0.72131147540999996</c:v>
                </c:pt>
                <c:pt idx="7230">
                  <c:v>-0.72131147540999996</c:v>
                </c:pt>
                <c:pt idx="7231">
                  <c:v>-0.72131147540999996</c:v>
                </c:pt>
                <c:pt idx="7232">
                  <c:v>-0.72131147540999996</c:v>
                </c:pt>
                <c:pt idx="7233">
                  <c:v>-0.72131147540999996</c:v>
                </c:pt>
                <c:pt idx="7234">
                  <c:v>-0.72131147540999996</c:v>
                </c:pt>
                <c:pt idx="7235">
                  <c:v>-0.72131147540999996</c:v>
                </c:pt>
                <c:pt idx="7236">
                  <c:v>-0.72131147540999996</c:v>
                </c:pt>
                <c:pt idx="7237">
                  <c:v>-0.72131147540999996</c:v>
                </c:pt>
                <c:pt idx="7238">
                  <c:v>-0.71895424836599997</c:v>
                </c:pt>
                <c:pt idx="7239">
                  <c:v>-0.71895424836599997</c:v>
                </c:pt>
                <c:pt idx="7240">
                  <c:v>-0.71895424836599997</c:v>
                </c:pt>
                <c:pt idx="7241">
                  <c:v>-0.71895424836599997</c:v>
                </c:pt>
                <c:pt idx="7242">
                  <c:v>-0.71895424836599997</c:v>
                </c:pt>
                <c:pt idx="7243">
                  <c:v>-0.71895424836599997</c:v>
                </c:pt>
                <c:pt idx="7244">
                  <c:v>-0.71895424836599997</c:v>
                </c:pt>
                <c:pt idx="7245">
                  <c:v>-0.71895424836599997</c:v>
                </c:pt>
                <c:pt idx="7246">
                  <c:v>-0.71895424836599997</c:v>
                </c:pt>
                <c:pt idx="7247">
                  <c:v>-0.71895424836599997</c:v>
                </c:pt>
                <c:pt idx="7248">
                  <c:v>-0.71895424836599997</c:v>
                </c:pt>
                <c:pt idx="7249">
                  <c:v>-0.71895424836599997</c:v>
                </c:pt>
                <c:pt idx="7250">
                  <c:v>-0.71895424836599997</c:v>
                </c:pt>
                <c:pt idx="7251">
                  <c:v>-0.71895424836599997</c:v>
                </c:pt>
                <c:pt idx="7252">
                  <c:v>-0.71895424836599997</c:v>
                </c:pt>
                <c:pt idx="7253">
                  <c:v>-0.71895424836599997</c:v>
                </c:pt>
                <c:pt idx="7254">
                  <c:v>-0.71895424836599997</c:v>
                </c:pt>
                <c:pt idx="7255">
                  <c:v>-0.71895424836599997</c:v>
                </c:pt>
                <c:pt idx="7256">
                  <c:v>-0.71895424836599997</c:v>
                </c:pt>
                <c:pt idx="7257">
                  <c:v>-0.71895424836599997</c:v>
                </c:pt>
                <c:pt idx="7258">
                  <c:v>-0.71895424836599997</c:v>
                </c:pt>
                <c:pt idx="7259">
                  <c:v>-0.71895424836599997</c:v>
                </c:pt>
                <c:pt idx="7260">
                  <c:v>-0.71895424836599997</c:v>
                </c:pt>
                <c:pt idx="7261">
                  <c:v>-0.71986970683999996</c:v>
                </c:pt>
                <c:pt idx="7262">
                  <c:v>-0.71986970683999996</c:v>
                </c:pt>
                <c:pt idx="7263">
                  <c:v>-0.71986970683999996</c:v>
                </c:pt>
                <c:pt idx="7264">
                  <c:v>-0.71986970683999996</c:v>
                </c:pt>
                <c:pt idx="7265">
                  <c:v>-0.71986970683999996</c:v>
                </c:pt>
                <c:pt idx="7266">
                  <c:v>-0.71986970683999996</c:v>
                </c:pt>
                <c:pt idx="7267">
                  <c:v>-0.71986970683999996</c:v>
                </c:pt>
                <c:pt idx="7268">
                  <c:v>-0.71986970683999996</c:v>
                </c:pt>
                <c:pt idx="7269">
                  <c:v>-0.72077922077900003</c:v>
                </c:pt>
                <c:pt idx="7270">
                  <c:v>-0.72077922077900003</c:v>
                </c:pt>
                <c:pt idx="7271">
                  <c:v>-0.72077922077900003</c:v>
                </c:pt>
                <c:pt idx="7272">
                  <c:v>-0.72077922077900003</c:v>
                </c:pt>
                <c:pt idx="7273">
                  <c:v>-0.72077922077900003</c:v>
                </c:pt>
                <c:pt idx="7274">
                  <c:v>-0.72077922077900003</c:v>
                </c:pt>
                <c:pt idx="7275">
                  <c:v>-0.72077922077900003</c:v>
                </c:pt>
                <c:pt idx="7276">
                  <c:v>-0.72077922077900003</c:v>
                </c:pt>
                <c:pt idx="7277">
                  <c:v>-0.72077922077900003</c:v>
                </c:pt>
                <c:pt idx="7278">
                  <c:v>-0.72077922077900003</c:v>
                </c:pt>
                <c:pt idx="7279">
                  <c:v>-0.72077922077900003</c:v>
                </c:pt>
                <c:pt idx="7280">
                  <c:v>-0.72077922077900003</c:v>
                </c:pt>
                <c:pt idx="7281">
                  <c:v>-0.72077922077900003</c:v>
                </c:pt>
                <c:pt idx="7282">
                  <c:v>-0.72077922077900003</c:v>
                </c:pt>
                <c:pt idx="7283">
                  <c:v>-0.72077922077900003</c:v>
                </c:pt>
                <c:pt idx="7284">
                  <c:v>-0.715210355987</c:v>
                </c:pt>
                <c:pt idx="7285">
                  <c:v>-0.715210355987</c:v>
                </c:pt>
                <c:pt idx="7286">
                  <c:v>-0.715210355987</c:v>
                </c:pt>
                <c:pt idx="7287">
                  <c:v>-0.715210355987</c:v>
                </c:pt>
                <c:pt idx="7288">
                  <c:v>-0.715210355987</c:v>
                </c:pt>
                <c:pt idx="7289">
                  <c:v>-0.715210355987</c:v>
                </c:pt>
                <c:pt idx="7290">
                  <c:v>-0.715210355987</c:v>
                </c:pt>
                <c:pt idx="7291">
                  <c:v>-0.715210355987</c:v>
                </c:pt>
                <c:pt idx="7292">
                  <c:v>-0.715210355987</c:v>
                </c:pt>
                <c:pt idx="7293">
                  <c:v>-0.715210355987</c:v>
                </c:pt>
                <c:pt idx="7294">
                  <c:v>-0.715210355987</c:v>
                </c:pt>
                <c:pt idx="7295">
                  <c:v>-0.715210355987</c:v>
                </c:pt>
                <c:pt idx="7296">
                  <c:v>-0.715210355987</c:v>
                </c:pt>
                <c:pt idx="7297">
                  <c:v>-0.71612903225799995</c:v>
                </c:pt>
                <c:pt idx="7298">
                  <c:v>-0.71612903225799995</c:v>
                </c:pt>
                <c:pt idx="7299">
                  <c:v>-0.71612903225799995</c:v>
                </c:pt>
                <c:pt idx="7300">
                  <c:v>-0.71612903225799995</c:v>
                </c:pt>
                <c:pt idx="7301">
                  <c:v>-0.71612903225799995</c:v>
                </c:pt>
                <c:pt idx="7302">
                  <c:v>-0.71612903225799995</c:v>
                </c:pt>
                <c:pt idx="7303">
                  <c:v>-0.71612903225799995</c:v>
                </c:pt>
                <c:pt idx="7304">
                  <c:v>-0.71704180064300005</c:v>
                </c:pt>
                <c:pt idx="7305">
                  <c:v>-0.71704180064300005</c:v>
                </c:pt>
                <c:pt idx="7306">
                  <c:v>-0.71704180064300005</c:v>
                </c:pt>
                <c:pt idx="7307">
                  <c:v>-0.71704180064300005</c:v>
                </c:pt>
                <c:pt idx="7308">
                  <c:v>-0.71704180064300005</c:v>
                </c:pt>
                <c:pt idx="7309">
                  <c:v>-0.71704180064300005</c:v>
                </c:pt>
                <c:pt idx="7310">
                  <c:v>-0.71794871794899995</c:v>
                </c:pt>
                <c:pt idx="7311">
                  <c:v>-0.71794871794899995</c:v>
                </c:pt>
                <c:pt idx="7312">
                  <c:v>-0.71246006389799998</c:v>
                </c:pt>
                <c:pt idx="7313">
                  <c:v>-0.71246006389799998</c:v>
                </c:pt>
                <c:pt idx="7314">
                  <c:v>-0.71246006389799998</c:v>
                </c:pt>
                <c:pt idx="7315">
                  <c:v>-0.71246006389799998</c:v>
                </c:pt>
                <c:pt idx="7316">
                  <c:v>-0.71246006389799998</c:v>
                </c:pt>
                <c:pt idx="7317">
                  <c:v>-0.71246006389799998</c:v>
                </c:pt>
                <c:pt idx="7318">
                  <c:v>-0.71246006389799998</c:v>
                </c:pt>
                <c:pt idx="7319">
                  <c:v>-0.71246006389799998</c:v>
                </c:pt>
                <c:pt idx="7320">
                  <c:v>-0.71246006389799998</c:v>
                </c:pt>
                <c:pt idx="7321">
                  <c:v>-0.71246006389799998</c:v>
                </c:pt>
                <c:pt idx="7322">
                  <c:v>-0.71246006389799998</c:v>
                </c:pt>
                <c:pt idx="7323">
                  <c:v>-0.71246006389799998</c:v>
                </c:pt>
                <c:pt idx="7324">
                  <c:v>-0.71246006389799998</c:v>
                </c:pt>
                <c:pt idx="7325">
                  <c:v>-0.71246006389799998</c:v>
                </c:pt>
                <c:pt idx="7326">
                  <c:v>-0.71246006389799998</c:v>
                </c:pt>
                <c:pt idx="7327">
                  <c:v>-0.71246006389799998</c:v>
                </c:pt>
                <c:pt idx="7328">
                  <c:v>-0.71246006389799998</c:v>
                </c:pt>
                <c:pt idx="7329">
                  <c:v>-0.71246006389799998</c:v>
                </c:pt>
                <c:pt idx="7330">
                  <c:v>-0.71246006389799998</c:v>
                </c:pt>
                <c:pt idx="7331">
                  <c:v>-0.71246006389799998</c:v>
                </c:pt>
                <c:pt idx="7332">
                  <c:v>-0.71246006389799998</c:v>
                </c:pt>
                <c:pt idx="7333">
                  <c:v>-0.71246006389799998</c:v>
                </c:pt>
                <c:pt idx="7334">
                  <c:v>-0.71246006389799998</c:v>
                </c:pt>
                <c:pt idx="7335">
                  <c:v>-0.71246006389799998</c:v>
                </c:pt>
                <c:pt idx="7336">
                  <c:v>-0.71246006389799998</c:v>
                </c:pt>
                <c:pt idx="7337">
                  <c:v>-0.71246006389799998</c:v>
                </c:pt>
                <c:pt idx="7338">
                  <c:v>-0.71246006389799998</c:v>
                </c:pt>
                <c:pt idx="7339">
                  <c:v>-0.71246006389799998</c:v>
                </c:pt>
                <c:pt idx="7340">
                  <c:v>-0.71246006389799998</c:v>
                </c:pt>
                <c:pt idx="7341">
                  <c:v>-0.71246006389799998</c:v>
                </c:pt>
                <c:pt idx="7342">
                  <c:v>-0.71246006389799998</c:v>
                </c:pt>
                <c:pt idx="7343">
                  <c:v>-0.71246006389799998</c:v>
                </c:pt>
                <c:pt idx="7344">
                  <c:v>-0.71246006389799998</c:v>
                </c:pt>
                <c:pt idx="7345">
                  <c:v>-0.71246006389799998</c:v>
                </c:pt>
                <c:pt idx="7346">
                  <c:v>-0.71246006389799998</c:v>
                </c:pt>
                <c:pt idx="7347">
                  <c:v>-0.71246006389799998</c:v>
                </c:pt>
                <c:pt idx="7348">
                  <c:v>-0.71246006389799998</c:v>
                </c:pt>
                <c:pt idx="7349">
                  <c:v>-0.71246006389799998</c:v>
                </c:pt>
                <c:pt idx="7350">
                  <c:v>-0.71246006389799998</c:v>
                </c:pt>
                <c:pt idx="7351">
                  <c:v>-0.71246006389799998</c:v>
                </c:pt>
                <c:pt idx="7352">
                  <c:v>-0.71246006389799998</c:v>
                </c:pt>
                <c:pt idx="7353">
                  <c:v>-0.71246006389799998</c:v>
                </c:pt>
                <c:pt idx="7354">
                  <c:v>-0.71337579617799995</c:v>
                </c:pt>
                <c:pt idx="7355">
                  <c:v>-0.71337579617799995</c:v>
                </c:pt>
                <c:pt idx="7356">
                  <c:v>-0.71337579617799995</c:v>
                </c:pt>
                <c:pt idx="7357">
                  <c:v>-0.71337579617799995</c:v>
                </c:pt>
                <c:pt idx="7358">
                  <c:v>-0.71337579617799995</c:v>
                </c:pt>
                <c:pt idx="7359">
                  <c:v>-0.71337579617799995</c:v>
                </c:pt>
                <c:pt idx="7360">
                  <c:v>-0.71337579617799995</c:v>
                </c:pt>
                <c:pt idx="7361">
                  <c:v>-0.71337579617799995</c:v>
                </c:pt>
                <c:pt idx="7362">
                  <c:v>-0.71337579617799995</c:v>
                </c:pt>
                <c:pt idx="7363">
                  <c:v>-0.71337579617799995</c:v>
                </c:pt>
                <c:pt idx="7364">
                  <c:v>-0.71337579617799995</c:v>
                </c:pt>
                <c:pt idx="7365">
                  <c:v>-0.71337579617799995</c:v>
                </c:pt>
                <c:pt idx="7366">
                  <c:v>-0.71428571428599996</c:v>
                </c:pt>
                <c:pt idx="7367">
                  <c:v>-0.71428571428599996</c:v>
                </c:pt>
                <c:pt idx="7368">
                  <c:v>-0.71428571428599996</c:v>
                </c:pt>
                <c:pt idx="7369">
                  <c:v>-0.71428571428599996</c:v>
                </c:pt>
                <c:pt idx="7370">
                  <c:v>-0.71428571428599996</c:v>
                </c:pt>
                <c:pt idx="7371">
                  <c:v>-0.71428571428599996</c:v>
                </c:pt>
                <c:pt idx="7372">
                  <c:v>-0.71428571428599996</c:v>
                </c:pt>
                <c:pt idx="7373">
                  <c:v>-0.71428571428599996</c:v>
                </c:pt>
                <c:pt idx="7374">
                  <c:v>-0.71428571428599996</c:v>
                </c:pt>
                <c:pt idx="7375">
                  <c:v>-0.71428571428599996</c:v>
                </c:pt>
                <c:pt idx="7376">
                  <c:v>-0.71428571428599996</c:v>
                </c:pt>
                <c:pt idx="7377">
                  <c:v>-0.71428571428599996</c:v>
                </c:pt>
                <c:pt idx="7378">
                  <c:v>-0.71428571428599996</c:v>
                </c:pt>
                <c:pt idx="7379">
                  <c:v>-0.71428571428599996</c:v>
                </c:pt>
                <c:pt idx="7380">
                  <c:v>-0.71428571428599996</c:v>
                </c:pt>
                <c:pt idx="7381">
                  <c:v>-0.71428571428599996</c:v>
                </c:pt>
                <c:pt idx="7382">
                  <c:v>-0.71428571428599996</c:v>
                </c:pt>
                <c:pt idx="7383">
                  <c:v>-0.71428571428599996</c:v>
                </c:pt>
                <c:pt idx="7384">
                  <c:v>-0.71428571428599996</c:v>
                </c:pt>
                <c:pt idx="7385">
                  <c:v>-0.71428571428599996</c:v>
                </c:pt>
                <c:pt idx="7386">
                  <c:v>-0.71428571428599996</c:v>
                </c:pt>
                <c:pt idx="7387">
                  <c:v>-0.70886075949399996</c:v>
                </c:pt>
                <c:pt idx="7388">
                  <c:v>-0.70886075949399996</c:v>
                </c:pt>
                <c:pt idx="7389">
                  <c:v>-0.70886075949399996</c:v>
                </c:pt>
                <c:pt idx="7390">
                  <c:v>-0.70886075949399996</c:v>
                </c:pt>
                <c:pt idx="7391">
                  <c:v>-0.70347003154599996</c:v>
                </c:pt>
                <c:pt idx="7392">
                  <c:v>-0.70347003154599996</c:v>
                </c:pt>
                <c:pt idx="7393">
                  <c:v>-0.70347003154599996</c:v>
                </c:pt>
                <c:pt idx="7394">
                  <c:v>-0.70347003154599996</c:v>
                </c:pt>
                <c:pt idx="7395">
                  <c:v>-0.70347003154599996</c:v>
                </c:pt>
                <c:pt idx="7396">
                  <c:v>-0.70347003154599996</c:v>
                </c:pt>
                <c:pt idx="7397">
                  <c:v>-0.70347003154599996</c:v>
                </c:pt>
                <c:pt idx="7398">
                  <c:v>-0.70347003154599996</c:v>
                </c:pt>
                <c:pt idx="7399">
                  <c:v>-0.70347003154599996</c:v>
                </c:pt>
                <c:pt idx="7400">
                  <c:v>-0.70347003154599996</c:v>
                </c:pt>
                <c:pt idx="7401">
                  <c:v>-0.70347003154599996</c:v>
                </c:pt>
                <c:pt idx="7402">
                  <c:v>-0.70347003154599996</c:v>
                </c:pt>
                <c:pt idx="7403">
                  <c:v>-0.70347003154599996</c:v>
                </c:pt>
                <c:pt idx="7404">
                  <c:v>-0.70347003154599996</c:v>
                </c:pt>
                <c:pt idx="7405">
                  <c:v>-0.70347003154599996</c:v>
                </c:pt>
                <c:pt idx="7406">
                  <c:v>-0.70347003154599996</c:v>
                </c:pt>
                <c:pt idx="7407">
                  <c:v>-0.70347003154599996</c:v>
                </c:pt>
                <c:pt idx="7408">
                  <c:v>-0.70347003154599996</c:v>
                </c:pt>
                <c:pt idx="7409">
                  <c:v>-0.70347003154599996</c:v>
                </c:pt>
                <c:pt idx="7410">
                  <c:v>-0.70440251572299994</c:v>
                </c:pt>
                <c:pt idx="7411">
                  <c:v>-0.70440251572299994</c:v>
                </c:pt>
                <c:pt idx="7412">
                  <c:v>-0.70440251572299994</c:v>
                </c:pt>
                <c:pt idx="7413">
                  <c:v>-0.70440251572299994</c:v>
                </c:pt>
                <c:pt idx="7414">
                  <c:v>-0.70440251572299994</c:v>
                </c:pt>
                <c:pt idx="7415">
                  <c:v>-0.70440251572299994</c:v>
                </c:pt>
                <c:pt idx="7416">
                  <c:v>-0.70440251572299994</c:v>
                </c:pt>
                <c:pt idx="7417">
                  <c:v>-0.70440251572299994</c:v>
                </c:pt>
                <c:pt idx="7418">
                  <c:v>-0.70440251572299994</c:v>
                </c:pt>
                <c:pt idx="7419">
                  <c:v>-0.70440251572299994</c:v>
                </c:pt>
                <c:pt idx="7420">
                  <c:v>-0.70440251572299994</c:v>
                </c:pt>
                <c:pt idx="7421">
                  <c:v>-0.70440251572299994</c:v>
                </c:pt>
                <c:pt idx="7422">
                  <c:v>-0.70440251572299994</c:v>
                </c:pt>
                <c:pt idx="7423">
                  <c:v>-0.70440251572299994</c:v>
                </c:pt>
                <c:pt idx="7424">
                  <c:v>-0.70440251572299994</c:v>
                </c:pt>
                <c:pt idx="7425">
                  <c:v>-0.70440251572299994</c:v>
                </c:pt>
                <c:pt idx="7426">
                  <c:v>-0.70440251572299994</c:v>
                </c:pt>
                <c:pt idx="7427">
                  <c:v>-0.70440251572299994</c:v>
                </c:pt>
                <c:pt idx="7428">
                  <c:v>-0.70440251572299994</c:v>
                </c:pt>
                <c:pt idx="7429">
                  <c:v>-0.70440251572299994</c:v>
                </c:pt>
                <c:pt idx="7430">
                  <c:v>-0.70440251572299994</c:v>
                </c:pt>
                <c:pt idx="7431">
                  <c:v>-0.70440251572299994</c:v>
                </c:pt>
                <c:pt idx="7432">
                  <c:v>-0.70532915360500004</c:v>
                </c:pt>
                <c:pt idx="7433">
                  <c:v>-0.70532915360500004</c:v>
                </c:pt>
                <c:pt idx="7434">
                  <c:v>-0.70532915360500004</c:v>
                </c:pt>
                <c:pt idx="7435">
                  <c:v>-0.70532915360500004</c:v>
                </c:pt>
                <c:pt idx="7436">
                  <c:v>-0.70532915360500004</c:v>
                </c:pt>
                <c:pt idx="7437">
                  <c:v>-0.70532915360500004</c:v>
                </c:pt>
                <c:pt idx="7438">
                  <c:v>-0.70532915360500004</c:v>
                </c:pt>
                <c:pt idx="7439">
                  <c:v>-0.70532915360500004</c:v>
                </c:pt>
                <c:pt idx="7440">
                  <c:v>-0.70532915360500004</c:v>
                </c:pt>
                <c:pt idx="7441">
                  <c:v>-0.70532915360500004</c:v>
                </c:pt>
                <c:pt idx="7442">
                  <c:v>-0.70532915360500004</c:v>
                </c:pt>
                <c:pt idx="7443">
                  <c:v>-0.70532915360500004</c:v>
                </c:pt>
                <c:pt idx="7444">
                  <c:v>-0.70532915360500004</c:v>
                </c:pt>
                <c:pt idx="7445">
                  <c:v>-0.70532915360500004</c:v>
                </c:pt>
                <c:pt idx="7446">
                  <c:v>-0.70532915360500004</c:v>
                </c:pt>
                <c:pt idx="7447">
                  <c:v>-0.70532915360500004</c:v>
                </c:pt>
                <c:pt idx="7448">
                  <c:v>-0.70532915360500004</c:v>
                </c:pt>
                <c:pt idx="7449">
                  <c:v>-0.70532915360500004</c:v>
                </c:pt>
                <c:pt idx="7450">
                  <c:v>-0.70532915360500004</c:v>
                </c:pt>
                <c:pt idx="7451">
                  <c:v>-0.70532915360500004</c:v>
                </c:pt>
                <c:pt idx="7452">
                  <c:v>-0.70532915360500004</c:v>
                </c:pt>
                <c:pt idx="7453">
                  <c:v>-0.70532915360500004</c:v>
                </c:pt>
                <c:pt idx="7454">
                  <c:v>-0.70532915360500004</c:v>
                </c:pt>
                <c:pt idx="7455">
                  <c:v>-0.70532915360500004</c:v>
                </c:pt>
                <c:pt idx="7456">
                  <c:v>-0.70532915360500004</c:v>
                </c:pt>
                <c:pt idx="7457">
                  <c:v>-0.70532915360500004</c:v>
                </c:pt>
                <c:pt idx="7458">
                  <c:v>-0.70532915360500004</c:v>
                </c:pt>
                <c:pt idx="7459">
                  <c:v>-0.70532915360500004</c:v>
                </c:pt>
                <c:pt idx="7460">
                  <c:v>-0.70532915360500004</c:v>
                </c:pt>
                <c:pt idx="7461">
                  <c:v>-0.70532915360500004</c:v>
                </c:pt>
                <c:pt idx="7462">
                  <c:v>-0.70532915360500004</c:v>
                </c:pt>
                <c:pt idx="7463">
                  <c:v>-0.70532915360500004</c:v>
                </c:pt>
                <c:pt idx="7464">
                  <c:v>-0.70532915360500004</c:v>
                </c:pt>
                <c:pt idx="7465">
                  <c:v>-0.70532915360500004</c:v>
                </c:pt>
                <c:pt idx="7466">
                  <c:v>-0.70532915360500004</c:v>
                </c:pt>
                <c:pt idx="7467">
                  <c:v>-0.70532915360500004</c:v>
                </c:pt>
                <c:pt idx="7468">
                  <c:v>-0.70532915360500004</c:v>
                </c:pt>
                <c:pt idx="7469">
                  <c:v>-0.70532915360500004</c:v>
                </c:pt>
                <c:pt idx="7470">
                  <c:v>-0.70532915360500004</c:v>
                </c:pt>
                <c:pt idx="7471">
                  <c:v>-0.70532915360500004</c:v>
                </c:pt>
                <c:pt idx="7472">
                  <c:v>-0.70532915360500004</c:v>
                </c:pt>
                <c:pt idx="7473">
                  <c:v>-0.70625000000000004</c:v>
                </c:pt>
                <c:pt idx="7474">
                  <c:v>-0.70625000000000004</c:v>
                </c:pt>
                <c:pt idx="7475">
                  <c:v>-0.70625000000000004</c:v>
                </c:pt>
                <c:pt idx="7476">
                  <c:v>-0.70625000000000004</c:v>
                </c:pt>
                <c:pt idx="7477">
                  <c:v>-0.70625000000000004</c:v>
                </c:pt>
                <c:pt idx="7478">
                  <c:v>-0.70625000000000004</c:v>
                </c:pt>
                <c:pt idx="7479">
                  <c:v>-0.70625000000000004</c:v>
                </c:pt>
                <c:pt idx="7480">
                  <c:v>-0.70625000000000004</c:v>
                </c:pt>
                <c:pt idx="7481">
                  <c:v>-0.70625000000000004</c:v>
                </c:pt>
                <c:pt idx="7482">
                  <c:v>-0.70625000000000004</c:v>
                </c:pt>
                <c:pt idx="7483">
                  <c:v>-0.70625000000000004</c:v>
                </c:pt>
                <c:pt idx="7484">
                  <c:v>-0.70625000000000004</c:v>
                </c:pt>
                <c:pt idx="7485">
                  <c:v>-0.70625000000000004</c:v>
                </c:pt>
                <c:pt idx="7486">
                  <c:v>-0.70625000000000004</c:v>
                </c:pt>
                <c:pt idx="7487">
                  <c:v>-0.70625000000000004</c:v>
                </c:pt>
                <c:pt idx="7488">
                  <c:v>-0.70625000000000004</c:v>
                </c:pt>
                <c:pt idx="7489">
                  <c:v>-0.70625000000000004</c:v>
                </c:pt>
                <c:pt idx="7490">
                  <c:v>-0.70625000000000004</c:v>
                </c:pt>
                <c:pt idx="7491">
                  <c:v>-0.70625000000000004</c:v>
                </c:pt>
                <c:pt idx="7492">
                  <c:v>-0.70625000000000004</c:v>
                </c:pt>
                <c:pt idx="7493">
                  <c:v>-0.70625000000000004</c:v>
                </c:pt>
                <c:pt idx="7494">
                  <c:v>-0.70625000000000004</c:v>
                </c:pt>
                <c:pt idx="7495">
                  <c:v>-0.70625000000000004</c:v>
                </c:pt>
                <c:pt idx="7496">
                  <c:v>-0.70625000000000004</c:v>
                </c:pt>
                <c:pt idx="7497">
                  <c:v>-0.70625000000000004</c:v>
                </c:pt>
                <c:pt idx="7498">
                  <c:v>-0.70625000000000004</c:v>
                </c:pt>
                <c:pt idx="7499">
                  <c:v>-0.70625000000000004</c:v>
                </c:pt>
                <c:pt idx="7500">
                  <c:v>-0.70625000000000004</c:v>
                </c:pt>
                <c:pt idx="7501">
                  <c:v>-0.70625000000000004</c:v>
                </c:pt>
                <c:pt idx="7502">
                  <c:v>-0.70625000000000004</c:v>
                </c:pt>
                <c:pt idx="7503">
                  <c:v>-0.70625000000000004</c:v>
                </c:pt>
                <c:pt idx="7504">
                  <c:v>-0.70625000000000004</c:v>
                </c:pt>
                <c:pt idx="7505">
                  <c:v>-0.70625000000000004</c:v>
                </c:pt>
                <c:pt idx="7506">
                  <c:v>-0.70625000000000004</c:v>
                </c:pt>
                <c:pt idx="7507">
                  <c:v>-0.70625000000000004</c:v>
                </c:pt>
                <c:pt idx="7508">
                  <c:v>-0.70625000000000004</c:v>
                </c:pt>
                <c:pt idx="7509">
                  <c:v>-0.70625000000000004</c:v>
                </c:pt>
                <c:pt idx="7510">
                  <c:v>-0.70625000000000004</c:v>
                </c:pt>
                <c:pt idx="7511">
                  <c:v>-0.70625000000000004</c:v>
                </c:pt>
                <c:pt idx="7512">
                  <c:v>-0.70625000000000004</c:v>
                </c:pt>
                <c:pt idx="7513">
                  <c:v>-0.70625000000000004</c:v>
                </c:pt>
                <c:pt idx="7514">
                  <c:v>-0.70625000000000004</c:v>
                </c:pt>
                <c:pt idx="7515">
                  <c:v>-0.70625000000000004</c:v>
                </c:pt>
                <c:pt idx="7516">
                  <c:v>-0.70625000000000004</c:v>
                </c:pt>
                <c:pt idx="7517">
                  <c:v>-0.70625000000000004</c:v>
                </c:pt>
                <c:pt idx="7518">
                  <c:v>-0.70625000000000004</c:v>
                </c:pt>
                <c:pt idx="7519">
                  <c:v>-0.70625000000000004</c:v>
                </c:pt>
                <c:pt idx="7520">
                  <c:v>-0.70625000000000004</c:v>
                </c:pt>
                <c:pt idx="7521">
                  <c:v>-0.70625000000000004</c:v>
                </c:pt>
                <c:pt idx="7522">
                  <c:v>-0.70625000000000004</c:v>
                </c:pt>
                <c:pt idx="7523">
                  <c:v>-0.70625000000000004</c:v>
                </c:pt>
                <c:pt idx="7524">
                  <c:v>-0.70625000000000004</c:v>
                </c:pt>
                <c:pt idx="7525">
                  <c:v>-0.70716510903399998</c:v>
                </c:pt>
                <c:pt idx="7526">
                  <c:v>-0.70716510903399998</c:v>
                </c:pt>
                <c:pt idx="7527">
                  <c:v>-0.70716510903399998</c:v>
                </c:pt>
                <c:pt idx="7528">
                  <c:v>-0.70716510903399998</c:v>
                </c:pt>
                <c:pt idx="7529">
                  <c:v>-0.70716510903399998</c:v>
                </c:pt>
                <c:pt idx="7530">
                  <c:v>-0.70716510903399998</c:v>
                </c:pt>
                <c:pt idx="7531">
                  <c:v>-0.70716510903399998</c:v>
                </c:pt>
                <c:pt idx="7532">
                  <c:v>-0.70716510903399998</c:v>
                </c:pt>
                <c:pt idx="7533">
                  <c:v>-0.70186335403699995</c:v>
                </c:pt>
                <c:pt idx="7534">
                  <c:v>-0.70186335403699995</c:v>
                </c:pt>
                <c:pt idx="7535">
                  <c:v>-0.70186335403699995</c:v>
                </c:pt>
                <c:pt idx="7536">
                  <c:v>-0.70186335403699995</c:v>
                </c:pt>
                <c:pt idx="7537">
                  <c:v>-0.70186335403699995</c:v>
                </c:pt>
                <c:pt idx="7538">
                  <c:v>-0.70186335403699995</c:v>
                </c:pt>
                <c:pt idx="7539">
                  <c:v>-0.70186335403699995</c:v>
                </c:pt>
                <c:pt idx="7540">
                  <c:v>-0.70186335403699995</c:v>
                </c:pt>
                <c:pt idx="7541">
                  <c:v>-0.70186335403699995</c:v>
                </c:pt>
                <c:pt idx="7542">
                  <c:v>-0.70186335403699995</c:v>
                </c:pt>
                <c:pt idx="7543">
                  <c:v>-0.70186335403699995</c:v>
                </c:pt>
                <c:pt idx="7544">
                  <c:v>-0.70186335403699995</c:v>
                </c:pt>
                <c:pt idx="7545">
                  <c:v>-0.70186335403699995</c:v>
                </c:pt>
                <c:pt idx="7546">
                  <c:v>-0.70186335403699995</c:v>
                </c:pt>
                <c:pt idx="7547">
                  <c:v>-0.70186335403699995</c:v>
                </c:pt>
                <c:pt idx="7548">
                  <c:v>-0.70186335403699995</c:v>
                </c:pt>
                <c:pt idx="7549">
                  <c:v>-0.70186335403699995</c:v>
                </c:pt>
                <c:pt idx="7550">
                  <c:v>-0.70186335403699995</c:v>
                </c:pt>
                <c:pt idx="7551">
                  <c:v>-0.70186335403699995</c:v>
                </c:pt>
                <c:pt idx="7552">
                  <c:v>-0.70186335403699995</c:v>
                </c:pt>
                <c:pt idx="7553">
                  <c:v>-0.70186335403699995</c:v>
                </c:pt>
                <c:pt idx="7554">
                  <c:v>-0.70186335403699995</c:v>
                </c:pt>
                <c:pt idx="7555">
                  <c:v>-0.70186335403699995</c:v>
                </c:pt>
                <c:pt idx="7556">
                  <c:v>-0.70186335403699995</c:v>
                </c:pt>
                <c:pt idx="7557">
                  <c:v>-0.70186335403699995</c:v>
                </c:pt>
                <c:pt idx="7558">
                  <c:v>-0.70186335403699995</c:v>
                </c:pt>
                <c:pt idx="7559">
                  <c:v>-0.70186335403699995</c:v>
                </c:pt>
                <c:pt idx="7560">
                  <c:v>-0.70186335403699995</c:v>
                </c:pt>
                <c:pt idx="7561">
                  <c:v>-0.70186335403699995</c:v>
                </c:pt>
                <c:pt idx="7562">
                  <c:v>-0.70186335403699995</c:v>
                </c:pt>
                <c:pt idx="7563">
                  <c:v>-0.70186335403699995</c:v>
                </c:pt>
                <c:pt idx="7564">
                  <c:v>-0.70186335403699995</c:v>
                </c:pt>
                <c:pt idx="7565">
                  <c:v>-0.70186335403699995</c:v>
                </c:pt>
                <c:pt idx="7566">
                  <c:v>-0.70186335403699995</c:v>
                </c:pt>
                <c:pt idx="7567">
                  <c:v>-0.70186335403699995</c:v>
                </c:pt>
                <c:pt idx="7568">
                  <c:v>-0.70186335403699995</c:v>
                </c:pt>
                <c:pt idx="7569">
                  <c:v>-0.70186335403699995</c:v>
                </c:pt>
                <c:pt idx="7570">
                  <c:v>-0.70186335403699995</c:v>
                </c:pt>
                <c:pt idx="7571">
                  <c:v>-0.70186335403699995</c:v>
                </c:pt>
                <c:pt idx="7572">
                  <c:v>-0.70186335403699995</c:v>
                </c:pt>
                <c:pt idx="7573">
                  <c:v>-0.70186335403699995</c:v>
                </c:pt>
                <c:pt idx="7574">
                  <c:v>-0.70186335403699995</c:v>
                </c:pt>
                <c:pt idx="7575">
                  <c:v>-0.70186335403699995</c:v>
                </c:pt>
                <c:pt idx="7576">
                  <c:v>-0.70186335403699995</c:v>
                </c:pt>
                <c:pt idx="7577">
                  <c:v>-0.70186335403699995</c:v>
                </c:pt>
                <c:pt idx="7578">
                  <c:v>-0.70186335403699995</c:v>
                </c:pt>
                <c:pt idx="7579">
                  <c:v>-0.70186335403699995</c:v>
                </c:pt>
                <c:pt idx="7580">
                  <c:v>-0.70186335403699995</c:v>
                </c:pt>
                <c:pt idx="7581">
                  <c:v>-0.70186335403699995</c:v>
                </c:pt>
                <c:pt idx="7582">
                  <c:v>-0.70186335403699995</c:v>
                </c:pt>
                <c:pt idx="7583">
                  <c:v>-0.70186335403699995</c:v>
                </c:pt>
                <c:pt idx="7584">
                  <c:v>-0.70186335403699995</c:v>
                </c:pt>
                <c:pt idx="7585">
                  <c:v>-0.70186335403699995</c:v>
                </c:pt>
                <c:pt idx="7586">
                  <c:v>-0.70186335403699995</c:v>
                </c:pt>
                <c:pt idx="7587">
                  <c:v>-0.70186335403699995</c:v>
                </c:pt>
                <c:pt idx="7588">
                  <c:v>-0.70186335403699995</c:v>
                </c:pt>
                <c:pt idx="7589">
                  <c:v>-0.70186335403699995</c:v>
                </c:pt>
                <c:pt idx="7590">
                  <c:v>-0.70186335403699995</c:v>
                </c:pt>
                <c:pt idx="7591">
                  <c:v>-0.70186335403699995</c:v>
                </c:pt>
                <c:pt idx="7592">
                  <c:v>-0.70186335403699995</c:v>
                </c:pt>
                <c:pt idx="7593">
                  <c:v>-0.70186335403699995</c:v>
                </c:pt>
                <c:pt idx="7594">
                  <c:v>-0.70186335403699995</c:v>
                </c:pt>
                <c:pt idx="7595">
                  <c:v>-0.70186335403699995</c:v>
                </c:pt>
                <c:pt idx="7596">
                  <c:v>-0.70186335403699995</c:v>
                </c:pt>
                <c:pt idx="7597">
                  <c:v>-0.70186335403699995</c:v>
                </c:pt>
                <c:pt idx="7598">
                  <c:v>-0.70186335403699995</c:v>
                </c:pt>
                <c:pt idx="7599">
                  <c:v>-0.70186335403699995</c:v>
                </c:pt>
                <c:pt idx="7600">
                  <c:v>-0.70186335403699995</c:v>
                </c:pt>
                <c:pt idx="7601">
                  <c:v>-0.70186335403699995</c:v>
                </c:pt>
                <c:pt idx="7602">
                  <c:v>-0.70186335403699995</c:v>
                </c:pt>
                <c:pt idx="7603">
                  <c:v>-0.70186335403699995</c:v>
                </c:pt>
                <c:pt idx="7604">
                  <c:v>-0.70186335403699995</c:v>
                </c:pt>
                <c:pt idx="7605">
                  <c:v>-0.70186335403699995</c:v>
                </c:pt>
                <c:pt idx="7606">
                  <c:v>-0.70186335403699995</c:v>
                </c:pt>
                <c:pt idx="7607">
                  <c:v>-0.70186335403699995</c:v>
                </c:pt>
                <c:pt idx="7608">
                  <c:v>-0.70186335403699995</c:v>
                </c:pt>
                <c:pt idx="7609">
                  <c:v>-0.69659442724499998</c:v>
                </c:pt>
                <c:pt idx="7610">
                  <c:v>-0.69659442724499998</c:v>
                </c:pt>
                <c:pt idx="7611">
                  <c:v>-0.69659442724499998</c:v>
                </c:pt>
                <c:pt idx="7612">
                  <c:v>-0.69659442724499998</c:v>
                </c:pt>
                <c:pt idx="7613">
                  <c:v>-0.69659442724499998</c:v>
                </c:pt>
                <c:pt idx="7614">
                  <c:v>-0.69659442724499998</c:v>
                </c:pt>
                <c:pt idx="7615">
                  <c:v>-0.69659442724499998</c:v>
                </c:pt>
                <c:pt idx="7616">
                  <c:v>-0.69659442724499998</c:v>
                </c:pt>
                <c:pt idx="7617">
                  <c:v>-0.69659442724499998</c:v>
                </c:pt>
                <c:pt idx="7618">
                  <c:v>-0.69659442724499998</c:v>
                </c:pt>
                <c:pt idx="7619">
                  <c:v>-0.69135802469100005</c:v>
                </c:pt>
                <c:pt idx="7620">
                  <c:v>-0.69135802469100005</c:v>
                </c:pt>
                <c:pt idx="7621">
                  <c:v>-0.69135802469100005</c:v>
                </c:pt>
                <c:pt idx="7622">
                  <c:v>-0.69135802469100005</c:v>
                </c:pt>
                <c:pt idx="7623">
                  <c:v>-0.69135802469100005</c:v>
                </c:pt>
                <c:pt idx="7624">
                  <c:v>-0.69135802469100005</c:v>
                </c:pt>
                <c:pt idx="7625">
                  <c:v>-0.69135802469100005</c:v>
                </c:pt>
                <c:pt idx="7626">
                  <c:v>-0.69135802469100005</c:v>
                </c:pt>
                <c:pt idx="7627">
                  <c:v>-0.69135802469100005</c:v>
                </c:pt>
                <c:pt idx="7628">
                  <c:v>-0.69135802469100005</c:v>
                </c:pt>
                <c:pt idx="7629">
                  <c:v>-0.69135802469100005</c:v>
                </c:pt>
                <c:pt idx="7630">
                  <c:v>-0.69135802469100005</c:v>
                </c:pt>
                <c:pt idx="7631">
                  <c:v>-0.69135802469100005</c:v>
                </c:pt>
                <c:pt idx="7632">
                  <c:v>-0.69135802469100005</c:v>
                </c:pt>
                <c:pt idx="7633">
                  <c:v>-0.69135802469100005</c:v>
                </c:pt>
                <c:pt idx="7634">
                  <c:v>-0.69135802469100005</c:v>
                </c:pt>
                <c:pt idx="7635">
                  <c:v>-0.69135802469100005</c:v>
                </c:pt>
                <c:pt idx="7636">
                  <c:v>-0.69135802469100005</c:v>
                </c:pt>
                <c:pt idx="7637">
                  <c:v>-0.69135802469100005</c:v>
                </c:pt>
                <c:pt idx="7638">
                  <c:v>-0.69135802469100005</c:v>
                </c:pt>
                <c:pt idx="7639">
                  <c:v>-0.69135802469100005</c:v>
                </c:pt>
                <c:pt idx="7640">
                  <c:v>-0.69135802469100005</c:v>
                </c:pt>
                <c:pt idx="7641">
                  <c:v>-0.69135802469100005</c:v>
                </c:pt>
                <c:pt idx="7642">
                  <c:v>-0.69135802469100005</c:v>
                </c:pt>
                <c:pt idx="7643">
                  <c:v>-0.69135802469100005</c:v>
                </c:pt>
                <c:pt idx="7644">
                  <c:v>-0.69135802469100005</c:v>
                </c:pt>
                <c:pt idx="7645">
                  <c:v>-0.69135802469100005</c:v>
                </c:pt>
                <c:pt idx="7646">
                  <c:v>-0.69135802469100005</c:v>
                </c:pt>
                <c:pt idx="7647">
                  <c:v>-0.69135802469100005</c:v>
                </c:pt>
                <c:pt idx="7648">
                  <c:v>-0.69135802469100005</c:v>
                </c:pt>
                <c:pt idx="7649">
                  <c:v>-0.69135802469100005</c:v>
                </c:pt>
                <c:pt idx="7650">
                  <c:v>-0.69135802469100005</c:v>
                </c:pt>
                <c:pt idx="7651">
                  <c:v>-0.69135802469100005</c:v>
                </c:pt>
                <c:pt idx="7652">
                  <c:v>-0.69135802469100005</c:v>
                </c:pt>
                <c:pt idx="7653">
                  <c:v>-0.69135802469100005</c:v>
                </c:pt>
                <c:pt idx="7654">
                  <c:v>-0.69135802469100005</c:v>
                </c:pt>
                <c:pt idx="7655">
                  <c:v>-0.69135802469100005</c:v>
                </c:pt>
                <c:pt idx="7656">
                  <c:v>-0.69135802469100005</c:v>
                </c:pt>
                <c:pt idx="7657">
                  <c:v>-0.69135802469100005</c:v>
                </c:pt>
                <c:pt idx="7658">
                  <c:v>-0.69135802469100005</c:v>
                </c:pt>
                <c:pt idx="7659">
                  <c:v>-0.69230769230800004</c:v>
                </c:pt>
                <c:pt idx="7660">
                  <c:v>-0.69230769230800004</c:v>
                </c:pt>
                <c:pt idx="7661">
                  <c:v>-0.69230769230800004</c:v>
                </c:pt>
                <c:pt idx="7662">
                  <c:v>-0.69230769230800004</c:v>
                </c:pt>
                <c:pt idx="7663">
                  <c:v>-0.69230769230800004</c:v>
                </c:pt>
                <c:pt idx="7664">
                  <c:v>-0.69230769230800004</c:v>
                </c:pt>
                <c:pt idx="7665">
                  <c:v>-0.69230769230800004</c:v>
                </c:pt>
                <c:pt idx="7666">
                  <c:v>-0.69230769230800004</c:v>
                </c:pt>
                <c:pt idx="7667">
                  <c:v>-0.69230769230800004</c:v>
                </c:pt>
                <c:pt idx="7668">
                  <c:v>-0.69230769230800004</c:v>
                </c:pt>
                <c:pt idx="7669">
                  <c:v>-0.69230769230800004</c:v>
                </c:pt>
                <c:pt idx="7670">
                  <c:v>-0.69230769230800004</c:v>
                </c:pt>
                <c:pt idx="7671">
                  <c:v>-0.69230769230800004</c:v>
                </c:pt>
                <c:pt idx="7672">
                  <c:v>-0.69230769230800004</c:v>
                </c:pt>
                <c:pt idx="7673">
                  <c:v>-0.69230769230800004</c:v>
                </c:pt>
                <c:pt idx="7674">
                  <c:v>-0.69230769230800004</c:v>
                </c:pt>
                <c:pt idx="7675">
                  <c:v>-0.69230769230800004</c:v>
                </c:pt>
                <c:pt idx="7676">
                  <c:v>-0.69230769230800004</c:v>
                </c:pt>
                <c:pt idx="7677">
                  <c:v>-0.69230769230800004</c:v>
                </c:pt>
                <c:pt idx="7678">
                  <c:v>-0.69230769230800004</c:v>
                </c:pt>
                <c:pt idx="7679">
                  <c:v>-0.69230769230800004</c:v>
                </c:pt>
                <c:pt idx="7680">
                  <c:v>-0.69230769230800004</c:v>
                </c:pt>
                <c:pt idx="7681">
                  <c:v>-0.69230769230800004</c:v>
                </c:pt>
                <c:pt idx="7682">
                  <c:v>-0.69230769230800004</c:v>
                </c:pt>
                <c:pt idx="7683">
                  <c:v>-0.69325153374199999</c:v>
                </c:pt>
                <c:pt idx="7684">
                  <c:v>-0.69325153374199999</c:v>
                </c:pt>
                <c:pt idx="7685">
                  <c:v>-0.69325153374199999</c:v>
                </c:pt>
                <c:pt idx="7686">
                  <c:v>-0.69325153374199999</c:v>
                </c:pt>
                <c:pt idx="7687">
                  <c:v>-0.69325153374199999</c:v>
                </c:pt>
                <c:pt idx="7688">
                  <c:v>-0.69325153374199999</c:v>
                </c:pt>
                <c:pt idx="7689">
                  <c:v>-0.69325153374199999</c:v>
                </c:pt>
                <c:pt idx="7690">
                  <c:v>-0.69325153374199999</c:v>
                </c:pt>
                <c:pt idx="7691">
                  <c:v>-0.69418960244600003</c:v>
                </c:pt>
                <c:pt idx="7692">
                  <c:v>-0.69418960244600003</c:v>
                </c:pt>
                <c:pt idx="7693">
                  <c:v>-0.69418960244600003</c:v>
                </c:pt>
                <c:pt idx="7694">
                  <c:v>-0.69418960244600003</c:v>
                </c:pt>
                <c:pt idx="7695">
                  <c:v>-0.69418960244600003</c:v>
                </c:pt>
                <c:pt idx="7696">
                  <c:v>-0.69418960244600003</c:v>
                </c:pt>
                <c:pt idx="7697">
                  <c:v>-0.69418960244600003</c:v>
                </c:pt>
                <c:pt idx="7698">
                  <c:v>-0.69418960244600003</c:v>
                </c:pt>
                <c:pt idx="7699">
                  <c:v>-0.69418960244600003</c:v>
                </c:pt>
                <c:pt idx="7700">
                  <c:v>-0.69418960244600003</c:v>
                </c:pt>
                <c:pt idx="7701">
                  <c:v>-0.69418960244600003</c:v>
                </c:pt>
                <c:pt idx="7702">
                  <c:v>-0.69418960244600003</c:v>
                </c:pt>
                <c:pt idx="7703">
                  <c:v>-0.69418960244600003</c:v>
                </c:pt>
                <c:pt idx="7704">
                  <c:v>-0.69418960244600003</c:v>
                </c:pt>
                <c:pt idx="7705">
                  <c:v>-0.69418960244600003</c:v>
                </c:pt>
                <c:pt idx="7706">
                  <c:v>-0.69418960244600003</c:v>
                </c:pt>
                <c:pt idx="7707">
                  <c:v>-0.69418960244600003</c:v>
                </c:pt>
                <c:pt idx="7708">
                  <c:v>-0.69418960244600003</c:v>
                </c:pt>
                <c:pt idx="7709">
                  <c:v>-0.69418960244600003</c:v>
                </c:pt>
                <c:pt idx="7710">
                  <c:v>-0.69418960244600003</c:v>
                </c:pt>
                <c:pt idx="7711">
                  <c:v>-0.69418960244600003</c:v>
                </c:pt>
                <c:pt idx="7712">
                  <c:v>-0.69418960244600003</c:v>
                </c:pt>
                <c:pt idx="7713">
                  <c:v>-0.69418960244600003</c:v>
                </c:pt>
                <c:pt idx="7714">
                  <c:v>-0.69418960244600003</c:v>
                </c:pt>
                <c:pt idx="7715">
                  <c:v>-0.69418960244600003</c:v>
                </c:pt>
                <c:pt idx="7716">
                  <c:v>-0.69418960244600003</c:v>
                </c:pt>
                <c:pt idx="7717">
                  <c:v>-0.69418960244600003</c:v>
                </c:pt>
                <c:pt idx="7718">
                  <c:v>-0.69418960244600003</c:v>
                </c:pt>
                <c:pt idx="7719">
                  <c:v>-0.69418960244600003</c:v>
                </c:pt>
                <c:pt idx="7720">
                  <c:v>-0.69418960244600003</c:v>
                </c:pt>
                <c:pt idx="7721">
                  <c:v>-0.69418960244600003</c:v>
                </c:pt>
                <c:pt idx="7722">
                  <c:v>-0.69418960244600003</c:v>
                </c:pt>
                <c:pt idx="7723">
                  <c:v>-0.69418960244600003</c:v>
                </c:pt>
                <c:pt idx="7724">
                  <c:v>-0.69418960244600003</c:v>
                </c:pt>
                <c:pt idx="7725">
                  <c:v>-0.69418960244600003</c:v>
                </c:pt>
                <c:pt idx="7726">
                  <c:v>-0.69418960244600003</c:v>
                </c:pt>
                <c:pt idx="7727">
                  <c:v>-0.69418960244600003</c:v>
                </c:pt>
                <c:pt idx="7728">
                  <c:v>-0.69418960244600003</c:v>
                </c:pt>
                <c:pt idx="7729">
                  <c:v>-0.69418960244600003</c:v>
                </c:pt>
                <c:pt idx="7730">
                  <c:v>-0.69418960244600003</c:v>
                </c:pt>
                <c:pt idx="7731">
                  <c:v>-0.69418960244600003</c:v>
                </c:pt>
                <c:pt idx="7732">
                  <c:v>-0.69418960244600003</c:v>
                </c:pt>
                <c:pt idx="7733">
                  <c:v>-0.69418960244600003</c:v>
                </c:pt>
                <c:pt idx="7734">
                  <c:v>-0.69418960244600003</c:v>
                </c:pt>
                <c:pt idx="7735">
                  <c:v>-0.69418960244600003</c:v>
                </c:pt>
                <c:pt idx="7736">
                  <c:v>-0.69418960244600003</c:v>
                </c:pt>
                <c:pt idx="7737">
                  <c:v>-0.69418960244600003</c:v>
                </c:pt>
                <c:pt idx="7738">
                  <c:v>-0.69418960244600003</c:v>
                </c:pt>
                <c:pt idx="7739">
                  <c:v>-0.69418960244600003</c:v>
                </c:pt>
                <c:pt idx="7740">
                  <c:v>-0.69418960244600003</c:v>
                </c:pt>
                <c:pt idx="7741">
                  <c:v>-0.69418960244600003</c:v>
                </c:pt>
                <c:pt idx="7742">
                  <c:v>-0.69418960244600003</c:v>
                </c:pt>
                <c:pt idx="7743">
                  <c:v>-0.69418960244600003</c:v>
                </c:pt>
                <c:pt idx="7744">
                  <c:v>-0.69418960244600003</c:v>
                </c:pt>
                <c:pt idx="7745">
                  <c:v>-0.69418960244600003</c:v>
                </c:pt>
                <c:pt idx="7746">
                  <c:v>-0.69418960244600003</c:v>
                </c:pt>
                <c:pt idx="7747">
                  <c:v>-0.69418960244600003</c:v>
                </c:pt>
                <c:pt idx="7748">
                  <c:v>-0.69418960244600003</c:v>
                </c:pt>
                <c:pt idx="7749">
                  <c:v>-0.69418960244600003</c:v>
                </c:pt>
                <c:pt idx="7750">
                  <c:v>-0.69418960244600003</c:v>
                </c:pt>
                <c:pt idx="7751">
                  <c:v>-0.69418960244600003</c:v>
                </c:pt>
                <c:pt idx="7752">
                  <c:v>-0.69418960244600003</c:v>
                </c:pt>
                <c:pt idx="7753">
                  <c:v>-0.69418960244600003</c:v>
                </c:pt>
                <c:pt idx="7754">
                  <c:v>-0.69418960244600003</c:v>
                </c:pt>
                <c:pt idx="7755">
                  <c:v>-0.69418960244600003</c:v>
                </c:pt>
                <c:pt idx="7756">
                  <c:v>-0.69418960244600003</c:v>
                </c:pt>
                <c:pt idx="7757">
                  <c:v>-0.69418960244600003</c:v>
                </c:pt>
                <c:pt idx="7758">
                  <c:v>-0.69418960244600003</c:v>
                </c:pt>
                <c:pt idx="7759">
                  <c:v>-0.69418960244600003</c:v>
                </c:pt>
                <c:pt idx="7760">
                  <c:v>-0.69418960244600003</c:v>
                </c:pt>
                <c:pt idx="7761">
                  <c:v>-0.69418960244600003</c:v>
                </c:pt>
                <c:pt idx="7762">
                  <c:v>-0.69418960244600003</c:v>
                </c:pt>
                <c:pt idx="7763">
                  <c:v>-0.69418960244600003</c:v>
                </c:pt>
                <c:pt idx="7764">
                  <c:v>-0.69418960244600003</c:v>
                </c:pt>
                <c:pt idx="7765">
                  <c:v>-0.69418960244600003</c:v>
                </c:pt>
                <c:pt idx="7766">
                  <c:v>-0.69418960244600003</c:v>
                </c:pt>
                <c:pt idx="7767">
                  <c:v>-0.69418960244600003</c:v>
                </c:pt>
                <c:pt idx="7768">
                  <c:v>-0.69418960244600003</c:v>
                </c:pt>
                <c:pt idx="7769">
                  <c:v>-0.69418960244600003</c:v>
                </c:pt>
                <c:pt idx="7770">
                  <c:v>-0.69418960244600003</c:v>
                </c:pt>
                <c:pt idx="7771">
                  <c:v>-0.69418960244600003</c:v>
                </c:pt>
                <c:pt idx="7772">
                  <c:v>-0.69418960244600003</c:v>
                </c:pt>
                <c:pt idx="7773">
                  <c:v>-0.69418960244600003</c:v>
                </c:pt>
                <c:pt idx="7774">
                  <c:v>-0.69418960244600003</c:v>
                </c:pt>
                <c:pt idx="7775">
                  <c:v>-0.69418960244600003</c:v>
                </c:pt>
                <c:pt idx="7776">
                  <c:v>-0.69418960244600003</c:v>
                </c:pt>
                <c:pt idx="7777">
                  <c:v>-0.69418960244600003</c:v>
                </c:pt>
                <c:pt idx="7778">
                  <c:v>-0.69418960244600003</c:v>
                </c:pt>
                <c:pt idx="7779">
                  <c:v>-0.69418960244600003</c:v>
                </c:pt>
                <c:pt idx="7780">
                  <c:v>-0.69418960244600003</c:v>
                </c:pt>
                <c:pt idx="7781">
                  <c:v>-0.69418960244600003</c:v>
                </c:pt>
                <c:pt idx="7782">
                  <c:v>-0.69418960244600003</c:v>
                </c:pt>
                <c:pt idx="7783">
                  <c:v>-0.69418960244600003</c:v>
                </c:pt>
                <c:pt idx="7784">
                  <c:v>-0.69418960244600003</c:v>
                </c:pt>
                <c:pt idx="7785">
                  <c:v>-0.69418960244600003</c:v>
                </c:pt>
                <c:pt idx="7786">
                  <c:v>-0.68389057750799997</c:v>
                </c:pt>
                <c:pt idx="7787">
                  <c:v>-0.68389057750799997</c:v>
                </c:pt>
                <c:pt idx="7788">
                  <c:v>-0.68389057750799997</c:v>
                </c:pt>
                <c:pt idx="7789">
                  <c:v>-0.68389057750799997</c:v>
                </c:pt>
                <c:pt idx="7790">
                  <c:v>-0.68389057750799997</c:v>
                </c:pt>
                <c:pt idx="7791">
                  <c:v>-0.68389057750799997</c:v>
                </c:pt>
                <c:pt idx="7792">
                  <c:v>-0.68389057750799997</c:v>
                </c:pt>
                <c:pt idx="7793">
                  <c:v>-0.68389057750799997</c:v>
                </c:pt>
                <c:pt idx="7794">
                  <c:v>-0.68389057750799997</c:v>
                </c:pt>
                <c:pt idx="7795">
                  <c:v>-0.68389057750799997</c:v>
                </c:pt>
                <c:pt idx="7796">
                  <c:v>-0.68181818181800002</c:v>
                </c:pt>
                <c:pt idx="7797">
                  <c:v>-0.68181818181800002</c:v>
                </c:pt>
                <c:pt idx="7798">
                  <c:v>-0.68181818181800002</c:v>
                </c:pt>
                <c:pt idx="7799">
                  <c:v>-0.68181818181800002</c:v>
                </c:pt>
                <c:pt idx="7800">
                  <c:v>-0.68181818181800002</c:v>
                </c:pt>
                <c:pt idx="7801">
                  <c:v>-0.68181818181800002</c:v>
                </c:pt>
                <c:pt idx="7802">
                  <c:v>-0.68181818181800002</c:v>
                </c:pt>
                <c:pt idx="7803">
                  <c:v>-0.68181818181800002</c:v>
                </c:pt>
                <c:pt idx="7804">
                  <c:v>-0.68181818181800002</c:v>
                </c:pt>
                <c:pt idx="7805">
                  <c:v>-0.68181818181800002</c:v>
                </c:pt>
                <c:pt idx="7806">
                  <c:v>-0.68181818181800002</c:v>
                </c:pt>
                <c:pt idx="7807">
                  <c:v>-0.68181818181800002</c:v>
                </c:pt>
                <c:pt idx="7808">
                  <c:v>-0.68181818181800002</c:v>
                </c:pt>
                <c:pt idx="7809">
                  <c:v>-0.68181818181800002</c:v>
                </c:pt>
                <c:pt idx="7810">
                  <c:v>-0.68181818181800002</c:v>
                </c:pt>
                <c:pt idx="7811">
                  <c:v>-0.68181818181800002</c:v>
                </c:pt>
                <c:pt idx="7812">
                  <c:v>-0.68181818181800002</c:v>
                </c:pt>
                <c:pt idx="7813">
                  <c:v>-0.68181818181800002</c:v>
                </c:pt>
                <c:pt idx="7814">
                  <c:v>-0.68181818181800002</c:v>
                </c:pt>
                <c:pt idx="7815">
                  <c:v>-0.68181818181800002</c:v>
                </c:pt>
                <c:pt idx="7816">
                  <c:v>-0.67771084337300003</c:v>
                </c:pt>
                <c:pt idx="7817">
                  <c:v>-0.67771084337300003</c:v>
                </c:pt>
                <c:pt idx="7818">
                  <c:v>-0.67771084337300003</c:v>
                </c:pt>
                <c:pt idx="7819">
                  <c:v>-0.67771084337300003</c:v>
                </c:pt>
                <c:pt idx="7820">
                  <c:v>-0.67771084337300003</c:v>
                </c:pt>
                <c:pt idx="7821">
                  <c:v>-0.67771084337300003</c:v>
                </c:pt>
                <c:pt idx="7822">
                  <c:v>-0.67771084337300003</c:v>
                </c:pt>
                <c:pt idx="7823">
                  <c:v>-0.67771084337300003</c:v>
                </c:pt>
                <c:pt idx="7824">
                  <c:v>-0.67771084337300003</c:v>
                </c:pt>
                <c:pt idx="7825">
                  <c:v>-0.67771084337300003</c:v>
                </c:pt>
                <c:pt idx="7826">
                  <c:v>-0.67771084337300003</c:v>
                </c:pt>
                <c:pt idx="7827">
                  <c:v>-0.67771084337300003</c:v>
                </c:pt>
                <c:pt idx="7828">
                  <c:v>-0.678678678679</c:v>
                </c:pt>
                <c:pt idx="7829">
                  <c:v>-0.678678678679</c:v>
                </c:pt>
                <c:pt idx="7830">
                  <c:v>-0.678678678679</c:v>
                </c:pt>
                <c:pt idx="7831">
                  <c:v>-0.678678678679</c:v>
                </c:pt>
                <c:pt idx="7832">
                  <c:v>-0.678678678679</c:v>
                </c:pt>
                <c:pt idx="7833">
                  <c:v>-0.678678678679</c:v>
                </c:pt>
                <c:pt idx="7834">
                  <c:v>-0.678678678679</c:v>
                </c:pt>
                <c:pt idx="7835">
                  <c:v>-0.678678678679</c:v>
                </c:pt>
                <c:pt idx="7836">
                  <c:v>-0.678678678679</c:v>
                </c:pt>
                <c:pt idx="7837">
                  <c:v>-0.678678678679</c:v>
                </c:pt>
                <c:pt idx="7838">
                  <c:v>-0.678678678679</c:v>
                </c:pt>
                <c:pt idx="7839">
                  <c:v>-0.678678678679</c:v>
                </c:pt>
                <c:pt idx="7840">
                  <c:v>-0.678678678679</c:v>
                </c:pt>
                <c:pt idx="7841">
                  <c:v>-0.678678678679</c:v>
                </c:pt>
                <c:pt idx="7842">
                  <c:v>-0.678678678679</c:v>
                </c:pt>
                <c:pt idx="7843">
                  <c:v>-0.678678678679</c:v>
                </c:pt>
                <c:pt idx="7844">
                  <c:v>-0.678678678679</c:v>
                </c:pt>
                <c:pt idx="7845">
                  <c:v>-0.678678678679</c:v>
                </c:pt>
                <c:pt idx="7846">
                  <c:v>-0.678678678679</c:v>
                </c:pt>
                <c:pt idx="7847">
                  <c:v>-0.678678678679</c:v>
                </c:pt>
                <c:pt idx="7848">
                  <c:v>-0.678678678679</c:v>
                </c:pt>
                <c:pt idx="7849">
                  <c:v>-0.678678678679</c:v>
                </c:pt>
                <c:pt idx="7850">
                  <c:v>-0.678678678679</c:v>
                </c:pt>
                <c:pt idx="7851">
                  <c:v>-0.678678678679</c:v>
                </c:pt>
                <c:pt idx="7852">
                  <c:v>-0.678678678679</c:v>
                </c:pt>
                <c:pt idx="7853">
                  <c:v>-0.678678678679</c:v>
                </c:pt>
                <c:pt idx="7854">
                  <c:v>-0.678678678679</c:v>
                </c:pt>
                <c:pt idx="7855">
                  <c:v>-0.678678678679</c:v>
                </c:pt>
                <c:pt idx="7856">
                  <c:v>-0.678678678679</c:v>
                </c:pt>
                <c:pt idx="7857">
                  <c:v>-0.678678678679</c:v>
                </c:pt>
                <c:pt idx="7858">
                  <c:v>-0.678678678679</c:v>
                </c:pt>
                <c:pt idx="7859">
                  <c:v>-0.678678678679</c:v>
                </c:pt>
                <c:pt idx="7860">
                  <c:v>-0.678678678679</c:v>
                </c:pt>
                <c:pt idx="7861">
                  <c:v>-0.678678678679</c:v>
                </c:pt>
                <c:pt idx="7862">
                  <c:v>-0.678678678679</c:v>
                </c:pt>
                <c:pt idx="7863">
                  <c:v>-0.678678678679</c:v>
                </c:pt>
                <c:pt idx="7864">
                  <c:v>-0.678678678679</c:v>
                </c:pt>
                <c:pt idx="7865">
                  <c:v>-0.678678678679</c:v>
                </c:pt>
                <c:pt idx="7866">
                  <c:v>-0.678678678679</c:v>
                </c:pt>
                <c:pt idx="7867">
                  <c:v>-0.678678678679</c:v>
                </c:pt>
                <c:pt idx="7868">
                  <c:v>-0.678678678679</c:v>
                </c:pt>
                <c:pt idx="7869">
                  <c:v>-0.678678678679</c:v>
                </c:pt>
                <c:pt idx="7870">
                  <c:v>-0.678678678679</c:v>
                </c:pt>
                <c:pt idx="7871">
                  <c:v>-0.678678678679</c:v>
                </c:pt>
                <c:pt idx="7872">
                  <c:v>-0.678678678679</c:v>
                </c:pt>
                <c:pt idx="7873">
                  <c:v>-0.678678678679</c:v>
                </c:pt>
                <c:pt idx="7874">
                  <c:v>-0.678678678679</c:v>
                </c:pt>
                <c:pt idx="7875">
                  <c:v>-0.678678678679</c:v>
                </c:pt>
                <c:pt idx="7876">
                  <c:v>-0.678678678679</c:v>
                </c:pt>
                <c:pt idx="7877">
                  <c:v>-0.678678678679</c:v>
                </c:pt>
                <c:pt idx="7878">
                  <c:v>-0.678678678679</c:v>
                </c:pt>
                <c:pt idx="7879">
                  <c:v>-0.678678678679</c:v>
                </c:pt>
                <c:pt idx="7880">
                  <c:v>-0.678678678679</c:v>
                </c:pt>
                <c:pt idx="7881">
                  <c:v>-0.678678678679</c:v>
                </c:pt>
                <c:pt idx="7882">
                  <c:v>-0.678678678679</c:v>
                </c:pt>
                <c:pt idx="7883">
                  <c:v>-0.678678678679</c:v>
                </c:pt>
                <c:pt idx="7884">
                  <c:v>-0.678678678679</c:v>
                </c:pt>
                <c:pt idx="7885">
                  <c:v>-0.678678678679</c:v>
                </c:pt>
                <c:pt idx="7886">
                  <c:v>-0.678678678679</c:v>
                </c:pt>
                <c:pt idx="7887">
                  <c:v>-0.678678678679</c:v>
                </c:pt>
                <c:pt idx="7888">
                  <c:v>-0.678678678679</c:v>
                </c:pt>
                <c:pt idx="7889">
                  <c:v>-0.678678678679</c:v>
                </c:pt>
                <c:pt idx="7890">
                  <c:v>-0.678678678679</c:v>
                </c:pt>
                <c:pt idx="7891">
                  <c:v>-0.678678678679</c:v>
                </c:pt>
                <c:pt idx="7892">
                  <c:v>-0.678678678679</c:v>
                </c:pt>
                <c:pt idx="7893">
                  <c:v>-0.678678678679</c:v>
                </c:pt>
                <c:pt idx="7894">
                  <c:v>-0.678678678679</c:v>
                </c:pt>
                <c:pt idx="7895">
                  <c:v>-0.678678678679</c:v>
                </c:pt>
                <c:pt idx="7896">
                  <c:v>-0.678678678679</c:v>
                </c:pt>
                <c:pt idx="7897">
                  <c:v>-0.678678678679</c:v>
                </c:pt>
                <c:pt idx="7898">
                  <c:v>-0.678678678679</c:v>
                </c:pt>
                <c:pt idx="7899">
                  <c:v>-0.678678678679</c:v>
                </c:pt>
                <c:pt idx="7900">
                  <c:v>-0.678678678679</c:v>
                </c:pt>
                <c:pt idx="7901">
                  <c:v>-0.678678678679</c:v>
                </c:pt>
                <c:pt idx="7902">
                  <c:v>-0.678678678679</c:v>
                </c:pt>
                <c:pt idx="7903">
                  <c:v>-0.678678678679</c:v>
                </c:pt>
                <c:pt idx="7904">
                  <c:v>-0.678678678679</c:v>
                </c:pt>
                <c:pt idx="7905">
                  <c:v>-0.678678678679</c:v>
                </c:pt>
                <c:pt idx="7906">
                  <c:v>-0.678678678679</c:v>
                </c:pt>
                <c:pt idx="7907">
                  <c:v>-0.678678678679</c:v>
                </c:pt>
                <c:pt idx="7908">
                  <c:v>-0.678678678679</c:v>
                </c:pt>
                <c:pt idx="7909">
                  <c:v>-0.678678678679</c:v>
                </c:pt>
                <c:pt idx="7910">
                  <c:v>-0.678678678679</c:v>
                </c:pt>
                <c:pt idx="7911">
                  <c:v>-0.678678678679</c:v>
                </c:pt>
                <c:pt idx="7912">
                  <c:v>-0.678678678679</c:v>
                </c:pt>
                <c:pt idx="7913">
                  <c:v>-0.678678678679</c:v>
                </c:pt>
                <c:pt idx="7914">
                  <c:v>-0.678678678679</c:v>
                </c:pt>
                <c:pt idx="7915">
                  <c:v>-0.678678678679</c:v>
                </c:pt>
                <c:pt idx="7916">
                  <c:v>-0.678678678679</c:v>
                </c:pt>
                <c:pt idx="7917">
                  <c:v>-0.678678678679</c:v>
                </c:pt>
                <c:pt idx="7918">
                  <c:v>-0.678678678679</c:v>
                </c:pt>
                <c:pt idx="7919">
                  <c:v>-0.678678678679</c:v>
                </c:pt>
                <c:pt idx="7920">
                  <c:v>-0.678678678679</c:v>
                </c:pt>
                <c:pt idx="7921">
                  <c:v>-0.678678678679</c:v>
                </c:pt>
                <c:pt idx="7922">
                  <c:v>-0.678678678679</c:v>
                </c:pt>
                <c:pt idx="7923">
                  <c:v>-0.678678678679</c:v>
                </c:pt>
                <c:pt idx="7924">
                  <c:v>-0.678678678679</c:v>
                </c:pt>
                <c:pt idx="7925">
                  <c:v>-0.678678678679</c:v>
                </c:pt>
                <c:pt idx="7926">
                  <c:v>-0.678678678679</c:v>
                </c:pt>
                <c:pt idx="7927">
                  <c:v>-0.678678678679</c:v>
                </c:pt>
                <c:pt idx="7928">
                  <c:v>-0.678678678679</c:v>
                </c:pt>
                <c:pt idx="7929">
                  <c:v>-0.678678678679</c:v>
                </c:pt>
                <c:pt idx="7930">
                  <c:v>-0.678678678679</c:v>
                </c:pt>
                <c:pt idx="7931">
                  <c:v>-0.678678678679</c:v>
                </c:pt>
                <c:pt idx="7932">
                  <c:v>-0.678678678679</c:v>
                </c:pt>
                <c:pt idx="7933">
                  <c:v>-0.678678678679</c:v>
                </c:pt>
                <c:pt idx="7934">
                  <c:v>-0.678678678679</c:v>
                </c:pt>
                <c:pt idx="7935">
                  <c:v>-0.678678678679</c:v>
                </c:pt>
                <c:pt idx="7936">
                  <c:v>-0.678678678679</c:v>
                </c:pt>
                <c:pt idx="7937">
                  <c:v>-0.67964071856300001</c:v>
                </c:pt>
                <c:pt idx="7938">
                  <c:v>-0.67964071856300001</c:v>
                </c:pt>
                <c:pt idx="7939">
                  <c:v>-0.67964071856300001</c:v>
                </c:pt>
                <c:pt idx="7940">
                  <c:v>-0.67964071856300001</c:v>
                </c:pt>
                <c:pt idx="7941">
                  <c:v>-0.67964071856300001</c:v>
                </c:pt>
                <c:pt idx="7942">
                  <c:v>-0.67964071856300001</c:v>
                </c:pt>
                <c:pt idx="7943">
                  <c:v>-0.67964071856300001</c:v>
                </c:pt>
                <c:pt idx="7944">
                  <c:v>-0.67964071856300001</c:v>
                </c:pt>
                <c:pt idx="7945">
                  <c:v>-0.67964071856300001</c:v>
                </c:pt>
                <c:pt idx="7946">
                  <c:v>-0.67964071856300001</c:v>
                </c:pt>
                <c:pt idx="7947">
                  <c:v>-0.67964071856300001</c:v>
                </c:pt>
                <c:pt idx="7948">
                  <c:v>-0.67964071856300001</c:v>
                </c:pt>
                <c:pt idx="7949">
                  <c:v>-0.67964071856300001</c:v>
                </c:pt>
                <c:pt idx="7950">
                  <c:v>-0.67964071856300001</c:v>
                </c:pt>
                <c:pt idx="7951">
                  <c:v>-0.67964071856300001</c:v>
                </c:pt>
                <c:pt idx="7952">
                  <c:v>-0.68059701492500002</c:v>
                </c:pt>
                <c:pt idx="7953">
                  <c:v>-0.68059701492500002</c:v>
                </c:pt>
                <c:pt idx="7954">
                  <c:v>-0.68059701492500002</c:v>
                </c:pt>
                <c:pt idx="7955">
                  <c:v>-0.68059701492500002</c:v>
                </c:pt>
                <c:pt idx="7956">
                  <c:v>-0.68059701492500002</c:v>
                </c:pt>
                <c:pt idx="7957">
                  <c:v>-0.68059701492500002</c:v>
                </c:pt>
                <c:pt idx="7958">
                  <c:v>-0.68059701492500002</c:v>
                </c:pt>
                <c:pt idx="7959">
                  <c:v>-0.68059701492500002</c:v>
                </c:pt>
                <c:pt idx="7960">
                  <c:v>-0.68059701492500002</c:v>
                </c:pt>
                <c:pt idx="7961">
                  <c:v>-0.68059701492500002</c:v>
                </c:pt>
                <c:pt idx="7962">
                  <c:v>-0.67857142857099995</c:v>
                </c:pt>
                <c:pt idx="7963">
                  <c:v>-0.67857142857099995</c:v>
                </c:pt>
                <c:pt idx="7964">
                  <c:v>-0.67857142857099995</c:v>
                </c:pt>
                <c:pt idx="7965">
                  <c:v>-0.67857142857099995</c:v>
                </c:pt>
                <c:pt idx="7966">
                  <c:v>-0.67857142857099995</c:v>
                </c:pt>
                <c:pt idx="7967">
                  <c:v>-0.67857142857099995</c:v>
                </c:pt>
                <c:pt idx="7968">
                  <c:v>-0.67857142857099995</c:v>
                </c:pt>
                <c:pt idx="7969">
                  <c:v>-0.67857142857099995</c:v>
                </c:pt>
                <c:pt idx="7970">
                  <c:v>-0.67857142857099995</c:v>
                </c:pt>
                <c:pt idx="7971">
                  <c:v>-0.67857142857099995</c:v>
                </c:pt>
                <c:pt idx="7972">
                  <c:v>-0.67857142857099995</c:v>
                </c:pt>
                <c:pt idx="7973">
                  <c:v>-0.67857142857099995</c:v>
                </c:pt>
                <c:pt idx="7974">
                  <c:v>-0.67857142857099995</c:v>
                </c:pt>
                <c:pt idx="7975">
                  <c:v>-0.67857142857099995</c:v>
                </c:pt>
                <c:pt idx="7976">
                  <c:v>-0.67857142857099995</c:v>
                </c:pt>
                <c:pt idx="7977">
                  <c:v>-0.67857142857099995</c:v>
                </c:pt>
                <c:pt idx="7978">
                  <c:v>-0.67857142857099995</c:v>
                </c:pt>
                <c:pt idx="7979">
                  <c:v>-0.67857142857099995</c:v>
                </c:pt>
                <c:pt idx="7980">
                  <c:v>-0.67857142857099995</c:v>
                </c:pt>
                <c:pt idx="7981">
                  <c:v>-0.67857142857099995</c:v>
                </c:pt>
                <c:pt idx="7982">
                  <c:v>-0.67857142857099995</c:v>
                </c:pt>
                <c:pt idx="7983">
                  <c:v>-0.67857142857099995</c:v>
                </c:pt>
                <c:pt idx="7984">
                  <c:v>-0.67857142857099995</c:v>
                </c:pt>
                <c:pt idx="7985">
                  <c:v>-0.67857142857099995</c:v>
                </c:pt>
                <c:pt idx="7986">
                  <c:v>-0.67857142857099995</c:v>
                </c:pt>
                <c:pt idx="7987">
                  <c:v>-0.67952522255199999</c:v>
                </c:pt>
                <c:pt idx="7988">
                  <c:v>-0.67952522255199999</c:v>
                </c:pt>
                <c:pt idx="7989">
                  <c:v>-0.67952522255199999</c:v>
                </c:pt>
                <c:pt idx="7990">
                  <c:v>-0.67952522255199999</c:v>
                </c:pt>
                <c:pt idx="7991">
                  <c:v>-0.67952522255199999</c:v>
                </c:pt>
                <c:pt idx="7992">
                  <c:v>-0.67952522255199999</c:v>
                </c:pt>
                <c:pt idx="7993">
                  <c:v>-0.67952522255199999</c:v>
                </c:pt>
                <c:pt idx="7994">
                  <c:v>-0.67952522255199999</c:v>
                </c:pt>
                <c:pt idx="7995">
                  <c:v>-0.68047337278099995</c:v>
                </c:pt>
                <c:pt idx="7996">
                  <c:v>-0.68047337278099995</c:v>
                </c:pt>
                <c:pt idx="7997">
                  <c:v>-0.68047337278099995</c:v>
                </c:pt>
                <c:pt idx="7998">
                  <c:v>-0.68047337278099995</c:v>
                </c:pt>
                <c:pt idx="7999">
                  <c:v>-0.68047337278099995</c:v>
                </c:pt>
                <c:pt idx="8000">
                  <c:v>-0.68047337278099995</c:v>
                </c:pt>
                <c:pt idx="8001">
                  <c:v>-0.68047337278099995</c:v>
                </c:pt>
                <c:pt idx="8002">
                  <c:v>-0.68047337278099995</c:v>
                </c:pt>
                <c:pt idx="8003">
                  <c:v>-0.67551622418900004</c:v>
                </c:pt>
                <c:pt idx="8004">
                  <c:v>-0.67551622418900004</c:v>
                </c:pt>
                <c:pt idx="8005">
                  <c:v>-0.67551622418900004</c:v>
                </c:pt>
                <c:pt idx="8006">
                  <c:v>-0.67551622418900004</c:v>
                </c:pt>
                <c:pt idx="8007">
                  <c:v>-0.67551622418900004</c:v>
                </c:pt>
                <c:pt idx="8008">
                  <c:v>-0.67551622418900004</c:v>
                </c:pt>
                <c:pt idx="8009">
                  <c:v>-0.67551622418900004</c:v>
                </c:pt>
                <c:pt idx="8010">
                  <c:v>-0.67551622418900004</c:v>
                </c:pt>
                <c:pt idx="8011">
                  <c:v>-0.67551622418900004</c:v>
                </c:pt>
                <c:pt idx="8012">
                  <c:v>-0.67551622418900004</c:v>
                </c:pt>
                <c:pt idx="8013">
                  <c:v>-0.67551622418900004</c:v>
                </c:pt>
                <c:pt idx="8014">
                  <c:v>-0.67551622418900004</c:v>
                </c:pt>
                <c:pt idx="8015">
                  <c:v>-0.67551622418900004</c:v>
                </c:pt>
                <c:pt idx="8016">
                  <c:v>-0.67551622418900004</c:v>
                </c:pt>
                <c:pt idx="8017">
                  <c:v>-0.67551622418900004</c:v>
                </c:pt>
                <c:pt idx="8018">
                  <c:v>-0.67551622418900004</c:v>
                </c:pt>
                <c:pt idx="8019">
                  <c:v>-0.67551622418900004</c:v>
                </c:pt>
                <c:pt idx="8020">
                  <c:v>-0.67551622418900004</c:v>
                </c:pt>
                <c:pt idx="8021">
                  <c:v>-0.67551622418900004</c:v>
                </c:pt>
                <c:pt idx="8022">
                  <c:v>-0.67551622418900004</c:v>
                </c:pt>
                <c:pt idx="8023">
                  <c:v>-0.67551622418900004</c:v>
                </c:pt>
                <c:pt idx="8024">
                  <c:v>-0.67551622418900004</c:v>
                </c:pt>
                <c:pt idx="8025">
                  <c:v>-0.67551622418900004</c:v>
                </c:pt>
                <c:pt idx="8026">
                  <c:v>-0.67551622418900004</c:v>
                </c:pt>
                <c:pt idx="8027">
                  <c:v>-0.67551622418900004</c:v>
                </c:pt>
                <c:pt idx="8028">
                  <c:v>-0.67551622418900004</c:v>
                </c:pt>
                <c:pt idx="8029">
                  <c:v>-0.67551622418900004</c:v>
                </c:pt>
                <c:pt idx="8030">
                  <c:v>-0.67551622418900004</c:v>
                </c:pt>
                <c:pt idx="8031">
                  <c:v>-0.67551622418900004</c:v>
                </c:pt>
                <c:pt idx="8032">
                  <c:v>-0.67551622418900004</c:v>
                </c:pt>
                <c:pt idx="8033">
                  <c:v>-0.67551622418900004</c:v>
                </c:pt>
                <c:pt idx="8034">
                  <c:v>-0.67551622418900004</c:v>
                </c:pt>
                <c:pt idx="8035">
                  <c:v>-0.67551622418900004</c:v>
                </c:pt>
                <c:pt idx="8036">
                  <c:v>-0.67551622418900004</c:v>
                </c:pt>
                <c:pt idx="8037">
                  <c:v>-0.67551622418900004</c:v>
                </c:pt>
                <c:pt idx="8038">
                  <c:v>-0.67551622418900004</c:v>
                </c:pt>
                <c:pt idx="8039">
                  <c:v>-0.67551622418900004</c:v>
                </c:pt>
                <c:pt idx="8040">
                  <c:v>-0.67551622418900004</c:v>
                </c:pt>
                <c:pt idx="8041">
                  <c:v>-0.67551622418900004</c:v>
                </c:pt>
                <c:pt idx="8042">
                  <c:v>-0.67551622418900004</c:v>
                </c:pt>
                <c:pt idx="8043">
                  <c:v>-0.67551622418900004</c:v>
                </c:pt>
                <c:pt idx="8044">
                  <c:v>-0.67551622418900004</c:v>
                </c:pt>
                <c:pt idx="8045">
                  <c:v>-0.67551622418900004</c:v>
                </c:pt>
                <c:pt idx="8046">
                  <c:v>-0.67551622418900004</c:v>
                </c:pt>
                <c:pt idx="8047">
                  <c:v>-0.67551622418900004</c:v>
                </c:pt>
                <c:pt idx="8048">
                  <c:v>-0.67551622418900004</c:v>
                </c:pt>
                <c:pt idx="8049">
                  <c:v>-0.67551622418900004</c:v>
                </c:pt>
                <c:pt idx="8050">
                  <c:v>-0.67551622418900004</c:v>
                </c:pt>
                <c:pt idx="8051">
                  <c:v>-0.67647058823499995</c:v>
                </c:pt>
                <c:pt idx="8052">
                  <c:v>-0.67647058823499995</c:v>
                </c:pt>
                <c:pt idx="8053">
                  <c:v>-0.67647058823499995</c:v>
                </c:pt>
                <c:pt idx="8054">
                  <c:v>-0.67647058823499995</c:v>
                </c:pt>
                <c:pt idx="8055">
                  <c:v>-0.67647058823499995</c:v>
                </c:pt>
                <c:pt idx="8056">
                  <c:v>-0.67647058823499995</c:v>
                </c:pt>
                <c:pt idx="8057">
                  <c:v>-0.67647058823499995</c:v>
                </c:pt>
                <c:pt idx="8058">
                  <c:v>-0.67647058823499995</c:v>
                </c:pt>
                <c:pt idx="8059">
                  <c:v>-0.67647058823499995</c:v>
                </c:pt>
                <c:pt idx="8060">
                  <c:v>-0.67647058823499995</c:v>
                </c:pt>
                <c:pt idx="8061">
                  <c:v>-0.67647058823499995</c:v>
                </c:pt>
                <c:pt idx="8062">
                  <c:v>-0.67647058823499995</c:v>
                </c:pt>
                <c:pt idx="8063">
                  <c:v>-0.67647058823499995</c:v>
                </c:pt>
                <c:pt idx="8064">
                  <c:v>-0.67647058823499995</c:v>
                </c:pt>
                <c:pt idx="8065">
                  <c:v>-0.67647058823499995</c:v>
                </c:pt>
                <c:pt idx="8066">
                  <c:v>-0.67647058823499995</c:v>
                </c:pt>
                <c:pt idx="8067">
                  <c:v>-0.671554252199</c:v>
                </c:pt>
                <c:pt idx="8068">
                  <c:v>-0.671554252199</c:v>
                </c:pt>
                <c:pt idx="8069">
                  <c:v>-0.671554252199</c:v>
                </c:pt>
                <c:pt idx="8070">
                  <c:v>-0.67251461988299999</c:v>
                </c:pt>
                <c:pt idx="8071">
                  <c:v>-0.67251461988299999</c:v>
                </c:pt>
                <c:pt idx="8072">
                  <c:v>-0.67251461988299999</c:v>
                </c:pt>
                <c:pt idx="8073">
                  <c:v>-0.67251461988299999</c:v>
                </c:pt>
                <c:pt idx="8074">
                  <c:v>-0.67251461988299999</c:v>
                </c:pt>
                <c:pt idx="8075">
                  <c:v>-0.67251461988299999</c:v>
                </c:pt>
                <c:pt idx="8076">
                  <c:v>-0.67251461988299999</c:v>
                </c:pt>
                <c:pt idx="8077">
                  <c:v>-0.67251461988299999</c:v>
                </c:pt>
                <c:pt idx="8078">
                  <c:v>-0.67251461988299999</c:v>
                </c:pt>
                <c:pt idx="8079">
                  <c:v>-0.67251461988299999</c:v>
                </c:pt>
                <c:pt idx="8080">
                  <c:v>-0.67251461988299999</c:v>
                </c:pt>
                <c:pt idx="8081">
                  <c:v>-0.67251461988299999</c:v>
                </c:pt>
                <c:pt idx="8082">
                  <c:v>-0.67251461988299999</c:v>
                </c:pt>
                <c:pt idx="8083">
                  <c:v>-0.67251461988299999</c:v>
                </c:pt>
                <c:pt idx="8084">
                  <c:v>-0.67251461988299999</c:v>
                </c:pt>
                <c:pt idx="8085">
                  <c:v>-0.67251461988299999</c:v>
                </c:pt>
                <c:pt idx="8086">
                  <c:v>-0.67251461988299999</c:v>
                </c:pt>
                <c:pt idx="8087">
                  <c:v>-0.67251461988299999</c:v>
                </c:pt>
                <c:pt idx="8088">
                  <c:v>-0.67251461988299999</c:v>
                </c:pt>
                <c:pt idx="8089">
                  <c:v>-0.67251461988299999</c:v>
                </c:pt>
                <c:pt idx="8090">
                  <c:v>-0.67251461988299999</c:v>
                </c:pt>
                <c:pt idx="8091">
                  <c:v>-0.67251461988299999</c:v>
                </c:pt>
                <c:pt idx="8092">
                  <c:v>-0.67251461988299999</c:v>
                </c:pt>
                <c:pt idx="8093">
                  <c:v>-0.67251461988299999</c:v>
                </c:pt>
                <c:pt idx="8094">
                  <c:v>-0.67251461988299999</c:v>
                </c:pt>
                <c:pt idx="8095">
                  <c:v>-0.67251461988299999</c:v>
                </c:pt>
                <c:pt idx="8096">
                  <c:v>-0.67346938775499998</c:v>
                </c:pt>
                <c:pt idx="8097">
                  <c:v>-0.67346938775499998</c:v>
                </c:pt>
                <c:pt idx="8098">
                  <c:v>-0.67346938775499998</c:v>
                </c:pt>
                <c:pt idx="8099">
                  <c:v>-0.67346938775499998</c:v>
                </c:pt>
                <c:pt idx="8100">
                  <c:v>-0.67346938775499998</c:v>
                </c:pt>
                <c:pt idx="8101">
                  <c:v>-0.67346938775499998</c:v>
                </c:pt>
                <c:pt idx="8102">
                  <c:v>-0.67346938775499998</c:v>
                </c:pt>
                <c:pt idx="8103">
                  <c:v>-0.67346938775499998</c:v>
                </c:pt>
                <c:pt idx="8104">
                  <c:v>-0.67346938775499998</c:v>
                </c:pt>
                <c:pt idx="8105">
                  <c:v>-0.67346938775499998</c:v>
                </c:pt>
                <c:pt idx="8106">
                  <c:v>-0.67346938775499998</c:v>
                </c:pt>
                <c:pt idx="8107">
                  <c:v>-0.67346938775499998</c:v>
                </c:pt>
                <c:pt idx="8108">
                  <c:v>-0.67346938775499998</c:v>
                </c:pt>
                <c:pt idx="8109">
                  <c:v>-0.67346938775499998</c:v>
                </c:pt>
                <c:pt idx="8110">
                  <c:v>-0.67346938775499998</c:v>
                </c:pt>
                <c:pt idx="8111">
                  <c:v>-0.67346938775499998</c:v>
                </c:pt>
                <c:pt idx="8112">
                  <c:v>-0.67346938775499998</c:v>
                </c:pt>
                <c:pt idx="8113">
                  <c:v>-0.67346938775499998</c:v>
                </c:pt>
                <c:pt idx="8114">
                  <c:v>-0.67346938775499998</c:v>
                </c:pt>
                <c:pt idx="8115">
                  <c:v>-0.67346938775499998</c:v>
                </c:pt>
                <c:pt idx="8116">
                  <c:v>-0.67346938775499998</c:v>
                </c:pt>
                <c:pt idx="8117">
                  <c:v>-0.67346938775499998</c:v>
                </c:pt>
                <c:pt idx="8118">
                  <c:v>-0.67346938775499998</c:v>
                </c:pt>
                <c:pt idx="8119">
                  <c:v>-0.67346938775499998</c:v>
                </c:pt>
                <c:pt idx="8120">
                  <c:v>-0.67346938775499998</c:v>
                </c:pt>
                <c:pt idx="8121">
                  <c:v>-0.67346938775499998</c:v>
                </c:pt>
                <c:pt idx="8122">
                  <c:v>-0.67346938775499998</c:v>
                </c:pt>
                <c:pt idx="8123">
                  <c:v>-0.67346938775499998</c:v>
                </c:pt>
                <c:pt idx="8124">
                  <c:v>-0.67346938775499998</c:v>
                </c:pt>
                <c:pt idx="8125">
                  <c:v>-0.67346938775499998</c:v>
                </c:pt>
                <c:pt idx="8126">
                  <c:v>-0.67346938775499998</c:v>
                </c:pt>
                <c:pt idx="8127">
                  <c:v>-0.67346938775499998</c:v>
                </c:pt>
                <c:pt idx="8128">
                  <c:v>-0.67346938775499998</c:v>
                </c:pt>
                <c:pt idx="8129">
                  <c:v>-0.67346938775499998</c:v>
                </c:pt>
                <c:pt idx="8130">
                  <c:v>-0.67346938775499998</c:v>
                </c:pt>
                <c:pt idx="8131">
                  <c:v>-0.67346938775499998</c:v>
                </c:pt>
                <c:pt idx="8132">
                  <c:v>-0.67346938775499998</c:v>
                </c:pt>
                <c:pt idx="8133">
                  <c:v>-0.67346938775499998</c:v>
                </c:pt>
                <c:pt idx="8134">
                  <c:v>-0.67346938775499998</c:v>
                </c:pt>
                <c:pt idx="8135">
                  <c:v>-0.67346938775499998</c:v>
                </c:pt>
                <c:pt idx="8136">
                  <c:v>-0.67346938775499998</c:v>
                </c:pt>
                <c:pt idx="8137">
                  <c:v>-0.67346938775499998</c:v>
                </c:pt>
                <c:pt idx="8138">
                  <c:v>-0.67346938775499998</c:v>
                </c:pt>
                <c:pt idx="8139">
                  <c:v>-0.67346938775499998</c:v>
                </c:pt>
                <c:pt idx="8140">
                  <c:v>-0.67346938775499998</c:v>
                </c:pt>
                <c:pt idx="8141">
                  <c:v>-0.67346938775499998</c:v>
                </c:pt>
                <c:pt idx="8142">
                  <c:v>-0.67346938775499998</c:v>
                </c:pt>
                <c:pt idx="8143">
                  <c:v>-0.67346938775499998</c:v>
                </c:pt>
                <c:pt idx="8144">
                  <c:v>-0.67346938775499998</c:v>
                </c:pt>
                <c:pt idx="8145">
                  <c:v>-0.67346938775499998</c:v>
                </c:pt>
                <c:pt idx="8146">
                  <c:v>-0.67346938775499998</c:v>
                </c:pt>
                <c:pt idx="8147">
                  <c:v>-0.67346938775499998</c:v>
                </c:pt>
                <c:pt idx="8148">
                  <c:v>-0.67346938775499998</c:v>
                </c:pt>
                <c:pt idx="8149">
                  <c:v>-0.67346938775499998</c:v>
                </c:pt>
                <c:pt idx="8150">
                  <c:v>-0.67346938775499998</c:v>
                </c:pt>
                <c:pt idx="8151">
                  <c:v>-0.67346938775499998</c:v>
                </c:pt>
                <c:pt idx="8152">
                  <c:v>-0.67346938775499998</c:v>
                </c:pt>
                <c:pt idx="8153">
                  <c:v>-0.67346938775499998</c:v>
                </c:pt>
                <c:pt idx="8154">
                  <c:v>-0.67441860465100001</c:v>
                </c:pt>
                <c:pt idx="8155">
                  <c:v>-0.67441860465100001</c:v>
                </c:pt>
                <c:pt idx="8156">
                  <c:v>-0.66956521739099994</c:v>
                </c:pt>
                <c:pt idx="8157">
                  <c:v>-0.66956521739099994</c:v>
                </c:pt>
                <c:pt idx="8158">
                  <c:v>-0.66956521739099994</c:v>
                </c:pt>
                <c:pt idx="8159">
                  <c:v>-0.66956521739099994</c:v>
                </c:pt>
                <c:pt idx="8160">
                  <c:v>-0.66956521739099994</c:v>
                </c:pt>
                <c:pt idx="8161">
                  <c:v>-0.66956521739099994</c:v>
                </c:pt>
                <c:pt idx="8162">
                  <c:v>-0.66956521739099994</c:v>
                </c:pt>
                <c:pt idx="8163">
                  <c:v>-0.66956521739099994</c:v>
                </c:pt>
                <c:pt idx="8164">
                  <c:v>-0.66956521739099994</c:v>
                </c:pt>
                <c:pt idx="8165">
                  <c:v>-0.66956521739099994</c:v>
                </c:pt>
                <c:pt idx="8166">
                  <c:v>-0.66956521739099994</c:v>
                </c:pt>
                <c:pt idx="8167">
                  <c:v>-0.66956521739099994</c:v>
                </c:pt>
                <c:pt idx="8168">
                  <c:v>-0.66956521739099994</c:v>
                </c:pt>
                <c:pt idx="8169">
                  <c:v>-0.66956521739099994</c:v>
                </c:pt>
                <c:pt idx="8170">
                  <c:v>-0.66956521739099994</c:v>
                </c:pt>
                <c:pt idx="8171">
                  <c:v>-0.66956521739099994</c:v>
                </c:pt>
                <c:pt idx="8172">
                  <c:v>-0.66956521739099994</c:v>
                </c:pt>
                <c:pt idx="8173">
                  <c:v>-0.66956521739099994</c:v>
                </c:pt>
                <c:pt idx="8174">
                  <c:v>-0.66956521739099994</c:v>
                </c:pt>
                <c:pt idx="8175">
                  <c:v>-0.66956521739099994</c:v>
                </c:pt>
                <c:pt idx="8176">
                  <c:v>-0.66956521739099994</c:v>
                </c:pt>
                <c:pt idx="8177">
                  <c:v>-0.66956521739099994</c:v>
                </c:pt>
                <c:pt idx="8178">
                  <c:v>-0.66956521739099994</c:v>
                </c:pt>
                <c:pt idx="8179">
                  <c:v>-0.66956521739099994</c:v>
                </c:pt>
                <c:pt idx="8180">
                  <c:v>-0.66956521739099994</c:v>
                </c:pt>
                <c:pt idx="8181">
                  <c:v>-0.66956521739099994</c:v>
                </c:pt>
                <c:pt idx="8182">
                  <c:v>-0.66956521739099994</c:v>
                </c:pt>
                <c:pt idx="8183">
                  <c:v>-0.66956521739099994</c:v>
                </c:pt>
                <c:pt idx="8184">
                  <c:v>-0.66956521739099994</c:v>
                </c:pt>
                <c:pt idx="8185">
                  <c:v>-0.66956521739099994</c:v>
                </c:pt>
                <c:pt idx="8186">
                  <c:v>-0.66956521739099994</c:v>
                </c:pt>
                <c:pt idx="8187">
                  <c:v>-0.66956521739099994</c:v>
                </c:pt>
                <c:pt idx="8188">
                  <c:v>-0.66956521739099994</c:v>
                </c:pt>
                <c:pt idx="8189">
                  <c:v>-0.66956521739099994</c:v>
                </c:pt>
                <c:pt idx="8190">
                  <c:v>-0.66956521739099994</c:v>
                </c:pt>
                <c:pt idx="8191">
                  <c:v>-0.66956521739099994</c:v>
                </c:pt>
                <c:pt idx="8192">
                  <c:v>-0.66956521739099994</c:v>
                </c:pt>
                <c:pt idx="8193">
                  <c:v>-0.66956521739099994</c:v>
                </c:pt>
                <c:pt idx="8194">
                  <c:v>-0.66956521739099994</c:v>
                </c:pt>
                <c:pt idx="8195">
                  <c:v>-0.66956521739099994</c:v>
                </c:pt>
                <c:pt idx="8196">
                  <c:v>-0.66956521739099994</c:v>
                </c:pt>
                <c:pt idx="8197">
                  <c:v>-0.66956521739099994</c:v>
                </c:pt>
                <c:pt idx="8198">
                  <c:v>-0.66956521739099994</c:v>
                </c:pt>
                <c:pt idx="8199">
                  <c:v>-0.66956521739099994</c:v>
                </c:pt>
                <c:pt idx="8200">
                  <c:v>-0.66956521739099994</c:v>
                </c:pt>
                <c:pt idx="8201">
                  <c:v>-0.66956521739099994</c:v>
                </c:pt>
                <c:pt idx="8202">
                  <c:v>-0.66956521739099994</c:v>
                </c:pt>
                <c:pt idx="8203">
                  <c:v>-0.66956521739099994</c:v>
                </c:pt>
                <c:pt idx="8204">
                  <c:v>-0.66956521739099994</c:v>
                </c:pt>
                <c:pt idx="8205">
                  <c:v>-0.66956521739099994</c:v>
                </c:pt>
                <c:pt idx="8206">
                  <c:v>-0.66956521739099994</c:v>
                </c:pt>
                <c:pt idx="8207">
                  <c:v>-0.66956521739099994</c:v>
                </c:pt>
                <c:pt idx="8208">
                  <c:v>-0.66956521739099994</c:v>
                </c:pt>
                <c:pt idx="8209">
                  <c:v>-0.66956521739099994</c:v>
                </c:pt>
                <c:pt idx="8210">
                  <c:v>-0.66956521739099994</c:v>
                </c:pt>
                <c:pt idx="8211">
                  <c:v>-0.66956521739099994</c:v>
                </c:pt>
                <c:pt idx="8212">
                  <c:v>-0.66956521739099994</c:v>
                </c:pt>
                <c:pt idx="8213">
                  <c:v>-0.66956521739099994</c:v>
                </c:pt>
                <c:pt idx="8214">
                  <c:v>-0.66956521739099994</c:v>
                </c:pt>
                <c:pt idx="8215">
                  <c:v>-0.66956521739099994</c:v>
                </c:pt>
                <c:pt idx="8216">
                  <c:v>-0.66956521739099994</c:v>
                </c:pt>
                <c:pt idx="8217">
                  <c:v>-0.66956521739099994</c:v>
                </c:pt>
                <c:pt idx="8218">
                  <c:v>-0.66956521739099994</c:v>
                </c:pt>
                <c:pt idx="8219">
                  <c:v>-0.66956521739099994</c:v>
                </c:pt>
                <c:pt idx="8220">
                  <c:v>-0.66956521739099994</c:v>
                </c:pt>
                <c:pt idx="8221">
                  <c:v>-0.66956521739099994</c:v>
                </c:pt>
                <c:pt idx="8222">
                  <c:v>-0.66956521739099994</c:v>
                </c:pt>
                <c:pt idx="8223">
                  <c:v>-0.66956521739099994</c:v>
                </c:pt>
                <c:pt idx="8224">
                  <c:v>-0.66956521739099994</c:v>
                </c:pt>
                <c:pt idx="8225">
                  <c:v>-0.66956521739099994</c:v>
                </c:pt>
                <c:pt idx="8226">
                  <c:v>-0.66956521739099994</c:v>
                </c:pt>
                <c:pt idx="8227">
                  <c:v>-0.66956521739099994</c:v>
                </c:pt>
                <c:pt idx="8228">
                  <c:v>-0.66956521739099994</c:v>
                </c:pt>
                <c:pt idx="8229">
                  <c:v>-0.66956521739099994</c:v>
                </c:pt>
                <c:pt idx="8230">
                  <c:v>-0.66956521739099994</c:v>
                </c:pt>
                <c:pt idx="8231">
                  <c:v>-0.66956521739099994</c:v>
                </c:pt>
                <c:pt idx="8232">
                  <c:v>-0.66956521739099994</c:v>
                </c:pt>
                <c:pt idx="8233">
                  <c:v>-0.66956521739099994</c:v>
                </c:pt>
                <c:pt idx="8234">
                  <c:v>-0.66956521739099994</c:v>
                </c:pt>
                <c:pt idx="8235">
                  <c:v>-0.66956521739099994</c:v>
                </c:pt>
                <c:pt idx="8236">
                  <c:v>-0.66956521739099994</c:v>
                </c:pt>
                <c:pt idx="8237">
                  <c:v>-0.66956521739099994</c:v>
                </c:pt>
                <c:pt idx="8238">
                  <c:v>-0.66956521739099994</c:v>
                </c:pt>
                <c:pt idx="8239">
                  <c:v>-0.66956521739099994</c:v>
                </c:pt>
                <c:pt idx="8240">
                  <c:v>-0.66956521739099994</c:v>
                </c:pt>
                <c:pt idx="8241">
                  <c:v>-0.67052023121399995</c:v>
                </c:pt>
                <c:pt idx="8242">
                  <c:v>-0.67052023121399995</c:v>
                </c:pt>
                <c:pt idx="8243">
                  <c:v>-0.67052023121399995</c:v>
                </c:pt>
                <c:pt idx="8244">
                  <c:v>-0.67052023121399995</c:v>
                </c:pt>
                <c:pt idx="8245">
                  <c:v>-0.67052023121399995</c:v>
                </c:pt>
                <c:pt idx="8246">
                  <c:v>-0.67052023121399995</c:v>
                </c:pt>
                <c:pt idx="8247">
                  <c:v>-0.67052023121399995</c:v>
                </c:pt>
                <c:pt idx="8248">
                  <c:v>-0.67052023121399995</c:v>
                </c:pt>
                <c:pt idx="8249">
                  <c:v>-0.67052023121399995</c:v>
                </c:pt>
                <c:pt idx="8250">
                  <c:v>-0.67052023121399995</c:v>
                </c:pt>
                <c:pt idx="8251">
                  <c:v>-0.67052023121399995</c:v>
                </c:pt>
                <c:pt idx="8252">
                  <c:v>-0.67052023121399995</c:v>
                </c:pt>
                <c:pt idx="8253">
                  <c:v>-0.67052023121399995</c:v>
                </c:pt>
                <c:pt idx="8254">
                  <c:v>-0.67052023121399995</c:v>
                </c:pt>
                <c:pt idx="8255">
                  <c:v>-0.67052023121399995</c:v>
                </c:pt>
                <c:pt idx="8256">
                  <c:v>-0.67052023121399995</c:v>
                </c:pt>
                <c:pt idx="8257">
                  <c:v>-0.67052023121399995</c:v>
                </c:pt>
                <c:pt idx="8258">
                  <c:v>-0.67052023121399995</c:v>
                </c:pt>
                <c:pt idx="8259">
                  <c:v>-0.67052023121399995</c:v>
                </c:pt>
                <c:pt idx="8260">
                  <c:v>-0.67052023121399995</c:v>
                </c:pt>
                <c:pt idx="8261">
                  <c:v>-0.67052023121399995</c:v>
                </c:pt>
                <c:pt idx="8262">
                  <c:v>-0.67052023121399995</c:v>
                </c:pt>
                <c:pt idx="8263">
                  <c:v>-0.67052023121399995</c:v>
                </c:pt>
                <c:pt idx="8264">
                  <c:v>-0.67052023121399995</c:v>
                </c:pt>
                <c:pt idx="8265">
                  <c:v>-0.67052023121399995</c:v>
                </c:pt>
                <c:pt idx="8266">
                  <c:v>-0.67052023121399995</c:v>
                </c:pt>
                <c:pt idx="8267">
                  <c:v>-0.67052023121399995</c:v>
                </c:pt>
                <c:pt idx="8268">
                  <c:v>-0.67052023121399995</c:v>
                </c:pt>
                <c:pt idx="8269">
                  <c:v>-0.67052023121399995</c:v>
                </c:pt>
                <c:pt idx="8270">
                  <c:v>-0.67052023121399995</c:v>
                </c:pt>
                <c:pt idx="8271">
                  <c:v>-0.67052023121399995</c:v>
                </c:pt>
                <c:pt idx="8272">
                  <c:v>-0.67052023121399995</c:v>
                </c:pt>
                <c:pt idx="8273">
                  <c:v>-0.67052023121399995</c:v>
                </c:pt>
                <c:pt idx="8274">
                  <c:v>-0.67052023121399995</c:v>
                </c:pt>
                <c:pt idx="8275">
                  <c:v>-0.67052023121399995</c:v>
                </c:pt>
                <c:pt idx="8276">
                  <c:v>-0.67052023121399995</c:v>
                </c:pt>
                <c:pt idx="8277">
                  <c:v>-0.67052023121399995</c:v>
                </c:pt>
                <c:pt idx="8278">
                  <c:v>-0.67052023121399995</c:v>
                </c:pt>
                <c:pt idx="8279">
                  <c:v>-0.67052023121399995</c:v>
                </c:pt>
                <c:pt idx="8280">
                  <c:v>-0.67052023121399995</c:v>
                </c:pt>
                <c:pt idx="8281">
                  <c:v>-0.67052023121399995</c:v>
                </c:pt>
                <c:pt idx="8282">
                  <c:v>-0.67052023121399995</c:v>
                </c:pt>
                <c:pt idx="8283">
                  <c:v>-0.67052023121399995</c:v>
                </c:pt>
                <c:pt idx="8284">
                  <c:v>-0.67052023121399995</c:v>
                </c:pt>
                <c:pt idx="8285">
                  <c:v>-0.67052023121399995</c:v>
                </c:pt>
                <c:pt idx="8286">
                  <c:v>-0.67052023121399995</c:v>
                </c:pt>
                <c:pt idx="8287">
                  <c:v>-0.67052023121399995</c:v>
                </c:pt>
                <c:pt idx="8288">
                  <c:v>-0.67052023121399995</c:v>
                </c:pt>
                <c:pt idx="8289">
                  <c:v>-0.67052023121399995</c:v>
                </c:pt>
                <c:pt idx="8290">
                  <c:v>-0.67052023121399995</c:v>
                </c:pt>
                <c:pt idx="8291">
                  <c:v>-0.67052023121399995</c:v>
                </c:pt>
                <c:pt idx="8292">
                  <c:v>-0.67052023121399995</c:v>
                </c:pt>
                <c:pt idx="8293">
                  <c:v>-0.67052023121399995</c:v>
                </c:pt>
                <c:pt idx="8294">
                  <c:v>-0.67052023121399995</c:v>
                </c:pt>
                <c:pt idx="8295">
                  <c:v>-0.67052023121399995</c:v>
                </c:pt>
                <c:pt idx="8296">
                  <c:v>-0.67052023121399995</c:v>
                </c:pt>
                <c:pt idx="8297">
                  <c:v>-0.67052023121399995</c:v>
                </c:pt>
                <c:pt idx="8298">
                  <c:v>-0.67052023121399995</c:v>
                </c:pt>
                <c:pt idx="8299">
                  <c:v>-0.67052023121399995</c:v>
                </c:pt>
                <c:pt idx="8300">
                  <c:v>-0.67052023121399995</c:v>
                </c:pt>
                <c:pt idx="8301">
                  <c:v>-0.67052023121399995</c:v>
                </c:pt>
                <c:pt idx="8302">
                  <c:v>-0.67052023121399995</c:v>
                </c:pt>
                <c:pt idx="8303">
                  <c:v>-0.67052023121399995</c:v>
                </c:pt>
                <c:pt idx="8304">
                  <c:v>-0.67052023121399995</c:v>
                </c:pt>
                <c:pt idx="8305">
                  <c:v>-0.67052023121399995</c:v>
                </c:pt>
                <c:pt idx="8306">
                  <c:v>-0.67052023121399995</c:v>
                </c:pt>
                <c:pt idx="8307">
                  <c:v>-0.67052023121399995</c:v>
                </c:pt>
                <c:pt idx="8308">
                  <c:v>-0.67052023121399995</c:v>
                </c:pt>
                <c:pt idx="8309">
                  <c:v>-0.67052023121399995</c:v>
                </c:pt>
                <c:pt idx="8310">
                  <c:v>-0.67052023121399995</c:v>
                </c:pt>
                <c:pt idx="8311">
                  <c:v>-0.67052023121399995</c:v>
                </c:pt>
                <c:pt idx="8312">
                  <c:v>-0.67052023121399995</c:v>
                </c:pt>
                <c:pt idx="8313">
                  <c:v>-0.67052023121399995</c:v>
                </c:pt>
                <c:pt idx="8314">
                  <c:v>-0.67052023121399995</c:v>
                </c:pt>
                <c:pt idx="8315">
                  <c:v>-0.67052023121399995</c:v>
                </c:pt>
                <c:pt idx="8316">
                  <c:v>-0.67052023121399995</c:v>
                </c:pt>
                <c:pt idx="8317">
                  <c:v>-0.67052023121399995</c:v>
                </c:pt>
                <c:pt idx="8318">
                  <c:v>-0.67052023121399995</c:v>
                </c:pt>
                <c:pt idx="8319">
                  <c:v>-0.67052023121399995</c:v>
                </c:pt>
                <c:pt idx="8320">
                  <c:v>-0.67052023121399995</c:v>
                </c:pt>
                <c:pt idx="8321">
                  <c:v>-0.67052023121399995</c:v>
                </c:pt>
                <c:pt idx="8322">
                  <c:v>-0.67052023121399995</c:v>
                </c:pt>
                <c:pt idx="8323">
                  <c:v>-0.66570605187300003</c:v>
                </c:pt>
                <c:pt idx="8324">
                  <c:v>-0.66570605187300003</c:v>
                </c:pt>
                <c:pt idx="8325">
                  <c:v>-0.66570605187300003</c:v>
                </c:pt>
                <c:pt idx="8326">
                  <c:v>-0.66570605187300003</c:v>
                </c:pt>
                <c:pt idx="8327">
                  <c:v>-0.66570605187300003</c:v>
                </c:pt>
                <c:pt idx="8328">
                  <c:v>-0.66666666666700003</c:v>
                </c:pt>
                <c:pt idx="8329">
                  <c:v>-0.66666666666700003</c:v>
                </c:pt>
                <c:pt idx="8330">
                  <c:v>-0.66666666666700003</c:v>
                </c:pt>
                <c:pt idx="8331">
                  <c:v>-0.66666666666700003</c:v>
                </c:pt>
                <c:pt idx="8332">
                  <c:v>-0.66666666666700003</c:v>
                </c:pt>
                <c:pt idx="8333">
                  <c:v>-0.66666666666700003</c:v>
                </c:pt>
                <c:pt idx="8334">
                  <c:v>-0.66666666666700003</c:v>
                </c:pt>
                <c:pt idx="8335">
                  <c:v>-0.66666666666700003</c:v>
                </c:pt>
                <c:pt idx="8336">
                  <c:v>-0.66666666666700003</c:v>
                </c:pt>
                <c:pt idx="8337">
                  <c:v>-0.66666666666700003</c:v>
                </c:pt>
                <c:pt idx="8338">
                  <c:v>-0.66666666666700003</c:v>
                </c:pt>
                <c:pt idx="8339">
                  <c:v>-0.66666666666700003</c:v>
                </c:pt>
                <c:pt idx="8340">
                  <c:v>-0.66666666666700003</c:v>
                </c:pt>
                <c:pt idx="8341">
                  <c:v>-0.66666666666700003</c:v>
                </c:pt>
                <c:pt idx="8342">
                  <c:v>-0.66666666666700003</c:v>
                </c:pt>
                <c:pt idx="8343">
                  <c:v>-0.66666666666700003</c:v>
                </c:pt>
                <c:pt idx="8344">
                  <c:v>-0.66666666666700003</c:v>
                </c:pt>
                <c:pt idx="8345">
                  <c:v>-0.66666666666700003</c:v>
                </c:pt>
                <c:pt idx="8346">
                  <c:v>-0.66666666666700003</c:v>
                </c:pt>
                <c:pt idx="8347">
                  <c:v>-0.66666666666700003</c:v>
                </c:pt>
                <c:pt idx="8348">
                  <c:v>-0.66666666666700003</c:v>
                </c:pt>
                <c:pt idx="8349">
                  <c:v>-0.66666666666700003</c:v>
                </c:pt>
                <c:pt idx="8350">
                  <c:v>-0.66666666666700003</c:v>
                </c:pt>
                <c:pt idx="8351">
                  <c:v>-0.66666666666700003</c:v>
                </c:pt>
                <c:pt idx="8352">
                  <c:v>-0.66666666666700003</c:v>
                </c:pt>
                <c:pt idx="8353">
                  <c:v>-0.66666666666700003</c:v>
                </c:pt>
                <c:pt idx="8354">
                  <c:v>-0.66666666666700003</c:v>
                </c:pt>
                <c:pt idx="8355">
                  <c:v>-0.66666666666700003</c:v>
                </c:pt>
                <c:pt idx="8356">
                  <c:v>-0.66666666666700003</c:v>
                </c:pt>
                <c:pt idx="8357">
                  <c:v>-0.66666666666700003</c:v>
                </c:pt>
                <c:pt idx="8358">
                  <c:v>-0.66666666666700003</c:v>
                </c:pt>
                <c:pt idx="8359">
                  <c:v>-0.66666666666700003</c:v>
                </c:pt>
                <c:pt idx="8360">
                  <c:v>-0.66666666666700003</c:v>
                </c:pt>
                <c:pt idx="8361">
                  <c:v>-0.66666666666700003</c:v>
                </c:pt>
                <c:pt idx="8362">
                  <c:v>-0.66666666666700003</c:v>
                </c:pt>
                <c:pt idx="8363">
                  <c:v>-0.66666666666700003</c:v>
                </c:pt>
                <c:pt idx="8364">
                  <c:v>-0.66666666666700003</c:v>
                </c:pt>
                <c:pt idx="8365">
                  <c:v>-0.66666666666700003</c:v>
                </c:pt>
                <c:pt idx="8366">
                  <c:v>-0.66666666666700003</c:v>
                </c:pt>
                <c:pt idx="8367">
                  <c:v>-0.66666666666700003</c:v>
                </c:pt>
                <c:pt idx="8368">
                  <c:v>-0.66666666666700003</c:v>
                </c:pt>
                <c:pt idx="8369">
                  <c:v>-0.66666666666700003</c:v>
                </c:pt>
                <c:pt idx="8370">
                  <c:v>-0.66666666666700003</c:v>
                </c:pt>
                <c:pt idx="8371">
                  <c:v>-0.66666666666700003</c:v>
                </c:pt>
                <c:pt idx="8372">
                  <c:v>-0.66666666666700003</c:v>
                </c:pt>
                <c:pt idx="8373">
                  <c:v>-0.66666666666700003</c:v>
                </c:pt>
                <c:pt idx="8374">
                  <c:v>-0.66666666666700003</c:v>
                </c:pt>
                <c:pt idx="8375">
                  <c:v>-0.66666666666700003</c:v>
                </c:pt>
                <c:pt idx="8376">
                  <c:v>-0.66666666666700003</c:v>
                </c:pt>
                <c:pt idx="8377">
                  <c:v>-0.66666666666700003</c:v>
                </c:pt>
                <c:pt idx="8378">
                  <c:v>-0.66666666666700003</c:v>
                </c:pt>
                <c:pt idx="8379">
                  <c:v>-0.66666666666700003</c:v>
                </c:pt>
                <c:pt idx="8380">
                  <c:v>-0.66666666666700003</c:v>
                </c:pt>
                <c:pt idx="8381">
                  <c:v>-0.66666666666700003</c:v>
                </c:pt>
                <c:pt idx="8382">
                  <c:v>-0.66666666666700003</c:v>
                </c:pt>
                <c:pt idx="8383">
                  <c:v>-0.66666666666700003</c:v>
                </c:pt>
                <c:pt idx="8384">
                  <c:v>-0.66666666666700003</c:v>
                </c:pt>
                <c:pt idx="8385">
                  <c:v>-0.66666666666700003</c:v>
                </c:pt>
                <c:pt idx="8386">
                  <c:v>-0.66666666666700003</c:v>
                </c:pt>
                <c:pt idx="8387">
                  <c:v>-0.66666666666700003</c:v>
                </c:pt>
                <c:pt idx="8388">
                  <c:v>-0.66666666666700003</c:v>
                </c:pt>
                <c:pt idx="8389">
                  <c:v>-0.66666666666700003</c:v>
                </c:pt>
                <c:pt idx="8390">
                  <c:v>-0.66666666666700003</c:v>
                </c:pt>
                <c:pt idx="8391">
                  <c:v>-0.66666666666700003</c:v>
                </c:pt>
                <c:pt idx="8392">
                  <c:v>-0.66666666666700003</c:v>
                </c:pt>
                <c:pt idx="8393">
                  <c:v>-0.66666666666700003</c:v>
                </c:pt>
                <c:pt idx="8394">
                  <c:v>-0.66666666666700003</c:v>
                </c:pt>
                <c:pt idx="8395">
                  <c:v>-0.66666666666700003</c:v>
                </c:pt>
                <c:pt idx="8396">
                  <c:v>-0.66666666666700003</c:v>
                </c:pt>
                <c:pt idx="8397">
                  <c:v>-0.66666666666700003</c:v>
                </c:pt>
                <c:pt idx="8398">
                  <c:v>-0.66666666666700003</c:v>
                </c:pt>
                <c:pt idx="8399">
                  <c:v>-0.66666666666700003</c:v>
                </c:pt>
                <c:pt idx="8400">
                  <c:v>-0.66666666666700003</c:v>
                </c:pt>
                <c:pt idx="8401">
                  <c:v>-0.66666666666700003</c:v>
                </c:pt>
                <c:pt idx="8402">
                  <c:v>-0.66666666666700003</c:v>
                </c:pt>
                <c:pt idx="8403">
                  <c:v>-0.66666666666700003</c:v>
                </c:pt>
                <c:pt idx="8404">
                  <c:v>-0.66666666666700003</c:v>
                </c:pt>
                <c:pt idx="8405">
                  <c:v>-0.66762177650400001</c:v>
                </c:pt>
                <c:pt idx="8406">
                  <c:v>-0.66762177650400001</c:v>
                </c:pt>
                <c:pt idx="8407">
                  <c:v>-0.66762177650400001</c:v>
                </c:pt>
                <c:pt idx="8408">
                  <c:v>-0.66762177650400001</c:v>
                </c:pt>
                <c:pt idx="8409">
                  <c:v>-0.66762177650400001</c:v>
                </c:pt>
                <c:pt idx="8410">
                  <c:v>-0.66857142857100005</c:v>
                </c:pt>
                <c:pt idx="8411">
                  <c:v>-0.66857142857100005</c:v>
                </c:pt>
                <c:pt idx="8412">
                  <c:v>-0.66857142857100005</c:v>
                </c:pt>
                <c:pt idx="8413">
                  <c:v>-0.66857142857100005</c:v>
                </c:pt>
                <c:pt idx="8414">
                  <c:v>-0.66857142857100005</c:v>
                </c:pt>
                <c:pt idx="8415">
                  <c:v>-0.66857142857100005</c:v>
                </c:pt>
                <c:pt idx="8416">
                  <c:v>-0.66857142857100005</c:v>
                </c:pt>
                <c:pt idx="8417">
                  <c:v>-0.66857142857100005</c:v>
                </c:pt>
                <c:pt idx="8418">
                  <c:v>-0.66857142857100005</c:v>
                </c:pt>
                <c:pt idx="8419">
                  <c:v>-0.66857142857100005</c:v>
                </c:pt>
                <c:pt idx="8420">
                  <c:v>-0.66857142857100005</c:v>
                </c:pt>
                <c:pt idx="8421">
                  <c:v>-0.66951566951599994</c:v>
                </c:pt>
                <c:pt idx="8422">
                  <c:v>-0.66951566951599994</c:v>
                </c:pt>
                <c:pt idx="8423">
                  <c:v>-0.66951566951599994</c:v>
                </c:pt>
                <c:pt idx="8424">
                  <c:v>-0.66951566951599994</c:v>
                </c:pt>
                <c:pt idx="8425">
                  <c:v>-0.66951566951599994</c:v>
                </c:pt>
                <c:pt idx="8426">
                  <c:v>-0.66951566951599994</c:v>
                </c:pt>
                <c:pt idx="8427">
                  <c:v>-0.66951566951599994</c:v>
                </c:pt>
                <c:pt idx="8428">
                  <c:v>-0.66951566951599994</c:v>
                </c:pt>
                <c:pt idx="8429">
                  <c:v>-0.66951566951599994</c:v>
                </c:pt>
                <c:pt idx="8430">
                  <c:v>-0.66951566951599994</c:v>
                </c:pt>
                <c:pt idx="8431">
                  <c:v>-0.66951566951599994</c:v>
                </c:pt>
                <c:pt idx="8432">
                  <c:v>-0.66951566951599994</c:v>
                </c:pt>
                <c:pt idx="8433">
                  <c:v>-0.66951566951599994</c:v>
                </c:pt>
                <c:pt idx="8434">
                  <c:v>-0.66951566951599994</c:v>
                </c:pt>
                <c:pt idx="8435">
                  <c:v>-0.66951566951599994</c:v>
                </c:pt>
                <c:pt idx="8436">
                  <c:v>-0.66951566951599994</c:v>
                </c:pt>
                <c:pt idx="8437">
                  <c:v>-0.66951566951599994</c:v>
                </c:pt>
                <c:pt idx="8438">
                  <c:v>-0.66951566951599994</c:v>
                </c:pt>
                <c:pt idx="8439">
                  <c:v>-0.66951566951599994</c:v>
                </c:pt>
                <c:pt idx="8440">
                  <c:v>-0.66951566951599994</c:v>
                </c:pt>
                <c:pt idx="8441">
                  <c:v>-0.66951566951599994</c:v>
                </c:pt>
                <c:pt idx="8442">
                  <c:v>-0.66951566951599994</c:v>
                </c:pt>
                <c:pt idx="8443">
                  <c:v>-0.66951566951599994</c:v>
                </c:pt>
                <c:pt idx="8444">
                  <c:v>-0.66951566951599994</c:v>
                </c:pt>
                <c:pt idx="8445">
                  <c:v>-0.66951566951599994</c:v>
                </c:pt>
                <c:pt idx="8446">
                  <c:v>-0.66951566951599994</c:v>
                </c:pt>
                <c:pt idx="8447">
                  <c:v>-0.66951566951599994</c:v>
                </c:pt>
                <c:pt idx="8448">
                  <c:v>-0.66951566951599994</c:v>
                </c:pt>
                <c:pt idx="8449">
                  <c:v>-0.66951566951599994</c:v>
                </c:pt>
                <c:pt idx="8450">
                  <c:v>-0.67045454545500005</c:v>
                </c:pt>
                <c:pt idx="8451">
                  <c:v>-0.67045454545500005</c:v>
                </c:pt>
                <c:pt idx="8452">
                  <c:v>-0.67045454545500005</c:v>
                </c:pt>
                <c:pt idx="8453">
                  <c:v>-0.67045454545500005</c:v>
                </c:pt>
                <c:pt idx="8454">
                  <c:v>-0.67045454545500005</c:v>
                </c:pt>
                <c:pt idx="8455">
                  <c:v>-0.67045454545500005</c:v>
                </c:pt>
                <c:pt idx="8456">
                  <c:v>-0.67045454545500005</c:v>
                </c:pt>
                <c:pt idx="8457">
                  <c:v>-0.67045454545500005</c:v>
                </c:pt>
                <c:pt idx="8458">
                  <c:v>-0.67045454545500005</c:v>
                </c:pt>
                <c:pt idx="8459">
                  <c:v>-0.67138810198300003</c:v>
                </c:pt>
                <c:pt idx="8460">
                  <c:v>-0.67138810198300003</c:v>
                </c:pt>
                <c:pt idx="8461">
                  <c:v>-0.67138810198300003</c:v>
                </c:pt>
                <c:pt idx="8462">
                  <c:v>-0.67138810198300003</c:v>
                </c:pt>
                <c:pt idx="8463">
                  <c:v>-0.67138810198300003</c:v>
                </c:pt>
                <c:pt idx="8464">
                  <c:v>-0.67138810198300003</c:v>
                </c:pt>
                <c:pt idx="8465">
                  <c:v>-0.67138810198300003</c:v>
                </c:pt>
                <c:pt idx="8466">
                  <c:v>-0.67138810198300003</c:v>
                </c:pt>
                <c:pt idx="8467">
                  <c:v>-0.67138810198300003</c:v>
                </c:pt>
                <c:pt idx="8468">
                  <c:v>-0.67138810198300003</c:v>
                </c:pt>
                <c:pt idx="8469">
                  <c:v>-0.67138810198300003</c:v>
                </c:pt>
                <c:pt idx="8470">
                  <c:v>-0.67138810198300003</c:v>
                </c:pt>
                <c:pt idx="8471">
                  <c:v>-0.67231638418100004</c:v>
                </c:pt>
                <c:pt idx="8472">
                  <c:v>-0.67231638418100004</c:v>
                </c:pt>
                <c:pt idx="8473">
                  <c:v>-0.67231638418100004</c:v>
                </c:pt>
                <c:pt idx="8474">
                  <c:v>-0.67231638418100004</c:v>
                </c:pt>
                <c:pt idx="8475">
                  <c:v>-0.67231638418100004</c:v>
                </c:pt>
                <c:pt idx="8476">
                  <c:v>-0.67231638418100004</c:v>
                </c:pt>
                <c:pt idx="8477">
                  <c:v>-0.67231638418100004</c:v>
                </c:pt>
                <c:pt idx="8478">
                  <c:v>-0.67231638418100004</c:v>
                </c:pt>
                <c:pt idx="8479">
                  <c:v>-0.67231638418100004</c:v>
                </c:pt>
                <c:pt idx="8480">
                  <c:v>-0.67231638418100004</c:v>
                </c:pt>
                <c:pt idx="8481">
                  <c:v>-0.67323943661999996</c:v>
                </c:pt>
                <c:pt idx="8482">
                  <c:v>-0.67323943661999996</c:v>
                </c:pt>
                <c:pt idx="8483">
                  <c:v>-0.67323943661999996</c:v>
                </c:pt>
                <c:pt idx="8484">
                  <c:v>-0.67323943661999996</c:v>
                </c:pt>
                <c:pt idx="8485">
                  <c:v>-0.67323943661999996</c:v>
                </c:pt>
                <c:pt idx="8486">
                  <c:v>-0.67323943661999996</c:v>
                </c:pt>
                <c:pt idx="8487">
                  <c:v>-0.67323943661999996</c:v>
                </c:pt>
                <c:pt idx="8488">
                  <c:v>-0.67323943661999996</c:v>
                </c:pt>
                <c:pt idx="8489">
                  <c:v>-0.67323943661999996</c:v>
                </c:pt>
                <c:pt idx="8490">
                  <c:v>-0.67323943661999996</c:v>
                </c:pt>
                <c:pt idx="8491">
                  <c:v>-0.67323943661999996</c:v>
                </c:pt>
                <c:pt idx="8492">
                  <c:v>-0.67323943661999996</c:v>
                </c:pt>
                <c:pt idx="8493">
                  <c:v>-0.67323943661999996</c:v>
                </c:pt>
                <c:pt idx="8494">
                  <c:v>-0.67323943661999996</c:v>
                </c:pt>
                <c:pt idx="8495">
                  <c:v>-0.67323943661999996</c:v>
                </c:pt>
                <c:pt idx="8496">
                  <c:v>-0.67323943661999996</c:v>
                </c:pt>
                <c:pt idx="8497">
                  <c:v>-0.67323943661999996</c:v>
                </c:pt>
                <c:pt idx="8498">
                  <c:v>-0.67323943661999996</c:v>
                </c:pt>
                <c:pt idx="8499">
                  <c:v>-0.67323943661999996</c:v>
                </c:pt>
                <c:pt idx="8500">
                  <c:v>-0.67323943661999996</c:v>
                </c:pt>
                <c:pt idx="8501">
                  <c:v>-0.67323943661999996</c:v>
                </c:pt>
                <c:pt idx="8502">
                  <c:v>-0.67323943661999996</c:v>
                </c:pt>
                <c:pt idx="8503">
                  <c:v>-0.67323943661999996</c:v>
                </c:pt>
                <c:pt idx="8504">
                  <c:v>-0.67323943661999996</c:v>
                </c:pt>
                <c:pt idx="8505">
                  <c:v>-0.67323943661999996</c:v>
                </c:pt>
                <c:pt idx="8506">
                  <c:v>-0.67323943661999996</c:v>
                </c:pt>
                <c:pt idx="8507">
                  <c:v>-0.67323943661999996</c:v>
                </c:pt>
                <c:pt idx="8508">
                  <c:v>-0.67323943661999996</c:v>
                </c:pt>
                <c:pt idx="8509">
                  <c:v>-0.67415730337099999</c:v>
                </c:pt>
                <c:pt idx="8510">
                  <c:v>-0.67415730337099999</c:v>
                </c:pt>
                <c:pt idx="8511">
                  <c:v>-0.67415730337099999</c:v>
                </c:pt>
                <c:pt idx="8512">
                  <c:v>-0.67415730337099999</c:v>
                </c:pt>
                <c:pt idx="8513">
                  <c:v>-0.67415730337099999</c:v>
                </c:pt>
                <c:pt idx="8514">
                  <c:v>-0.67415730337099999</c:v>
                </c:pt>
                <c:pt idx="8515">
                  <c:v>-0.67415730337099999</c:v>
                </c:pt>
                <c:pt idx="8516">
                  <c:v>-0.67415730337099999</c:v>
                </c:pt>
                <c:pt idx="8517">
                  <c:v>-0.67415730337099999</c:v>
                </c:pt>
                <c:pt idx="8518">
                  <c:v>-0.67415730337099999</c:v>
                </c:pt>
                <c:pt idx="8519">
                  <c:v>-0.67507002801100002</c:v>
                </c:pt>
                <c:pt idx="8520">
                  <c:v>-0.67507002801100002</c:v>
                </c:pt>
                <c:pt idx="8521">
                  <c:v>-0.67507002801100002</c:v>
                </c:pt>
                <c:pt idx="8522">
                  <c:v>-0.67507002801100002</c:v>
                </c:pt>
                <c:pt idx="8523">
                  <c:v>-0.67507002801100002</c:v>
                </c:pt>
                <c:pt idx="8524">
                  <c:v>-0.67507002801100002</c:v>
                </c:pt>
                <c:pt idx="8525">
                  <c:v>-0.67507002801100002</c:v>
                </c:pt>
                <c:pt idx="8526">
                  <c:v>-0.67507002801100002</c:v>
                </c:pt>
                <c:pt idx="8527">
                  <c:v>-0.67507002801100002</c:v>
                </c:pt>
                <c:pt idx="8528">
                  <c:v>-0.67507002801100002</c:v>
                </c:pt>
                <c:pt idx="8529">
                  <c:v>-0.67507002801100002</c:v>
                </c:pt>
                <c:pt idx="8530">
                  <c:v>-0.67507002801100002</c:v>
                </c:pt>
                <c:pt idx="8531">
                  <c:v>-0.67507002801100002</c:v>
                </c:pt>
                <c:pt idx="8532">
                  <c:v>-0.67507002801100002</c:v>
                </c:pt>
                <c:pt idx="8533">
                  <c:v>-0.67597765363100004</c:v>
                </c:pt>
                <c:pt idx="8534">
                  <c:v>-0.67597765363100004</c:v>
                </c:pt>
                <c:pt idx="8535">
                  <c:v>-0.67597765363100004</c:v>
                </c:pt>
                <c:pt idx="8536">
                  <c:v>-0.67597765363100004</c:v>
                </c:pt>
                <c:pt idx="8537">
                  <c:v>-0.67597765363100004</c:v>
                </c:pt>
                <c:pt idx="8538">
                  <c:v>-0.67597765363100004</c:v>
                </c:pt>
                <c:pt idx="8539">
                  <c:v>-0.67597765363100004</c:v>
                </c:pt>
                <c:pt idx="8540">
                  <c:v>-0.67597765363100004</c:v>
                </c:pt>
                <c:pt idx="8541">
                  <c:v>-0.67597765363100004</c:v>
                </c:pt>
                <c:pt idx="8542">
                  <c:v>-0.67597765363100004</c:v>
                </c:pt>
                <c:pt idx="8543">
                  <c:v>-0.67597765363100004</c:v>
                </c:pt>
                <c:pt idx="8544">
                  <c:v>-0.67597765363100004</c:v>
                </c:pt>
                <c:pt idx="8545">
                  <c:v>-0.67597765363100004</c:v>
                </c:pt>
                <c:pt idx="8546">
                  <c:v>-0.67597765363100004</c:v>
                </c:pt>
                <c:pt idx="8547">
                  <c:v>-0.67597765363100004</c:v>
                </c:pt>
                <c:pt idx="8548">
                  <c:v>-0.67597765363100004</c:v>
                </c:pt>
                <c:pt idx="8549">
                  <c:v>-0.67597765363100004</c:v>
                </c:pt>
                <c:pt idx="8550">
                  <c:v>-0.67597765363100004</c:v>
                </c:pt>
                <c:pt idx="8551">
                  <c:v>-0.67597765363100004</c:v>
                </c:pt>
                <c:pt idx="8552">
                  <c:v>-0.67597765363100004</c:v>
                </c:pt>
                <c:pt idx="8553">
                  <c:v>-0.67130919220100005</c:v>
                </c:pt>
                <c:pt idx="8554">
                  <c:v>-0.67130919220100005</c:v>
                </c:pt>
                <c:pt idx="8555">
                  <c:v>-0.67130919220100005</c:v>
                </c:pt>
                <c:pt idx="8556">
                  <c:v>-0.67130919220100005</c:v>
                </c:pt>
                <c:pt idx="8557">
                  <c:v>-0.67130919220100005</c:v>
                </c:pt>
                <c:pt idx="8558">
                  <c:v>-0.67130919220100005</c:v>
                </c:pt>
                <c:pt idx="8559">
                  <c:v>-0.67130919220100005</c:v>
                </c:pt>
                <c:pt idx="8560">
                  <c:v>-0.67130919220100005</c:v>
                </c:pt>
                <c:pt idx="8561">
                  <c:v>-0.67130919220100005</c:v>
                </c:pt>
                <c:pt idx="8562">
                  <c:v>-0.67130919220100005</c:v>
                </c:pt>
                <c:pt idx="8563">
                  <c:v>-0.67130919220100005</c:v>
                </c:pt>
                <c:pt idx="8564">
                  <c:v>-0.67130919220100005</c:v>
                </c:pt>
                <c:pt idx="8565">
                  <c:v>-0.67130919220100005</c:v>
                </c:pt>
                <c:pt idx="8566">
                  <c:v>-0.67222222222200001</c:v>
                </c:pt>
                <c:pt idx="8567">
                  <c:v>-0.67222222222200001</c:v>
                </c:pt>
                <c:pt idx="8568">
                  <c:v>-0.67222222222200001</c:v>
                </c:pt>
                <c:pt idx="8569">
                  <c:v>-0.67222222222200001</c:v>
                </c:pt>
                <c:pt idx="8570">
                  <c:v>-0.67222222222200001</c:v>
                </c:pt>
                <c:pt idx="8571">
                  <c:v>-0.67222222222200001</c:v>
                </c:pt>
                <c:pt idx="8572">
                  <c:v>-0.67222222222200001</c:v>
                </c:pt>
                <c:pt idx="8573">
                  <c:v>-0.67222222222200001</c:v>
                </c:pt>
                <c:pt idx="8574">
                  <c:v>-0.67222222222200001</c:v>
                </c:pt>
                <c:pt idx="8575">
                  <c:v>-0.67222222222200001</c:v>
                </c:pt>
                <c:pt idx="8576">
                  <c:v>-0.67222222222200001</c:v>
                </c:pt>
                <c:pt idx="8577">
                  <c:v>-0.67222222222200001</c:v>
                </c:pt>
                <c:pt idx="8578">
                  <c:v>-0.67222222222200001</c:v>
                </c:pt>
                <c:pt idx="8579">
                  <c:v>-0.67222222222200001</c:v>
                </c:pt>
                <c:pt idx="8580">
                  <c:v>-0.67222222222200001</c:v>
                </c:pt>
                <c:pt idx="8581">
                  <c:v>-0.67222222222200001</c:v>
                </c:pt>
                <c:pt idx="8582">
                  <c:v>-0.67222222222200001</c:v>
                </c:pt>
                <c:pt idx="8583">
                  <c:v>-0.67222222222200001</c:v>
                </c:pt>
                <c:pt idx="8584">
                  <c:v>-0.67222222222200001</c:v>
                </c:pt>
                <c:pt idx="8585">
                  <c:v>-0.67222222222200001</c:v>
                </c:pt>
                <c:pt idx="8586">
                  <c:v>-0.67222222222200001</c:v>
                </c:pt>
                <c:pt idx="8587">
                  <c:v>-0.67222222222200001</c:v>
                </c:pt>
                <c:pt idx="8588">
                  <c:v>-0.67222222222200001</c:v>
                </c:pt>
                <c:pt idx="8589">
                  <c:v>-0.67222222222200001</c:v>
                </c:pt>
                <c:pt idx="8590">
                  <c:v>-0.67222222222200001</c:v>
                </c:pt>
                <c:pt idx="8591">
                  <c:v>-0.66759002770099996</c:v>
                </c:pt>
                <c:pt idx="8592">
                  <c:v>-0.66759002770099996</c:v>
                </c:pt>
                <c:pt idx="8593">
                  <c:v>-0.66759002770099996</c:v>
                </c:pt>
                <c:pt idx="8594">
                  <c:v>-0.66759002770099996</c:v>
                </c:pt>
                <c:pt idx="8595">
                  <c:v>-0.66759002770099996</c:v>
                </c:pt>
                <c:pt idx="8596">
                  <c:v>-0.66759002770099996</c:v>
                </c:pt>
                <c:pt idx="8597">
                  <c:v>-0.66759002770099996</c:v>
                </c:pt>
                <c:pt idx="8598">
                  <c:v>-0.66759002770099996</c:v>
                </c:pt>
                <c:pt idx="8599">
                  <c:v>-0.66759002770099996</c:v>
                </c:pt>
                <c:pt idx="8600">
                  <c:v>-0.66759002770099996</c:v>
                </c:pt>
                <c:pt idx="8601">
                  <c:v>-0.66759002770099996</c:v>
                </c:pt>
                <c:pt idx="8602">
                  <c:v>-0.66759002770099996</c:v>
                </c:pt>
                <c:pt idx="8603">
                  <c:v>-0.66759002770099996</c:v>
                </c:pt>
                <c:pt idx="8604">
                  <c:v>-0.66759002770099996</c:v>
                </c:pt>
                <c:pt idx="8605">
                  <c:v>-0.66759002770099996</c:v>
                </c:pt>
                <c:pt idx="8606">
                  <c:v>-0.66759002770099996</c:v>
                </c:pt>
                <c:pt idx="8607">
                  <c:v>-0.66759002770099996</c:v>
                </c:pt>
                <c:pt idx="8608">
                  <c:v>-0.66759002770099996</c:v>
                </c:pt>
                <c:pt idx="8609">
                  <c:v>-0.66759002770099996</c:v>
                </c:pt>
                <c:pt idx="8610">
                  <c:v>-0.66759002770099996</c:v>
                </c:pt>
                <c:pt idx="8611">
                  <c:v>-0.66759002770099996</c:v>
                </c:pt>
                <c:pt idx="8612">
                  <c:v>-0.66850828729300005</c:v>
                </c:pt>
                <c:pt idx="8613">
                  <c:v>-0.66850828729300005</c:v>
                </c:pt>
                <c:pt idx="8614">
                  <c:v>-0.66850828729300005</c:v>
                </c:pt>
                <c:pt idx="8615">
                  <c:v>-0.66850828729300005</c:v>
                </c:pt>
                <c:pt idx="8616">
                  <c:v>-0.66850828729300005</c:v>
                </c:pt>
                <c:pt idx="8617">
                  <c:v>-0.66850828729300005</c:v>
                </c:pt>
                <c:pt idx="8618">
                  <c:v>-0.66850828729300005</c:v>
                </c:pt>
                <c:pt idx="8619">
                  <c:v>-0.66850828729300005</c:v>
                </c:pt>
                <c:pt idx="8620">
                  <c:v>-0.66850828729300005</c:v>
                </c:pt>
                <c:pt idx="8621">
                  <c:v>-0.66942148760300002</c:v>
                </c:pt>
                <c:pt idx="8622">
                  <c:v>-0.66942148760300002</c:v>
                </c:pt>
                <c:pt idx="8623">
                  <c:v>-0.66942148760300002</c:v>
                </c:pt>
                <c:pt idx="8624">
                  <c:v>-0.66942148760300002</c:v>
                </c:pt>
                <c:pt idx="8625">
                  <c:v>-0.66942148760300002</c:v>
                </c:pt>
                <c:pt idx="8626">
                  <c:v>-0.66942148760300002</c:v>
                </c:pt>
                <c:pt idx="8627">
                  <c:v>-0.66942148760300002</c:v>
                </c:pt>
                <c:pt idx="8628">
                  <c:v>-0.66942148760300002</c:v>
                </c:pt>
                <c:pt idx="8629">
                  <c:v>-0.66942148760300002</c:v>
                </c:pt>
                <c:pt idx="8630">
                  <c:v>-0.66942148760300002</c:v>
                </c:pt>
                <c:pt idx="8631">
                  <c:v>-0.66942148760300002</c:v>
                </c:pt>
                <c:pt idx="8632">
                  <c:v>-0.66942148760300002</c:v>
                </c:pt>
                <c:pt idx="8633">
                  <c:v>-0.66942148760300002</c:v>
                </c:pt>
                <c:pt idx="8634">
                  <c:v>-0.66942148760300002</c:v>
                </c:pt>
                <c:pt idx="8635">
                  <c:v>-0.66942148760300002</c:v>
                </c:pt>
                <c:pt idx="8636">
                  <c:v>-0.67032967033000002</c:v>
                </c:pt>
                <c:pt idx="8637">
                  <c:v>-0.67032967033000002</c:v>
                </c:pt>
                <c:pt idx="8638">
                  <c:v>-0.67032967033000002</c:v>
                </c:pt>
                <c:pt idx="8639">
                  <c:v>-0.67032967033000002</c:v>
                </c:pt>
                <c:pt idx="8640">
                  <c:v>-0.67032967033000002</c:v>
                </c:pt>
                <c:pt idx="8641">
                  <c:v>-0.67032967033000002</c:v>
                </c:pt>
                <c:pt idx="8642">
                  <c:v>-0.67032967033000002</c:v>
                </c:pt>
                <c:pt idx="8643">
                  <c:v>-0.67032967033000002</c:v>
                </c:pt>
                <c:pt idx="8644">
                  <c:v>-0.67032967033000002</c:v>
                </c:pt>
                <c:pt idx="8645">
                  <c:v>-0.67032967033000002</c:v>
                </c:pt>
                <c:pt idx="8646">
                  <c:v>-0.67032967033000002</c:v>
                </c:pt>
                <c:pt idx="8647">
                  <c:v>-0.67032967033000002</c:v>
                </c:pt>
                <c:pt idx="8648">
                  <c:v>-0.67032967033000002</c:v>
                </c:pt>
                <c:pt idx="8649">
                  <c:v>-0.67032967033000002</c:v>
                </c:pt>
                <c:pt idx="8650">
                  <c:v>-0.67032967033000002</c:v>
                </c:pt>
                <c:pt idx="8651">
                  <c:v>-0.67032967033000002</c:v>
                </c:pt>
                <c:pt idx="8652">
                  <c:v>-0.67032967033000002</c:v>
                </c:pt>
                <c:pt idx="8653">
                  <c:v>-0.67032967033000002</c:v>
                </c:pt>
                <c:pt idx="8654">
                  <c:v>-0.67032967033000002</c:v>
                </c:pt>
                <c:pt idx="8655">
                  <c:v>-0.67032967033000002</c:v>
                </c:pt>
                <c:pt idx="8656">
                  <c:v>-0.67032967033000002</c:v>
                </c:pt>
                <c:pt idx="8657">
                  <c:v>-0.67032967033000002</c:v>
                </c:pt>
                <c:pt idx="8658">
                  <c:v>-0.67032967033000002</c:v>
                </c:pt>
                <c:pt idx="8659">
                  <c:v>-0.67032967033000002</c:v>
                </c:pt>
                <c:pt idx="8660">
                  <c:v>-0.67032967033000002</c:v>
                </c:pt>
                <c:pt idx="8661">
                  <c:v>-0.67032967033000002</c:v>
                </c:pt>
                <c:pt idx="8662">
                  <c:v>-0.67032967033000002</c:v>
                </c:pt>
                <c:pt idx="8663">
                  <c:v>-0.67032967033000002</c:v>
                </c:pt>
                <c:pt idx="8664">
                  <c:v>-0.66575342465800003</c:v>
                </c:pt>
                <c:pt idx="8665">
                  <c:v>-0.66575342465800003</c:v>
                </c:pt>
                <c:pt idx="8666">
                  <c:v>-0.66575342465800003</c:v>
                </c:pt>
                <c:pt idx="8667">
                  <c:v>-0.66575342465800003</c:v>
                </c:pt>
                <c:pt idx="8668">
                  <c:v>-0.66575342465800003</c:v>
                </c:pt>
                <c:pt idx="8669">
                  <c:v>-0.66575342465800003</c:v>
                </c:pt>
                <c:pt idx="8670">
                  <c:v>-0.66575342465800003</c:v>
                </c:pt>
                <c:pt idx="8671">
                  <c:v>-0.66575342465800003</c:v>
                </c:pt>
                <c:pt idx="8672">
                  <c:v>-0.66575342465800003</c:v>
                </c:pt>
                <c:pt idx="8673">
                  <c:v>-0.66575342465800003</c:v>
                </c:pt>
                <c:pt idx="8674">
                  <c:v>-0.66575342465800003</c:v>
                </c:pt>
                <c:pt idx="8675">
                  <c:v>-0.66575342465800003</c:v>
                </c:pt>
                <c:pt idx="8676">
                  <c:v>-0.66575342465800003</c:v>
                </c:pt>
                <c:pt idx="8677">
                  <c:v>-0.66575342465800003</c:v>
                </c:pt>
                <c:pt idx="8678">
                  <c:v>-0.66575342465800003</c:v>
                </c:pt>
                <c:pt idx="8679">
                  <c:v>-0.66575342465800003</c:v>
                </c:pt>
                <c:pt idx="8680">
                  <c:v>-0.66575342465800003</c:v>
                </c:pt>
                <c:pt idx="8681">
                  <c:v>-0.66575342465800003</c:v>
                </c:pt>
                <c:pt idx="8682">
                  <c:v>-0.66575342465800003</c:v>
                </c:pt>
                <c:pt idx="8683">
                  <c:v>-0.66575342465800003</c:v>
                </c:pt>
                <c:pt idx="8684">
                  <c:v>-0.66575342465800003</c:v>
                </c:pt>
                <c:pt idx="8685">
                  <c:v>-0.66575342465800003</c:v>
                </c:pt>
                <c:pt idx="8686">
                  <c:v>-0.66575342465800003</c:v>
                </c:pt>
                <c:pt idx="8687">
                  <c:v>-0.66575342465800003</c:v>
                </c:pt>
                <c:pt idx="8688">
                  <c:v>-0.66575342465800003</c:v>
                </c:pt>
                <c:pt idx="8689">
                  <c:v>-0.66575342465800003</c:v>
                </c:pt>
                <c:pt idx="8690">
                  <c:v>-0.66575342465800003</c:v>
                </c:pt>
                <c:pt idx="8691">
                  <c:v>-0.66575342465800003</c:v>
                </c:pt>
                <c:pt idx="8692">
                  <c:v>-0.66575342465800003</c:v>
                </c:pt>
                <c:pt idx="8693">
                  <c:v>-0.66666666666700003</c:v>
                </c:pt>
                <c:pt idx="8694">
                  <c:v>-0.66666666666700003</c:v>
                </c:pt>
                <c:pt idx="8695">
                  <c:v>-0.66666666666700003</c:v>
                </c:pt>
                <c:pt idx="8696">
                  <c:v>-0.66666666666700003</c:v>
                </c:pt>
                <c:pt idx="8697">
                  <c:v>-0.66666666666700003</c:v>
                </c:pt>
                <c:pt idx="8698">
                  <c:v>-0.66666666666700003</c:v>
                </c:pt>
                <c:pt idx="8699">
                  <c:v>-0.66666666666700003</c:v>
                </c:pt>
                <c:pt idx="8700">
                  <c:v>-0.66666666666700003</c:v>
                </c:pt>
                <c:pt idx="8701">
                  <c:v>-0.66666666666700003</c:v>
                </c:pt>
                <c:pt idx="8702">
                  <c:v>-0.66666666666700003</c:v>
                </c:pt>
                <c:pt idx="8703">
                  <c:v>-0.66666666666700003</c:v>
                </c:pt>
                <c:pt idx="8704">
                  <c:v>-0.66666666666700003</c:v>
                </c:pt>
                <c:pt idx="8705">
                  <c:v>-0.66666666666700003</c:v>
                </c:pt>
                <c:pt idx="8706">
                  <c:v>-0.66666666666700003</c:v>
                </c:pt>
                <c:pt idx="8707">
                  <c:v>-0.66666666666700003</c:v>
                </c:pt>
                <c:pt idx="8708">
                  <c:v>-0.66666666666700003</c:v>
                </c:pt>
                <c:pt idx="8709">
                  <c:v>-0.66666666666700003</c:v>
                </c:pt>
                <c:pt idx="8710">
                  <c:v>-0.66666666666700003</c:v>
                </c:pt>
                <c:pt idx="8711">
                  <c:v>-0.66666666666700003</c:v>
                </c:pt>
                <c:pt idx="8712">
                  <c:v>-0.66666666666700003</c:v>
                </c:pt>
                <c:pt idx="8713">
                  <c:v>-0.66666666666700003</c:v>
                </c:pt>
                <c:pt idx="8714">
                  <c:v>-0.66666666666700003</c:v>
                </c:pt>
                <c:pt idx="8715">
                  <c:v>-0.66666666666700003</c:v>
                </c:pt>
                <c:pt idx="8716">
                  <c:v>-0.66666666666700003</c:v>
                </c:pt>
                <c:pt idx="8717">
                  <c:v>-0.66666666666700003</c:v>
                </c:pt>
                <c:pt idx="8718">
                  <c:v>-0.66666666666700003</c:v>
                </c:pt>
                <c:pt idx="8719">
                  <c:v>-0.66666666666700003</c:v>
                </c:pt>
                <c:pt idx="8720">
                  <c:v>-0.66666666666700003</c:v>
                </c:pt>
                <c:pt idx="8721">
                  <c:v>-0.66666666666700003</c:v>
                </c:pt>
                <c:pt idx="8722">
                  <c:v>-0.66666666666700003</c:v>
                </c:pt>
                <c:pt idx="8723">
                  <c:v>-0.66666666666700003</c:v>
                </c:pt>
                <c:pt idx="8724">
                  <c:v>-0.66666666666700003</c:v>
                </c:pt>
                <c:pt idx="8725">
                  <c:v>-0.66666666666700003</c:v>
                </c:pt>
                <c:pt idx="8726">
                  <c:v>-0.66666666666700003</c:v>
                </c:pt>
                <c:pt idx="8727">
                  <c:v>-0.66666666666700003</c:v>
                </c:pt>
                <c:pt idx="8728">
                  <c:v>-0.66666666666700003</c:v>
                </c:pt>
                <c:pt idx="8729">
                  <c:v>-0.66666666666700003</c:v>
                </c:pt>
                <c:pt idx="8730">
                  <c:v>-0.66666666666700003</c:v>
                </c:pt>
                <c:pt idx="8731">
                  <c:v>-0.66666666666700003</c:v>
                </c:pt>
                <c:pt idx="8732">
                  <c:v>-0.66666666666700003</c:v>
                </c:pt>
                <c:pt idx="8733">
                  <c:v>-0.66666666666700003</c:v>
                </c:pt>
                <c:pt idx="8734">
                  <c:v>-0.66666666666700003</c:v>
                </c:pt>
                <c:pt idx="8735">
                  <c:v>-0.66666666666700003</c:v>
                </c:pt>
                <c:pt idx="8736">
                  <c:v>-0.66666666666700003</c:v>
                </c:pt>
                <c:pt idx="8737">
                  <c:v>-0.66666666666700003</c:v>
                </c:pt>
                <c:pt idx="8738">
                  <c:v>-0.66666666666700003</c:v>
                </c:pt>
                <c:pt idx="8739">
                  <c:v>-0.66666666666700003</c:v>
                </c:pt>
                <c:pt idx="8740">
                  <c:v>-0.66666666666700003</c:v>
                </c:pt>
                <c:pt idx="8741">
                  <c:v>-0.66666666666700003</c:v>
                </c:pt>
                <c:pt idx="8742">
                  <c:v>-0.66666666666700003</c:v>
                </c:pt>
                <c:pt idx="8743">
                  <c:v>-0.66666666666700003</c:v>
                </c:pt>
                <c:pt idx="8744">
                  <c:v>-0.66666666666700003</c:v>
                </c:pt>
                <c:pt idx="8745">
                  <c:v>-0.66666666666700003</c:v>
                </c:pt>
                <c:pt idx="8746">
                  <c:v>-0.66666666666700003</c:v>
                </c:pt>
                <c:pt idx="8747">
                  <c:v>-0.66666666666700003</c:v>
                </c:pt>
                <c:pt idx="8748">
                  <c:v>-0.66666666666700003</c:v>
                </c:pt>
                <c:pt idx="8749">
                  <c:v>-0.66666666666700003</c:v>
                </c:pt>
                <c:pt idx="8750">
                  <c:v>-0.66666666666700003</c:v>
                </c:pt>
                <c:pt idx="8751">
                  <c:v>-0.66212534059899997</c:v>
                </c:pt>
                <c:pt idx="8752">
                  <c:v>-0.66212534059899997</c:v>
                </c:pt>
                <c:pt idx="8753">
                  <c:v>-0.66212534059899997</c:v>
                </c:pt>
                <c:pt idx="8754">
                  <c:v>-0.66212534059899997</c:v>
                </c:pt>
                <c:pt idx="8755">
                  <c:v>-0.66212534059899997</c:v>
                </c:pt>
                <c:pt idx="8756">
                  <c:v>-0.66212534059899997</c:v>
                </c:pt>
                <c:pt idx="8757">
                  <c:v>-0.66212534059899997</c:v>
                </c:pt>
                <c:pt idx="8758">
                  <c:v>-0.66212534059899997</c:v>
                </c:pt>
                <c:pt idx="8759">
                  <c:v>-0.66212534059899997</c:v>
                </c:pt>
                <c:pt idx="8760">
                  <c:v>-0.66212534059899997</c:v>
                </c:pt>
                <c:pt idx="8761">
                  <c:v>-0.66212534059899997</c:v>
                </c:pt>
                <c:pt idx="8762">
                  <c:v>-0.66212534059899997</c:v>
                </c:pt>
                <c:pt idx="8763">
                  <c:v>-0.66304347826099996</c:v>
                </c:pt>
                <c:pt idx="8764">
                  <c:v>-0.66304347826099996</c:v>
                </c:pt>
                <c:pt idx="8765">
                  <c:v>-0.66304347826099996</c:v>
                </c:pt>
                <c:pt idx="8766">
                  <c:v>-0.66304347826099996</c:v>
                </c:pt>
                <c:pt idx="8767">
                  <c:v>-0.66304347826099996</c:v>
                </c:pt>
                <c:pt idx="8768">
                  <c:v>-0.66304347826099996</c:v>
                </c:pt>
                <c:pt idx="8769">
                  <c:v>-0.66304347826099996</c:v>
                </c:pt>
                <c:pt idx="8770">
                  <c:v>-0.66304347826099996</c:v>
                </c:pt>
                <c:pt idx="8771">
                  <c:v>-0.66395663956600004</c:v>
                </c:pt>
                <c:pt idx="8772">
                  <c:v>-0.66395663956600004</c:v>
                </c:pt>
                <c:pt idx="8773">
                  <c:v>-0.66395663956600004</c:v>
                </c:pt>
                <c:pt idx="8774">
                  <c:v>-0.66395663956600004</c:v>
                </c:pt>
                <c:pt idx="8775">
                  <c:v>-0.66395663956600004</c:v>
                </c:pt>
                <c:pt idx="8776">
                  <c:v>-0.66395663956600004</c:v>
                </c:pt>
                <c:pt idx="8777">
                  <c:v>-0.66395663956600004</c:v>
                </c:pt>
                <c:pt idx="8778">
                  <c:v>-0.66395663956600004</c:v>
                </c:pt>
                <c:pt idx="8779">
                  <c:v>-0.66395663956600004</c:v>
                </c:pt>
                <c:pt idx="8780">
                  <c:v>-0.66395663956600004</c:v>
                </c:pt>
                <c:pt idx="8781">
                  <c:v>-0.66395663956600004</c:v>
                </c:pt>
                <c:pt idx="8782">
                  <c:v>-0.66395663956600004</c:v>
                </c:pt>
                <c:pt idx="8783">
                  <c:v>-0.66395663956600004</c:v>
                </c:pt>
                <c:pt idx="8784">
                  <c:v>-0.66395663956600004</c:v>
                </c:pt>
                <c:pt idx="8785">
                  <c:v>-0.66395663956600004</c:v>
                </c:pt>
                <c:pt idx="8786">
                  <c:v>-0.66395663956600004</c:v>
                </c:pt>
                <c:pt idx="8787">
                  <c:v>-0.66395663956600004</c:v>
                </c:pt>
                <c:pt idx="8788">
                  <c:v>-0.66395663956600004</c:v>
                </c:pt>
                <c:pt idx="8789">
                  <c:v>-0.66395663956600004</c:v>
                </c:pt>
                <c:pt idx="8790">
                  <c:v>-0.66395663956600004</c:v>
                </c:pt>
                <c:pt idx="8791">
                  <c:v>-0.66395663956600004</c:v>
                </c:pt>
                <c:pt idx="8792">
                  <c:v>-0.66395663956600004</c:v>
                </c:pt>
                <c:pt idx="8793">
                  <c:v>-0.66395663956600004</c:v>
                </c:pt>
                <c:pt idx="8794">
                  <c:v>-0.66395663956600004</c:v>
                </c:pt>
                <c:pt idx="8795">
                  <c:v>-0.66395663956600004</c:v>
                </c:pt>
                <c:pt idx="8796">
                  <c:v>-0.66395663956600004</c:v>
                </c:pt>
                <c:pt idx="8797">
                  <c:v>-0.66395663956600004</c:v>
                </c:pt>
                <c:pt idx="8798">
                  <c:v>-0.66395663956600004</c:v>
                </c:pt>
                <c:pt idx="8799">
                  <c:v>-0.66395663956600004</c:v>
                </c:pt>
                <c:pt idx="8800">
                  <c:v>-0.66395663956600004</c:v>
                </c:pt>
                <c:pt idx="8801">
                  <c:v>-0.66395663956600004</c:v>
                </c:pt>
                <c:pt idx="8802">
                  <c:v>-0.66395663956600004</c:v>
                </c:pt>
                <c:pt idx="8803">
                  <c:v>-0.66395663956600004</c:v>
                </c:pt>
                <c:pt idx="8804">
                  <c:v>-0.66395663956600004</c:v>
                </c:pt>
                <c:pt idx="8805">
                  <c:v>-0.66395663956600004</c:v>
                </c:pt>
                <c:pt idx="8806">
                  <c:v>-0.66395663956600004</c:v>
                </c:pt>
                <c:pt idx="8807">
                  <c:v>-0.66395663956600004</c:v>
                </c:pt>
                <c:pt idx="8808">
                  <c:v>-0.66395663956600004</c:v>
                </c:pt>
                <c:pt idx="8809">
                  <c:v>-0.66395663956600004</c:v>
                </c:pt>
                <c:pt idx="8810">
                  <c:v>-0.66395663956600004</c:v>
                </c:pt>
                <c:pt idx="8811">
                  <c:v>-0.66395663956600004</c:v>
                </c:pt>
                <c:pt idx="8812">
                  <c:v>-0.66395663956600004</c:v>
                </c:pt>
                <c:pt idx="8813">
                  <c:v>-0.66395663956600004</c:v>
                </c:pt>
                <c:pt idx="8814">
                  <c:v>-0.66395663956600004</c:v>
                </c:pt>
                <c:pt idx="8815">
                  <c:v>-0.66395663956600004</c:v>
                </c:pt>
                <c:pt idx="8816">
                  <c:v>-0.66395663956600004</c:v>
                </c:pt>
                <c:pt idx="8817">
                  <c:v>-0.66395663956600004</c:v>
                </c:pt>
                <c:pt idx="8818">
                  <c:v>-0.66395663956600004</c:v>
                </c:pt>
                <c:pt idx="8819">
                  <c:v>-0.66395663956600004</c:v>
                </c:pt>
                <c:pt idx="8820">
                  <c:v>-0.66395663956600004</c:v>
                </c:pt>
                <c:pt idx="8821">
                  <c:v>-0.66395663956600004</c:v>
                </c:pt>
                <c:pt idx="8822">
                  <c:v>-0.66395663956600004</c:v>
                </c:pt>
                <c:pt idx="8823">
                  <c:v>-0.66395663956600004</c:v>
                </c:pt>
                <c:pt idx="8824">
                  <c:v>-0.66395663956600004</c:v>
                </c:pt>
                <c:pt idx="8825">
                  <c:v>-0.66395663956600004</c:v>
                </c:pt>
                <c:pt idx="8826">
                  <c:v>-0.66395663956600004</c:v>
                </c:pt>
                <c:pt idx="8827">
                  <c:v>-0.66395663956600004</c:v>
                </c:pt>
                <c:pt idx="8828">
                  <c:v>-0.66395663956600004</c:v>
                </c:pt>
                <c:pt idx="8829">
                  <c:v>-0.66395663956600004</c:v>
                </c:pt>
                <c:pt idx="8830">
                  <c:v>-0.66395663956600004</c:v>
                </c:pt>
                <c:pt idx="8831">
                  <c:v>-0.66395663956600004</c:v>
                </c:pt>
                <c:pt idx="8832">
                  <c:v>-0.66395663956600004</c:v>
                </c:pt>
                <c:pt idx="8833">
                  <c:v>-0.66395663956600004</c:v>
                </c:pt>
                <c:pt idx="8834">
                  <c:v>-0.66395663956600004</c:v>
                </c:pt>
                <c:pt idx="8835">
                  <c:v>-0.66395663956600004</c:v>
                </c:pt>
                <c:pt idx="8836">
                  <c:v>-0.66395663956600004</c:v>
                </c:pt>
                <c:pt idx="8837">
                  <c:v>-0.66395663956600004</c:v>
                </c:pt>
                <c:pt idx="8838">
                  <c:v>-0.66395663956600004</c:v>
                </c:pt>
                <c:pt idx="8839">
                  <c:v>-0.66395663956600004</c:v>
                </c:pt>
                <c:pt idx="8840">
                  <c:v>-0.66395663956600004</c:v>
                </c:pt>
                <c:pt idx="8841">
                  <c:v>-0.66395663956600004</c:v>
                </c:pt>
                <c:pt idx="8842">
                  <c:v>-0.66395663956600004</c:v>
                </c:pt>
                <c:pt idx="8843">
                  <c:v>-0.66395663956600004</c:v>
                </c:pt>
                <c:pt idx="8844">
                  <c:v>-0.66395663956600004</c:v>
                </c:pt>
                <c:pt idx="8845">
                  <c:v>-0.66395663956600004</c:v>
                </c:pt>
                <c:pt idx="8846">
                  <c:v>-0.66395663956600004</c:v>
                </c:pt>
                <c:pt idx="8847">
                  <c:v>-0.66395663956600004</c:v>
                </c:pt>
                <c:pt idx="8848">
                  <c:v>-0.66395663956600004</c:v>
                </c:pt>
                <c:pt idx="8849">
                  <c:v>-0.66395663956600004</c:v>
                </c:pt>
                <c:pt idx="8850">
                  <c:v>-0.66395663956600004</c:v>
                </c:pt>
                <c:pt idx="8851">
                  <c:v>-0.66395663956600004</c:v>
                </c:pt>
                <c:pt idx="8852">
                  <c:v>-0.66395663956600004</c:v>
                </c:pt>
                <c:pt idx="8853">
                  <c:v>-0.66395663956600004</c:v>
                </c:pt>
                <c:pt idx="8854">
                  <c:v>-0.66395663956600004</c:v>
                </c:pt>
                <c:pt idx="8855">
                  <c:v>-0.66395663956600004</c:v>
                </c:pt>
                <c:pt idx="8856">
                  <c:v>-0.66395663956600004</c:v>
                </c:pt>
                <c:pt idx="8857">
                  <c:v>-0.66395663956600004</c:v>
                </c:pt>
                <c:pt idx="8858">
                  <c:v>-0.66395663956600004</c:v>
                </c:pt>
                <c:pt idx="8859">
                  <c:v>-0.66486486486499996</c:v>
                </c:pt>
                <c:pt idx="8860">
                  <c:v>-0.66576819406999999</c:v>
                </c:pt>
                <c:pt idx="8861">
                  <c:v>-0.66576819406999999</c:v>
                </c:pt>
                <c:pt idx="8862">
                  <c:v>-0.66576819406999999</c:v>
                </c:pt>
                <c:pt idx="8863">
                  <c:v>-0.66576819406999999</c:v>
                </c:pt>
                <c:pt idx="8864">
                  <c:v>-0.66576819406999999</c:v>
                </c:pt>
                <c:pt idx="8865">
                  <c:v>-0.66576819406999999</c:v>
                </c:pt>
                <c:pt idx="8866">
                  <c:v>-0.66576819406999999</c:v>
                </c:pt>
                <c:pt idx="8867">
                  <c:v>-0.66576819406999999</c:v>
                </c:pt>
                <c:pt idx="8868">
                  <c:v>-0.66576819406999999</c:v>
                </c:pt>
                <c:pt idx="8869">
                  <c:v>-0.66576819406999999</c:v>
                </c:pt>
                <c:pt idx="8870">
                  <c:v>-0.66576819406999999</c:v>
                </c:pt>
                <c:pt idx="8871">
                  <c:v>-0.66576819406999999</c:v>
                </c:pt>
                <c:pt idx="8872">
                  <c:v>-0.66576819406999999</c:v>
                </c:pt>
                <c:pt idx="8873">
                  <c:v>-0.66666666666700003</c:v>
                </c:pt>
                <c:pt idx="8874">
                  <c:v>-0.66666666666700003</c:v>
                </c:pt>
                <c:pt idx="8875">
                  <c:v>-0.66666666666700003</c:v>
                </c:pt>
                <c:pt idx="8876">
                  <c:v>-0.66666666666700003</c:v>
                </c:pt>
                <c:pt idx="8877">
                  <c:v>-0.66219839142100001</c:v>
                </c:pt>
                <c:pt idx="8878">
                  <c:v>-0.66219839142100001</c:v>
                </c:pt>
                <c:pt idx="8879">
                  <c:v>-0.66219839142100001</c:v>
                </c:pt>
                <c:pt idx="8880">
                  <c:v>-0.66310160427800002</c:v>
                </c:pt>
                <c:pt idx="8881">
                  <c:v>-0.66310160427800002</c:v>
                </c:pt>
                <c:pt idx="8882">
                  <c:v>-0.66310160427800002</c:v>
                </c:pt>
                <c:pt idx="8883">
                  <c:v>-0.66310160427800002</c:v>
                </c:pt>
                <c:pt idx="8884">
                  <c:v>-0.66310160427800002</c:v>
                </c:pt>
                <c:pt idx="8885">
                  <c:v>-0.66310160427800002</c:v>
                </c:pt>
                <c:pt idx="8886">
                  <c:v>-0.66310160427800002</c:v>
                </c:pt>
                <c:pt idx="8887">
                  <c:v>-0.66400000000000003</c:v>
                </c:pt>
                <c:pt idx="8888">
                  <c:v>-0.66400000000000003</c:v>
                </c:pt>
                <c:pt idx="8889">
                  <c:v>-0.66400000000000003</c:v>
                </c:pt>
                <c:pt idx="8890">
                  <c:v>-0.66400000000000003</c:v>
                </c:pt>
                <c:pt idx="8891">
                  <c:v>-0.66400000000000003</c:v>
                </c:pt>
                <c:pt idx="8892">
                  <c:v>-0.66400000000000003</c:v>
                </c:pt>
                <c:pt idx="8893">
                  <c:v>-0.66400000000000003</c:v>
                </c:pt>
                <c:pt idx="8894">
                  <c:v>-0.66400000000000003</c:v>
                </c:pt>
                <c:pt idx="8895">
                  <c:v>-0.66400000000000003</c:v>
                </c:pt>
                <c:pt idx="8896">
                  <c:v>-0.66400000000000003</c:v>
                </c:pt>
                <c:pt idx="8897">
                  <c:v>-0.66400000000000003</c:v>
                </c:pt>
                <c:pt idx="8898">
                  <c:v>-0.66400000000000003</c:v>
                </c:pt>
                <c:pt idx="8899">
                  <c:v>-0.66400000000000003</c:v>
                </c:pt>
                <c:pt idx="8900">
                  <c:v>-0.66400000000000003</c:v>
                </c:pt>
                <c:pt idx="8901">
                  <c:v>-0.66400000000000003</c:v>
                </c:pt>
                <c:pt idx="8902">
                  <c:v>-0.66400000000000003</c:v>
                </c:pt>
                <c:pt idx="8903">
                  <c:v>-0.66400000000000003</c:v>
                </c:pt>
                <c:pt idx="8904">
                  <c:v>-0.66400000000000003</c:v>
                </c:pt>
                <c:pt idx="8905">
                  <c:v>-0.66400000000000003</c:v>
                </c:pt>
                <c:pt idx="8906">
                  <c:v>-0.66400000000000003</c:v>
                </c:pt>
                <c:pt idx="8907">
                  <c:v>-0.66400000000000003</c:v>
                </c:pt>
                <c:pt idx="8908">
                  <c:v>-0.66400000000000003</c:v>
                </c:pt>
                <c:pt idx="8909">
                  <c:v>-0.66400000000000003</c:v>
                </c:pt>
                <c:pt idx="8910">
                  <c:v>-0.66400000000000003</c:v>
                </c:pt>
                <c:pt idx="8911">
                  <c:v>-0.66400000000000003</c:v>
                </c:pt>
                <c:pt idx="8912">
                  <c:v>-0.66400000000000003</c:v>
                </c:pt>
                <c:pt idx="8913">
                  <c:v>-0.66400000000000003</c:v>
                </c:pt>
                <c:pt idx="8914">
                  <c:v>-0.66400000000000003</c:v>
                </c:pt>
                <c:pt idx="8915">
                  <c:v>-0.66400000000000003</c:v>
                </c:pt>
                <c:pt idx="8916">
                  <c:v>-0.66400000000000003</c:v>
                </c:pt>
                <c:pt idx="8917">
                  <c:v>-0.66400000000000003</c:v>
                </c:pt>
                <c:pt idx="8918">
                  <c:v>-0.66400000000000003</c:v>
                </c:pt>
                <c:pt idx="8919">
                  <c:v>-0.66400000000000003</c:v>
                </c:pt>
                <c:pt idx="8920">
                  <c:v>-0.66400000000000003</c:v>
                </c:pt>
                <c:pt idx="8921">
                  <c:v>-0.66400000000000003</c:v>
                </c:pt>
                <c:pt idx="8922">
                  <c:v>-0.66400000000000003</c:v>
                </c:pt>
                <c:pt idx="8923">
                  <c:v>-0.66400000000000003</c:v>
                </c:pt>
                <c:pt idx="8924">
                  <c:v>-0.66400000000000003</c:v>
                </c:pt>
                <c:pt idx="8925">
                  <c:v>-0.66400000000000003</c:v>
                </c:pt>
                <c:pt idx="8926">
                  <c:v>-0.66400000000000003</c:v>
                </c:pt>
                <c:pt idx="8927">
                  <c:v>-0.66400000000000003</c:v>
                </c:pt>
                <c:pt idx="8928">
                  <c:v>-0.66400000000000003</c:v>
                </c:pt>
                <c:pt idx="8929">
                  <c:v>-0.66400000000000003</c:v>
                </c:pt>
                <c:pt idx="8930">
                  <c:v>-0.66400000000000003</c:v>
                </c:pt>
                <c:pt idx="8931">
                  <c:v>-0.66400000000000003</c:v>
                </c:pt>
                <c:pt idx="8932">
                  <c:v>-0.66400000000000003</c:v>
                </c:pt>
                <c:pt idx="8933">
                  <c:v>-0.66400000000000003</c:v>
                </c:pt>
                <c:pt idx="8934">
                  <c:v>-0.66400000000000003</c:v>
                </c:pt>
                <c:pt idx="8935">
                  <c:v>-0.66400000000000003</c:v>
                </c:pt>
                <c:pt idx="8936">
                  <c:v>-0.66400000000000003</c:v>
                </c:pt>
                <c:pt idx="8937">
                  <c:v>-0.66400000000000003</c:v>
                </c:pt>
                <c:pt idx="8938">
                  <c:v>-0.66400000000000003</c:v>
                </c:pt>
                <c:pt idx="8939">
                  <c:v>-0.66400000000000003</c:v>
                </c:pt>
                <c:pt idx="8940">
                  <c:v>-0.66400000000000003</c:v>
                </c:pt>
                <c:pt idx="8941">
                  <c:v>-0.66400000000000003</c:v>
                </c:pt>
                <c:pt idx="8942">
                  <c:v>-0.66400000000000003</c:v>
                </c:pt>
                <c:pt idx="8943">
                  <c:v>-0.66400000000000003</c:v>
                </c:pt>
                <c:pt idx="8944">
                  <c:v>-0.66400000000000003</c:v>
                </c:pt>
                <c:pt idx="8945">
                  <c:v>-0.66400000000000003</c:v>
                </c:pt>
                <c:pt idx="8946">
                  <c:v>-0.66400000000000003</c:v>
                </c:pt>
                <c:pt idx="8947">
                  <c:v>-0.66400000000000003</c:v>
                </c:pt>
                <c:pt idx="8948">
                  <c:v>-0.66400000000000003</c:v>
                </c:pt>
                <c:pt idx="8949">
                  <c:v>-0.66400000000000003</c:v>
                </c:pt>
                <c:pt idx="8950">
                  <c:v>-0.662234042553</c:v>
                </c:pt>
                <c:pt idx="8951">
                  <c:v>-0.662234042553</c:v>
                </c:pt>
                <c:pt idx="8952">
                  <c:v>-0.662234042553</c:v>
                </c:pt>
                <c:pt idx="8953">
                  <c:v>-0.662234042553</c:v>
                </c:pt>
                <c:pt idx="8954">
                  <c:v>-0.662234042553</c:v>
                </c:pt>
                <c:pt idx="8955">
                  <c:v>-0.662234042553</c:v>
                </c:pt>
                <c:pt idx="8956">
                  <c:v>-0.662234042553</c:v>
                </c:pt>
                <c:pt idx="8957">
                  <c:v>-0.662234042553</c:v>
                </c:pt>
                <c:pt idx="8958">
                  <c:v>-0.662234042553</c:v>
                </c:pt>
                <c:pt idx="8959">
                  <c:v>-0.662234042553</c:v>
                </c:pt>
                <c:pt idx="8960">
                  <c:v>-0.662234042553</c:v>
                </c:pt>
                <c:pt idx="8961">
                  <c:v>-0.662234042553</c:v>
                </c:pt>
                <c:pt idx="8962">
                  <c:v>-0.66312997347500002</c:v>
                </c:pt>
                <c:pt idx="8963">
                  <c:v>-0.66312997347500002</c:v>
                </c:pt>
                <c:pt idx="8964">
                  <c:v>-0.66312997347500002</c:v>
                </c:pt>
                <c:pt idx="8965">
                  <c:v>-0.66312997347500002</c:v>
                </c:pt>
                <c:pt idx="8966">
                  <c:v>-0.66312997347500002</c:v>
                </c:pt>
                <c:pt idx="8967">
                  <c:v>-0.66312997347500002</c:v>
                </c:pt>
                <c:pt idx="8968">
                  <c:v>-0.66312997347500002</c:v>
                </c:pt>
                <c:pt idx="8969">
                  <c:v>-0.66312997347500002</c:v>
                </c:pt>
                <c:pt idx="8970">
                  <c:v>-0.66312997347500002</c:v>
                </c:pt>
                <c:pt idx="8971">
                  <c:v>-0.66312997347500002</c:v>
                </c:pt>
                <c:pt idx="8972">
                  <c:v>-0.66312997347500002</c:v>
                </c:pt>
                <c:pt idx="8973">
                  <c:v>-0.66312997347500002</c:v>
                </c:pt>
                <c:pt idx="8974">
                  <c:v>-0.65873015872999996</c:v>
                </c:pt>
                <c:pt idx="8975">
                  <c:v>-0.65873015872999996</c:v>
                </c:pt>
                <c:pt idx="8976">
                  <c:v>-0.65873015872999996</c:v>
                </c:pt>
                <c:pt idx="8977">
                  <c:v>-0.65873015872999996</c:v>
                </c:pt>
                <c:pt idx="8978">
                  <c:v>-0.65873015872999996</c:v>
                </c:pt>
                <c:pt idx="8979">
                  <c:v>-0.65873015872999996</c:v>
                </c:pt>
                <c:pt idx="8980">
                  <c:v>-0.65873015872999996</c:v>
                </c:pt>
                <c:pt idx="8981">
                  <c:v>-0.65873015872999996</c:v>
                </c:pt>
                <c:pt idx="8982">
                  <c:v>-0.65873015872999996</c:v>
                </c:pt>
                <c:pt idx="8983">
                  <c:v>-0.65873015872999996</c:v>
                </c:pt>
                <c:pt idx="8984">
                  <c:v>-0.65873015872999996</c:v>
                </c:pt>
                <c:pt idx="8985">
                  <c:v>-0.65873015872999996</c:v>
                </c:pt>
                <c:pt idx="8986">
                  <c:v>-0.65873015872999996</c:v>
                </c:pt>
                <c:pt idx="8987">
                  <c:v>-0.65873015872999996</c:v>
                </c:pt>
                <c:pt idx="8988">
                  <c:v>-0.65873015872999996</c:v>
                </c:pt>
                <c:pt idx="8989">
                  <c:v>-0.65873015872999996</c:v>
                </c:pt>
                <c:pt idx="8990">
                  <c:v>-0.65873015872999996</c:v>
                </c:pt>
                <c:pt idx="8991">
                  <c:v>-0.65873015872999996</c:v>
                </c:pt>
                <c:pt idx="8992">
                  <c:v>-0.65873015872999996</c:v>
                </c:pt>
                <c:pt idx="8993">
                  <c:v>-0.65873015872999996</c:v>
                </c:pt>
                <c:pt idx="8994">
                  <c:v>-0.65873015872999996</c:v>
                </c:pt>
                <c:pt idx="8995">
                  <c:v>-0.65873015872999996</c:v>
                </c:pt>
                <c:pt idx="8996">
                  <c:v>-0.65873015872999996</c:v>
                </c:pt>
                <c:pt idx="8997">
                  <c:v>-0.65873015872999996</c:v>
                </c:pt>
                <c:pt idx="8998">
                  <c:v>-0.65873015872999996</c:v>
                </c:pt>
                <c:pt idx="8999">
                  <c:v>-0.65873015872999996</c:v>
                </c:pt>
                <c:pt idx="9000">
                  <c:v>-0.65873015872999996</c:v>
                </c:pt>
                <c:pt idx="9001">
                  <c:v>-0.65873015872999996</c:v>
                </c:pt>
                <c:pt idx="9002">
                  <c:v>-0.65873015872999996</c:v>
                </c:pt>
                <c:pt idx="9003">
                  <c:v>-0.65873015872999996</c:v>
                </c:pt>
                <c:pt idx="9004">
                  <c:v>-0.65873015872999996</c:v>
                </c:pt>
                <c:pt idx="9005">
                  <c:v>-0.65873015872999996</c:v>
                </c:pt>
                <c:pt idx="9006">
                  <c:v>-0.65873015872999996</c:v>
                </c:pt>
                <c:pt idx="9007">
                  <c:v>-0.65873015872999996</c:v>
                </c:pt>
                <c:pt idx="9008">
                  <c:v>-0.65873015872999996</c:v>
                </c:pt>
                <c:pt idx="9009">
                  <c:v>-0.65873015872999996</c:v>
                </c:pt>
                <c:pt idx="9010">
                  <c:v>-0.65873015872999996</c:v>
                </c:pt>
                <c:pt idx="9011">
                  <c:v>-0.65873015872999996</c:v>
                </c:pt>
                <c:pt idx="9012">
                  <c:v>-0.65873015872999996</c:v>
                </c:pt>
                <c:pt idx="9013">
                  <c:v>-0.65873015872999996</c:v>
                </c:pt>
                <c:pt idx="9014">
                  <c:v>-0.65873015872999996</c:v>
                </c:pt>
                <c:pt idx="9015">
                  <c:v>-0.65873015872999996</c:v>
                </c:pt>
                <c:pt idx="9016">
                  <c:v>-0.65873015872999996</c:v>
                </c:pt>
                <c:pt idx="9017">
                  <c:v>-0.65873015872999996</c:v>
                </c:pt>
                <c:pt idx="9018">
                  <c:v>-0.65873015872999996</c:v>
                </c:pt>
                <c:pt idx="9019">
                  <c:v>-0.65873015872999996</c:v>
                </c:pt>
                <c:pt idx="9020">
                  <c:v>-0.65873015872999996</c:v>
                </c:pt>
                <c:pt idx="9021">
                  <c:v>-0.65873015872999996</c:v>
                </c:pt>
                <c:pt idx="9022">
                  <c:v>-0.65873015872999996</c:v>
                </c:pt>
                <c:pt idx="9023">
                  <c:v>-0.65873015872999996</c:v>
                </c:pt>
                <c:pt idx="9024">
                  <c:v>-0.65873015872999996</c:v>
                </c:pt>
                <c:pt idx="9025">
                  <c:v>-0.65873015872999996</c:v>
                </c:pt>
                <c:pt idx="9026">
                  <c:v>-0.65873015872999996</c:v>
                </c:pt>
                <c:pt idx="9027">
                  <c:v>-0.65873015872999996</c:v>
                </c:pt>
                <c:pt idx="9028">
                  <c:v>-0.65873015872999996</c:v>
                </c:pt>
                <c:pt idx="9029">
                  <c:v>-0.65873015872999996</c:v>
                </c:pt>
                <c:pt idx="9030">
                  <c:v>-0.65873015872999996</c:v>
                </c:pt>
                <c:pt idx="9031">
                  <c:v>-0.65963060685999997</c:v>
                </c:pt>
                <c:pt idx="9032">
                  <c:v>-0.65963060685999997</c:v>
                </c:pt>
                <c:pt idx="9033">
                  <c:v>-0.65963060685999997</c:v>
                </c:pt>
                <c:pt idx="9034">
                  <c:v>-0.65963060685999997</c:v>
                </c:pt>
                <c:pt idx="9035">
                  <c:v>-0.65963060685999997</c:v>
                </c:pt>
                <c:pt idx="9036">
                  <c:v>-0.65963060685999997</c:v>
                </c:pt>
                <c:pt idx="9037">
                  <c:v>-0.65963060685999997</c:v>
                </c:pt>
                <c:pt idx="9038">
                  <c:v>-0.65963060685999997</c:v>
                </c:pt>
                <c:pt idx="9039">
                  <c:v>-0.65963060685999997</c:v>
                </c:pt>
                <c:pt idx="9040">
                  <c:v>-0.65963060685999997</c:v>
                </c:pt>
                <c:pt idx="9041">
                  <c:v>-0.65963060685999997</c:v>
                </c:pt>
                <c:pt idx="9042">
                  <c:v>-0.65963060685999997</c:v>
                </c:pt>
                <c:pt idx="9043">
                  <c:v>-0.65963060685999997</c:v>
                </c:pt>
                <c:pt idx="9044">
                  <c:v>-0.65963060685999997</c:v>
                </c:pt>
                <c:pt idx="9045">
                  <c:v>-0.65963060685999997</c:v>
                </c:pt>
                <c:pt idx="9046">
                  <c:v>-0.65963060685999997</c:v>
                </c:pt>
                <c:pt idx="9047">
                  <c:v>-0.65963060685999997</c:v>
                </c:pt>
                <c:pt idx="9048">
                  <c:v>-0.65963060685999997</c:v>
                </c:pt>
                <c:pt idx="9049">
                  <c:v>-0.65963060685999997</c:v>
                </c:pt>
                <c:pt idx="9050">
                  <c:v>-0.65963060685999997</c:v>
                </c:pt>
                <c:pt idx="9051">
                  <c:v>-0.65963060685999997</c:v>
                </c:pt>
                <c:pt idx="9052">
                  <c:v>-0.65963060685999997</c:v>
                </c:pt>
                <c:pt idx="9053">
                  <c:v>-0.65963060685999997</c:v>
                </c:pt>
                <c:pt idx="9054">
                  <c:v>-0.65963060685999997</c:v>
                </c:pt>
                <c:pt idx="9055">
                  <c:v>-0.65963060685999997</c:v>
                </c:pt>
                <c:pt idx="9056">
                  <c:v>-0.65963060685999997</c:v>
                </c:pt>
                <c:pt idx="9057">
                  <c:v>-0.65963060685999997</c:v>
                </c:pt>
                <c:pt idx="9058">
                  <c:v>-0.65963060685999997</c:v>
                </c:pt>
                <c:pt idx="9059">
                  <c:v>-0.66052631578900001</c:v>
                </c:pt>
                <c:pt idx="9060">
                  <c:v>-0.66052631578900001</c:v>
                </c:pt>
                <c:pt idx="9061">
                  <c:v>-0.66052631578900001</c:v>
                </c:pt>
                <c:pt idx="9062">
                  <c:v>-0.66052631578900001</c:v>
                </c:pt>
                <c:pt idx="9063">
                  <c:v>-0.66052631578900001</c:v>
                </c:pt>
                <c:pt idx="9064">
                  <c:v>-0.66052631578900001</c:v>
                </c:pt>
                <c:pt idx="9065">
                  <c:v>-0.66052631578900001</c:v>
                </c:pt>
                <c:pt idx="9066">
                  <c:v>-0.66052631578900001</c:v>
                </c:pt>
                <c:pt idx="9067">
                  <c:v>-0.66052631578900001</c:v>
                </c:pt>
                <c:pt idx="9068">
                  <c:v>-0.66052631578900001</c:v>
                </c:pt>
                <c:pt idx="9069">
                  <c:v>-0.66052631578900001</c:v>
                </c:pt>
                <c:pt idx="9070">
                  <c:v>-0.66052631578900001</c:v>
                </c:pt>
                <c:pt idx="9071">
                  <c:v>-0.66052631578900001</c:v>
                </c:pt>
                <c:pt idx="9072">
                  <c:v>-0.66052631578900001</c:v>
                </c:pt>
                <c:pt idx="9073">
                  <c:v>-0.66052631578900001</c:v>
                </c:pt>
                <c:pt idx="9074">
                  <c:v>-0.66052631578900001</c:v>
                </c:pt>
                <c:pt idx="9075">
                  <c:v>-0.66052631578900001</c:v>
                </c:pt>
                <c:pt idx="9076">
                  <c:v>-0.66052631578900001</c:v>
                </c:pt>
                <c:pt idx="9077">
                  <c:v>-0.66052631578900001</c:v>
                </c:pt>
                <c:pt idx="9078">
                  <c:v>-0.66052631578900001</c:v>
                </c:pt>
                <c:pt idx="9079">
                  <c:v>-0.66052631578900001</c:v>
                </c:pt>
                <c:pt idx="9080">
                  <c:v>-0.66052631578900001</c:v>
                </c:pt>
                <c:pt idx="9081">
                  <c:v>-0.66052631578900001</c:v>
                </c:pt>
                <c:pt idx="9082">
                  <c:v>-0.66052631578900001</c:v>
                </c:pt>
                <c:pt idx="9083">
                  <c:v>-0.66052631578900001</c:v>
                </c:pt>
                <c:pt idx="9084">
                  <c:v>-0.66052631578900001</c:v>
                </c:pt>
                <c:pt idx="9085">
                  <c:v>-0.66052631578900001</c:v>
                </c:pt>
                <c:pt idx="9086">
                  <c:v>-0.66052631578900001</c:v>
                </c:pt>
                <c:pt idx="9087">
                  <c:v>-0.66052631578900001</c:v>
                </c:pt>
                <c:pt idx="9088">
                  <c:v>-0.66052631578900001</c:v>
                </c:pt>
                <c:pt idx="9089">
                  <c:v>-0.66052631578900001</c:v>
                </c:pt>
                <c:pt idx="9090">
                  <c:v>-0.66052631578900001</c:v>
                </c:pt>
                <c:pt idx="9091">
                  <c:v>-0.66052631578900001</c:v>
                </c:pt>
                <c:pt idx="9092">
                  <c:v>-0.66052631578900001</c:v>
                </c:pt>
                <c:pt idx="9093">
                  <c:v>-0.66052631578900001</c:v>
                </c:pt>
                <c:pt idx="9094">
                  <c:v>-0.66052631578900001</c:v>
                </c:pt>
                <c:pt idx="9095">
                  <c:v>-0.66052631578900001</c:v>
                </c:pt>
                <c:pt idx="9096">
                  <c:v>-0.66052631578900001</c:v>
                </c:pt>
                <c:pt idx="9097">
                  <c:v>-0.66052631578900001</c:v>
                </c:pt>
                <c:pt idx="9098">
                  <c:v>-0.66052631578900001</c:v>
                </c:pt>
                <c:pt idx="9099">
                  <c:v>-0.66052631578900001</c:v>
                </c:pt>
                <c:pt idx="9100">
                  <c:v>-0.66052631578900001</c:v>
                </c:pt>
                <c:pt idx="9101">
                  <c:v>-0.66052631578900001</c:v>
                </c:pt>
                <c:pt idx="9102">
                  <c:v>-0.66141732283499999</c:v>
                </c:pt>
                <c:pt idx="9103">
                  <c:v>-0.66141732283499999</c:v>
                </c:pt>
                <c:pt idx="9104">
                  <c:v>-0.66141732283499999</c:v>
                </c:pt>
                <c:pt idx="9105">
                  <c:v>-0.66141732283499999</c:v>
                </c:pt>
                <c:pt idx="9106">
                  <c:v>-0.66141732283499999</c:v>
                </c:pt>
                <c:pt idx="9107">
                  <c:v>-0.66141732283499999</c:v>
                </c:pt>
                <c:pt idx="9108">
                  <c:v>-0.66141732283499999</c:v>
                </c:pt>
                <c:pt idx="9109">
                  <c:v>-0.66141732283499999</c:v>
                </c:pt>
                <c:pt idx="9110">
                  <c:v>-0.66141732283499999</c:v>
                </c:pt>
                <c:pt idx="9111">
                  <c:v>-0.66141732283499999</c:v>
                </c:pt>
                <c:pt idx="9112">
                  <c:v>-0.66230366492100001</c:v>
                </c:pt>
                <c:pt idx="9113">
                  <c:v>-0.66230366492100001</c:v>
                </c:pt>
                <c:pt idx="9114">
                  <c:v>-0.66230366492100001</c:v>
                </c:pt>
                <c:pt idx="9115">
                  <c:v>-0.66230366492100001</c:v>
                </c:pt>
                <c:pt idx="9116">
                  <c:v>-0.66230366492100001</c:v>
                </c:pt>
                <c:pt idx="9117">
                  <c:v>-0.66230366492100001</c:v>
                </c:pt>
                <c:pt idx="9118">
                  <c:v>-0.66230366492100001</c:v>
                </c:pt>
                <c:pt idx="9119">
                  <c:v>-0.66230366492100001</c:v>
                </c:pt>
                <c:pt idx="9120">
                  <c:v>-0.66230366492100001</c:v>
                </c:pt>
                <c:pt idx="9121">
                  <c:v>-0.66230366492100001</c:v>
                </c:pt>
                <c:pt idx="9122">
                  <c:v>-0.66230366492100001</c:v>
                </c:pt>
                <c:pt idx="9123">
                  <c:v>-0.66230366492100001</c:v>
                </c:pt>
                <c:pt idx="9124">
                  <c:v>-0.66230366492100001</c:v>
                </c:pt>
                <c:pt idx="9125">
                  <c:v>-0.66230366492100001</c:v>
                </c:pt>
                <c:pt idx="9126">
                  <c:v>-0.66230366492100001</c:v>
                </c:pt>
                <c:pt idx="9127">
                  <c:v>-0.66230366492100001</c:v>
                </c:pt>
                <c:pt idx="9128">
                  <c:v>-0.66230366492100001</c:v>
                </c:pt>
                <c:pt idx="9129">
                  <c:v>-0.66230366492100001</c:v>
                </c:pt>
                <c:pt idx="9130">
                  <c:v>-0.66230366492100001</c:v>
                </c:pt>
                <c:pt idx="9131">
                  <c:v>-0.66230366492100001</c:v>
                </c:pt>
                <c:pt idx="9132">
                  <c:v>-0.66230366492100001</c:v>
                </c:pt>
                <c:pt idx="9133">
                  <c:v>-0.66230366492100001</c:v>
                </c:pt>
                <c:pt idx="9134">
                  <c:v>-0.66230366492100001</c:v>
                </c:pt>
                <c:pt idx="9135">
                  <c:v>-0.66230366492100001</c:v>
                </c:pt>
                <c:pt idx="9136">
                  <c:v>-0.66318537859000004</c:v>
                </c:pt>
                <c:pt idx="9137">
                  <c:v>-0.66318537859000004</c:v>
                </c:pt>
                <c:pt idx="9138">
                  <c:v>-0.66318537859000004</c:v>
                </c:pt>
                <c:pt idx="9139">
                  <c:v>-0.66318537859000004</c:v>
                </c:pt>
                <c:pt idx="9140">
                  <c:v>-0.66318537859000004</c:v>
                </c:pt>
                <c:pt idx="9141">
                  <c:v>-0.66318537859000004</c:v>
                </c:pt>
                <c:pt idx="9142">
                  <c:v>-0.66318537859000004</c:v>
                </c:pt>
                <c:pt idx="9143">
                  <c:v>-0.66318537859000004</c:v>
                </c:pt>
                <c:pt idx="9144">
                  <c:v>-0.66318537859000004</c:v>
                </c:pt>
                <c:pt idx="9145">
                  <c:v>-0.66318537859000004</c:v>
                </c:pt>
                <c:pt idx="9146">
                  <c:v>-0.66318537859000004</c:v>
                </c:pt>
                <c:pt idx="9147">
                  <c:v>-0.66318537859000004</c:v>
                </c:pt>
                <c:pt idx="9148">
                  <c:v>-0.66318537859000004</c:v>
                </c:pt>
                <c:pt idx="9149">
                  <c:v>-0.66318537859000004</c:v>
                </c:pt>
                <c:pt idx="9150">
                  <c:v>-0.66318537859000004</c:v>
                </c:pt>
                <c:pt idx="9151">
                  <c:v>-0.66318537859000004</c:v>
                </c:pt>
                <c:pt idx="9152">
                  <c:v>-0.66318537859000004</c:v>
                </c:pt>
                <c:pt idx="9153">
                  <c:v>-0.66318537859000004</c:v>
                </c:pt>
                <c:pt idx="9154">
                  <c:v>-0.66318537859000004</c:v>
                </c:pt>
                <c:pt idx="9155">
                  <c:v>-0.66318537859000004</c:v>
                </c:pt>
                <c:pt idx="9156">
                  <c:v>-0.66318537859000004</c:v>
                </c:pt>
                <c:pt idx="9157">
                  <c:v>-0.66318537859000004</c:v>
                </c:pt>
                <c:pt idx="9158">
                  <c:v>-0.66318537859000004</c:v>
                </c:pt>
                <c:pt idx="9159">
                  <c:v>-0.66318537859000004</c:v>
                </c:pt>
                <c:pt idx="9160">
                  <c:v>-0.66318537859000004</c:v>
                </c:pt>
                <c:pt idx="9161">
                  <c:v>-0.66318537859000004</c:v>
                </c:pt>
                <c:pt idx="9162">
                  <c:v>-0.66318537859000004</c:v>
                </c:pt>
                <c:pt idx="9163">
                  <c:v>-0.66318537859000004</c:v>
                </c:pt>
                <c:pt idx="9164">
                  <c:v>-0.66318537859000004</c:v>
                </c:pt>
                <c:pt idx="9165">
                  <c:v>-0.66318537859000004</c:v>
                </c:pt>
                <c:pt idx="9166">
                  <c:v>-0.66318537859000004</c:v>
                </c:pt>
                <c:pt idx="9167">
                  <c:v>-0.66318537859000004</c:v>
                </c:pt>
                <c:pt idx="9168">
                  <c:v>-0.66318537859000004</c:v>
                </c:pt>
                <c:pt idx="9169">
                  <c:v>-0.66318537859000004</c:v>
                </c:pt>
                <c:pt idx="9170">
                  <c:v>-0.66318537859000004</c:v>
                </c:pt>
                <c:pt idx="9171">
                  <c:v>-0.66318537859000004</c:v>
                </c:pt>
                <c:pt idx="9172">
                  <c:v>-0.66318537859000004</c:v>
                </c:pt>
                <c:pt idx="9173">
                  <c:v>-0.66318537859000004</c:v>
                </c:pt>
                <c:pt idx="9174">
                  <c:v>-0.66318537859000004</c:v>
                </c:pt>
                <c:pt idx="9175">
                  <c:v>-0.66318537859000004</c:v>
                </c:pt>
                <c:pt idx="9176">
                  <c:v>-0.66318537859000004</c:v>
                </c:pt>
                <c:pt idx="9177">
                  <c:v>-0.66318537859000004</c:v>
                </c:pt>
                <c:pt idx="9178">
                  <c:v>-0.66318537859000004</c:v>
                </c:pt>
                <c:pt idx="9179">
                  <c:v>-0.66318537859000004</c:v>
                </c:pt>
                <c:pt idx="9180">
                  <c:v>-0.66318537859000004</c:v>
                </c:pt>
                <c:pt idx="9181">
                  <c:v>-0.66318537859000004</c:v>
                </c:pt>
                <c:pt idx="9182">
                  <c:v>-0.66318537859000004</c:v>
                </c:pt>
                <c:pt idx="9183">
                  <c:v>-0.66318537859000004</c:v>
                </c:pt>
                <c:pt idx="9184">
                  <c:v>-0.66318537859000004</c:v>
                </c:pt>
                <c:pt idx="9185">
                  <c:v>-0.66318537859000004</c:v>
                </c:pt>
                <c:pt idx="9186">
                  <c:v>-0.66318537859000004</c:v>
                </c:pt>
                <c:pt idx="9187">
                  <c:v>-0.66318537859000004</c:v>
                </c:pt>
                <c:pt idx="9188">
                  <c:v>-0.66318537859000004</c:v>
                </c:pt>
                <c:pt idx="9189">
                  <c:v>-0.66318537859000004</c:v>
                </c:pt>
                <c:pt idx="9190">
                  <c:v>-0.66318537859000004</c:v>
                </c:pt>
                <c:pt idx="9191">
                  <c:v>-0.66318537859000004</c:v>
                </c:pt>
                <c:pt idx="9192">
                  <c:v>-0.66318537859000004</c:v>
                </c:pt>
                <c:pt idx="9193">
                  <c:v>-0.66318537859000004</c:v>
                </c:pt>
                <c:pt idx="9194">
                  <c:v>-0.66318537859000004</c:v>
                </c:pt>
                <c:pt idx="9195">
                  <c:v>-0.66318537859000004</c:v>
                </c:pt>
                <c:pt idx="9196">
                  <c:v>-0.66318537859000004</c:v>
                </c:pt>
                <c:pt idx="9197">
                  <c:v>-0.66318537859000004</c:v>
                </c:pt>
                <c:pt idx="9198">
                  <c:v>-0.66318537859000004</c:v>
                </c:pt>
                <c:pt idx="9199">
                  <c:v>-0.66318537859000004</c:v>
                </c:pt>
                <c:pt idx="9200">
                  <c:v>-0.66318537859000004</c:v>
                </c:pt>
                <c:pt idx="9201">
                  <c:v>-0.66318537859000004</c:v>
                </c:pt>
                <c:pt idx="9202">
                  <c:v>-0.66318537859000004</c:v>
                </c:pt>
                <c:pt idx="9203">
                  <c:v>-0.66318537859000004</c:v>
                </c:pt>
                <c:pt idx="9204">
                  <c:v>-0.66318537859000004</c:v>
                </c:pt>
                <c:pt idx="9205">
                  <c:v>-0.66318537859000004</c:v>
                </c:pt>
                <c:pt idx="9206">
                  <c:v>-0.66318537859000004</c:v>
                </c:pt>
                <c:pt idx="9207">
                  <c:v>-0.66318537859000004</c:v>
                </c:pt>
                <c:pt idx="9208">
                  <c:v>-0.66318537859000004</c:v>
                </c:pt>
                <c:pt idx="9209">
                  <c:v>-0.66318537859000004</c:v>
                </c:pt>
                <c:pt idx="9210">
                  <c:v>-0.66318537859000004</c:v>
                </c:pt>
                <c:pt idx="9211">
                  <c:v>-0.66318537859000004</c:v>
                </c:pt>
                <c:pt idx="9212">
                  <c:v>-0.66318537859000004</c:v>
                </c:pt>
                <c:pt idx="9213">
                  <c:v>-0.66318537859000004</c:v>
                </c:pt>
                <c:pt idx="9214">
                  <c:v>-0.66318537859000004</c:v>
                </c:pt>
                <c:pt idx="9215">
                  <c:v>-0.66318537859000004</c:v>
                </c:pt>
                <c:pt idx="9216">
                  <c:v>-0.66318537859000004</c:v>
                </c:pt>
                <c:pt idx="9217">
                  <c:v>-0.6640625</c:v>
                </c:pt>
                <c:pt idx="9218">
                  <c:v>-0.6640625</c:v>
                </c:pt>
                <c:pt idx="9219">
                  <c:v>-0.6640625</c:v>
                </c:pt>
                <c:pt idx="9220">
                  <c:v>-0.6640625</c:v>
                </c:pt>
                <c:pt idx="9221">
                  <c:v>-0.6640625</c:v>
                </c:pt>
                <c:pt idx="9222">
                  <c:v>-0.6640625</c:v>
                </c:pt>
                <c:pt idx="9223">
                  <c:v>-0.6640625</c:v>
                </c:pt>
                <c:pt idx="9224">
                  <c:v>-0.6640625</c:v>
                </c:pt>
                <c:pt idx="9225">
                  <c:v>-0.6640625</c:v>
                </c:pt>
                <c:pt idx="9226">
                  <c:v>-0.6640625</c:v>
                </c:pt>
                <c:pt idx="9227">
                  <c:v>-0.6640625</c:v>
                </c:pt>
                <c:pt idx="9228">
                  <c:v>-0.6640625</c:v>
                </c:pt>
                <c:pt idx="9229">
                  <c:v>-0.6640625</c:v>
                </c:pt>
                <c:pt idx="9230">
                  <c:v>-0.6640625</c:v>
                </c:pt>
                <c:pt idx="9231">
                  <c:v>-0.6640625</c:v>
                </c:pt>
                <c:pt idx="9232">
                  <c:v>-0.6640625</c:v>
                </c:pt>
                <c:pt idx="9233">
                  <c:v>-0.6640625</c:v>
                </c:pt>
                <c:pt idx="9234">
                  <c:v>-0.6640625</c:v>
                </c:pt>
                <c:pt idx="9235">
                  <c:v>-0.65974025973999995</c:v>
                </c:pt>
                <c:pt idx="9236">
                  <c:v>-0.65974025973999995</c:v>
                </c:pt>
                <c:pt idx="9237">
                  <c:v>-0.65974025973999995</c:v>
                </c:pt>
                <c:pt idx="9238">
                  <c:v>-0.65974025973999995</c:v>
                </c:pt>
                <c:pt idx="9239">
                  <c:v>-0.65974025973999995</c:v>
                </c:pt>
                <c:pt idx="9240">
                  <c:v>-0.65974025973999995</c:v>
                </c:pt>
                <c:pt idx="9241">
                  <c:v>-0.65974025973999995</c:v>
                </c:pt>
                <c:pt idx="9242">
                  <c:v>-0.65974025973999995</c:v>
                </c:pt>
                <c:pt idx="9243">
                  <c:v>-0.65974025973999995</c:v>
                </c:pt>
                <c:pt idx="9244">
                  <c:v>-0.65974025973999995</c:v>
                </c:pt>
                <c:pt idx="9245">
                  <c:v>-0.65974025973999995</c:v>
                </c:pt>
                <c:pt idx="9246">
                  <c:v>-0.65974025973999995</c:v>
                </c:pt>
                <c:pt idx="9247">
                  <c:v>-0.65974025973999995</c:v>
                </c:pt>
                <c:pt idx="9248">
                  <c:v>-0.65974025973999995</c:v>
                </c:pt>
                <c:pt idx="9249">
                  <c:v>-0.65974025973999995</c:v>
                </c:pt>
                <c:pt idx="9250">
                  <c:v>-0.65974025973999995</c:v>
                </c:pt>
                <c:pt idx="9251">
                  <c:v>-0.65974025973999995</c:v>
                </c:pt>
                <c:pt idx="9252">
                  <c:v>-0.65974025973999995</c:v>
                </c:pt>
                <c:pt idx="9253">
                  <c:v>-0.65974025973999995</c:v>
                </c:pt>
                <c:pt idx="9254">
                  <c:v>-0.65974025973999995</c:v>
                </c:pt>
                <c:pt idx="9255">
                  <c:v>-0.66062176165800002</c:v>
                </c:pt>
                <c:pt idx="9256">
                  <c:v>-0.66062176165800002</c:v>
                </c:pt>
                <c:pt idx="9257">
                  <c:v>-0.66062176165800002</c:v>
                </c:pt>
                <c:pt idx="9258">
                  <c:v>-0.66062176165800002</c:v>
                </c:pt>
                <c:pt idx="9259">
                  <c:v>-0.66062176165800002</c:v>
                </c:pt>
                <c:pt idx="9260">
                  <c:v>-0.66062176165800002</c:v>
                </c:pt>
                <c:pt idx="9261">
                  <c:v>-0.66062176165800002</c:v>
                </c:pt>
                <c:pt idx="9262">
                  <c:v>-0.66062176165800002</c:v>
                </c:pt>
                <c:pt idx="9263">
                  <c:v>-0.66062176165800002</c:v>
                </c:pt>
                <c:pt idx="9264">
                  <c:v>-0.66062176165800002</c:v>
                </c:pt>
                <c:pt idx="9265">
                  <c:v>-0.66062176165800002</c:v>
                </c:pt>
                <c:pt idx="9266">
                  <c:v>-0.66062176165800002</c:v>
                </c:pt>
                <c:pt idx="9267">
                  <c:v>-0.66062176165800002</c:v>
                </c:pt>
                <c:pt idx="9268">
                  <c:v>-0.66062176165800002</c:v>
                </c:pt>
                <c:pt idx="9269">
                  <c:v>-0.66062176165800002</c:v>
                </c:pt>
                <c:pt idx="9270">
                  <c:v>-0.66062176165800002</c:v>
                </c:pt>
                <c:pt idx="9271">
                  <c:v>-0.66149870800999999</c:v>
                </c:pt>
                <c:pt idx="9272">
                  <c:v>-0.66149870800999999</c:v>
                </c:pt>
                <c:pt idx="9273">
                  <c:v>-0.66149870800999999</c:v>
                </c:pt>
                <c:pt idx="9274">
                  <c:v>-0.66149870800999999</c:v>
                </c:pt>
                <c:pt idx="9275">
                  <c:v>-0.66149870800999999</c:v>
                </c:pt>
                <c:pt idx="9276">
                  <c:v>-0.66149870800999999</c:v>
                </c:pt>
                <c:pt idx="9277">
                  <c:v>-0.66149870800999999</c:v>
                </c:pt>
                <c:pt idx="9278">
                  <c:v>-0.66149870800999999</c:v>
                </c:pt>
                <c:pt idx="9279">
                  <c:v>-0.66149870800999999</c:v>
                </c:pt>
                <c:pt idx="9280">
                  <c:v>-0.66149870800999999</c:v>
                </c:pt>
                <c:pt idx="9281">
                  <c:v>-0.66149870800999999</c:v>
                </c:pt>
                <c:pt idx="9282">
                  <c:v>-0.66149870800999999</c:v>
                </c:pt>
                <c:pt idx="9283">
                  <c:v>-0.66149870800999999</c:v>
                </c:pt>
                <c:pt idx="9284">
                  <c:v>-0.66149870800999999</c:v>
                </c:pt>
                <c:pt idx="9285">
                  <c:v>-0.66149870800999999</c:v>
                </c:pt>
                <c:pt idx="9286">
                  <c:v>-0.66237113402100001</c:v>
                </c:pt>
                <c:pt idx="9287">
                  <c:v>-0.66237113402100001</c:v>
                </c:pt>
                <c:pt idx="9288">
                  <c:v>-0.66237113402100001</c:v>
                </c:pt>
                <c:pt idx="9289">
                  <c:v>-0.66237113402100001</c:v>
                </c:pt>
                <c:pt idx="9290">
                  <c:v>-0.66237113402100001</c:v>
                </c:pt>
                <c:pt idx="9291">
                  <c:v>-0.66237113402100001</c:v>
                </c:pt>
                <c:pt idx="9292">
                  <c:v>-0.66237113402100001</c:v>
                </c:pt>
                <c:pt idx="9293">
                  <c:v>-0.66237113402100001</c:v>
                </c:pt>
                <c:pt idx="9294">
                  <c:v>-0.66237113402100001</c:v>
                </c:pt>
                <c:pt idx="9295">
                  <c:v>-0.66237113402100001</c:v>
                </c:pt>
                <c:pt idx="9296">
                  <c:v>-0.66237113402100001</c:v>
                </c:pt>
                <c:pt idx="9297">
                  <c:v>-0.66237113402100001</c:v>
                </c:pt>
                <c:pt idx="9298">
                  <c:v>-0.66237113402100001</c:v>
                </c:pt>
                <c:pt idx="9299">
                  <c:v>-0.66237113402100001</c:v>
                </c:pt>
                <c:pt idx="9300">
                  <c:v>-0.66237113402100001</c:v>
                </c:pt>
                <c:pt idx="9301">
                  <c:v>-0.66237113402100001</c:v>
                </c:pt>
                <c:pt idx="9302">
                  <c:v>-0.66237113402100001</c:v>
                </c:pt>
                <c:pt idx="9303">
                  <c:v>-0.66237113402100001</c:v>
                </c:pt>
                <c:pt idx="9304">
                  <c:v>-0.66237113402100001</c:v>
                </c:pt>
                <c:pt idx="9305">
                  <c:v>-0.66237113402100001</c:v>
                </c:pt>
                <c:pt idx="9306">
                  <c:v>-0.66237113402100001</c:v>
                </c:pt>
                <c:pt idx="9307">
                  <c:v>-0.66323907454999997</c:v>
                </c:pt>
                <c:pt idx="9308">
                  <c:v>-0.66323907454999997</c:v>
                </c:pt>
                <c:pt idx="9309">
                  <c:v>-0.66323907454999997</c:v>
                </c:pt>
                <c:pt idx="9310">
                  <c:v>-0.66323907454999997</c:v>
                </c:pt>
                <c:pt idx="9311">
                  <c:v>-0.66323907454999997</c:v>
                </c:pt>
                <c:pt idx="9312">
                  <c:v>-0.66410256410299995</c:v>
                </c:pt>
                <c:pt idx="9313">
                  <c:v>-0.66410256410299995</c:v>
                </c:pt>
                <c:pt idx="9314">
                  <c:v>-0.66410256410299995</c:v>
                </c:pt>
                <c:pt idx="9315">
                  <c:v>-0.664961636829</c:v>
                </c:pt>
                <c:pt idx="9316">
                  <c:v>-0.664961636829</c:v>
                </c:pt>
                <c:pt idx="9317">
                  <c:v>-0.664961636829</c:v>
                </c:pt>
                <c:pt idx="9318">
                  <c:v>-0.664961636829</c:v>
                </c:pt>
                <c:pt idx="9319">
                  <c:v>-0.664961636829</c:v>
                </c:pt>
                <c:pt idx="9320">
                  <c:v>-0.664961636829</c:v>
                </c:pt>
                <c:pt idx="9321">
                  <c:v>-0.66581632653099998</c:v>
                </c:pt>
                <c:pt idx="9322">
                  <c:v>-0.66581632653099998</c:v>
                </c:pt>
                <c:pt idx="9323">
                  <c:v>-0.66581632653099998</c:v>
                </c:pt>
                <c:pt idx="9324">
                  <c:v>-0.66581632653099998</c:v>
                </c:pt>
                <c:pt idx="9325">
                  <c:v>-0.66581632653099998</c:v>
                </c:pt>
                <c:pt idx="9326">
                  <c:v>-0.66581632653099998</c:v>
                </c:pt>
                <c:pt idx="9327">
                  <c:v>-0.66581632653099998</c:v>
                </c:pt>
                <c:pt idx="9328">
                  <c:v>-0.66581632653099998</c:v>
                </c:pt>
                <c:pt idx="9329">
                  <c:v>-0.66581632653099998</c:v>
                </c:pt>
                <c:pt idx="9330">
                  <c:v>-0.66581632653099998</c:v>
                </c:pt>
                <c:pt idx="9331">
                  <c:v>-0.66581632653099998</c:v>
                </c:pt>
                <c:pt idx="9332">
                  <c:v>-0.66581632653099998</c:v>
                </c:pt>
                <c:pt idx="9333">
                  <c:v>-0.66581632653099998</c:v>
                </c:pt>
                <c:pt idx="9334">
                  <c:v>-0.66581632653099998</c:v>
                </c:pt>
                <c:pt idx="9335">
                  <c:v>-0.66581632653099998</c:v>
                </c:pt>
                <c:pt idx="9336">
                  <c:v>-0.66581632653099998</c:v>
                </c:pt>
                <c:pt idx="9337">
                  <c:v>-0.66581632653099998</c:v>
                </c:pt>
                <c:pt idx="9338">
                  <c:v>-0.66581632653099998</c:v>
                </c:pt>
                <c:pt idx="9339">
                  <c:v>-0.66581632653099998</c:v>
                </c:pt>
                <c:pt idx="9340">
                  <c:v>-0.66581632653099998</c:v>
                </c:pt>
                <c:pt idx="9341">
                  <c:v>-0.66581632653099998</c:v>
                </c:pt>
                <c:pt idx="9342">
                  <c:v>-0.66581632653099998</c:v>
                </c:pt>
                <c:pt idx="9343">
                  <c:v>-0.66581632653099998</c:v>
                </c:pt>
                <c:pt idx="9344">
                  <c:v>-0.66581632653099998</c:v>
                </c:pt>
                <c:pt idx="9345">
                  <c:v>-0.66581632653099998</c:v>
                </c:pt>
                <c:pt idx="9346">
                  <c:v>-0.66581632653099998</c:v>
                </c:pt>
                <c:pt idx="9347">
                  <c:v>-0.66581632653099998</c:v>
                </c:pt>
                <c:pt idx="9348">
                  <c:v>-0.66581632653099998</c:v>
                </c:pt>
                <c:pt idx="9349">
                  <c:v>-0.66581632653099998</c:v>
                </c:pt>
                <c:pt idx="9350">
                  <c:v>-0.66581632653099998</c:v>
                </c:pt>
                <c:pt idx="9351">
                  <c:v>-0.66581632653099998</c:v>
                </c:pt>
                <c:pt idx="9352">
                  <c:v>-0.66581632653099998</c:v>
                </c:pt>
                <c:pt idx="9353">
                  <c:v>-0.66581632653099998</c:v>
                </c:pt>
                <c:pt idx="9354">
                  <c:v>-0.66581632653099998</c:v>
                </c:pt>
                <c:pt idx="9355">
                  <c:v>-0.66581632653099998</c:v>
                </c:pt>
                <c:pt idx="9356">
                  <c:v>-0.66581632653099998</c:v>
                </c:pt>
                <c:pt idx="9357">
                  <c:v>-0.66581632653099998</c:v>
                </c:pt>
                <c:pt idx="9358">
                  <c:v>-0.66581632653099998</c:v>
                </c:pt>
                <c:pt idx="9359">
                  <c:v>-0.66581632653099998</c:v>
                </c:pt>
                <c:pt idx="9360">
                  <c:v>-0.66581632653099998</c:v>
                </c:pt>
                <c:pt idx="9361">
                  <c:v>-0.66581632653099998</c:v>
                </c:pt>
                <c:pt idx="9362">
                  <c:v>-0.66581632653099998</c:v>
                </c:pt>
                <c:pt idx="9363">
                  <c:v>-0.66581632653099998</c:v>
                </c:pt>
                <c:pt idx="9364">
                  <c:v>-0.66581632653099998</c:v>
                </c:pt>
                <c:pt idx="9365">
                  <c:v>-0.66581632653099998</c:v>
                </c:pt>
                <c:pt idx="9366">
                  <c:v>-0.66581632653099998</c:v>
                </c:pt>
                <c:pt idx="9367">
                  <c:v>-0.66581632653099998</c:v>
                </c:pt>
                <c:pt idx="9368">
                  <c:v>-0.66581632653099998</c:v>
                </c:pt>
                <c:pt idx="9369">
                  <c:v>-0.66581632653099998</c:v>
                </c:pt>
                <c:pt idx="9370">
                  <c:v>-0.66581632653099998</c:v>
                </c:pt>
                <c:pt idx="9371">
                  <c:v>-0.66581632653099998</c:v>
                </c:pt>
                <c:pt idx="9372">
                  <c:v>-0.66581632653099998</c:v>
                </c:pt>
                <c:pt idx="9373">
                  <c:v>-0.66581632653099998</c:v>
                </c:pt>
                <c:pt idx="9374">
                  <c:v>-0.66581632653099998</c:v>
                </c:pt>
                <c:pt idx="9375">
                  <c:v>-0.66581632653099998</c:v>
                </c:pt>
                <c:pt idx="9376">
                  <c:v>-0.66581632653099998</c:v>
                </c:pt>
                <c:pt idx="9377">
                  <c:v>-0.66581632653099998</c:v>
                </c:pt>
                <c:pt idx="9378">
                  <c:v>-0.66581632653099998</c:v>
                </c:pt>
                <c:pt idx="9379">
                  <c:v>-0.66581632653099998</c:v>
                </c:pt>
                <c:pt idx="9380">
                  <c:v>-0.66581632653099998</c:v>
                </c:pt>
                <c:pt idx="9381">
                  <c:v>-0.66412213740500003</c:v>
                </c:pt>
                <c:pt idx="9382">
                  <c:v>-0.66412213740500003</c:v>
                </c:pt>
                <c:pt idx="9383">
                  <c:v>-0.66412213740500003</c:v>
                </c:pt>
                <c:pt idx="9384">
                  <c:v>-0.66412213740500003</c:v>
                </c:pt>
                <c:pt idx="9385">
                  <c:v>-0.66412213740500003</c:v>
                </c:pt>
                <c:pt idx="9386">
                  <c:v>-0.66412213740500003</c:v>
                </c:pt>
                <c:pt idx="9387">
                  <c:v>-0.66412213740500003</c:v>
                </c:pt>
                <c:pt idx="9388">
                  <c:v>-0.66412213740500003</c:v>
                </c:pt>
                <c:pt idx="9389">
                  <c:v>-0.66412213740500003</c:v>
                </c:pt>
                <c:pt idx="9390">
                  <c:v>-0.66412213740500003</c:v>
                </c:pt>
                <c:pt idx="9391">
                  <c:v>-0.66412213740500003</c:v>
                </c:pt>
                <c:pt idx="9392">
                  <c:v>-0.66412213740500003</c:v>
                </c:pt>
                <c:pt idx="9393">
                  <c:v>-0.66412213740500003</c:v>
                </c:pt>
                <c:pt idx="9394">
                  <c:v>-0.66412213740500003</c:v>
                </c:pt>
                <c:pt idx="9395">
                  <c:v>-0.66412213740500003</c:v>
                </c:pt>
                <c:pt idx="9396">
                  <c:v>-0.66412213740500003</c:v>
                </c:pt>
                <c:pt idx="9397">
                  <c:v>-0.66412213740500003</c:v>
                </c:pt>
                <c:pt idx="9398">
                  <c:v>-0.66412213740500003</c:v>
                </c:pt>
                <c:pt idx="9399">
                  <c:v>-0.66412213740500003</c:v>
                </c:pt>
                <c:pt idx="9400">
                  <c:v>-0.66412213740500003</c:v>
                </c:pt>
                <c:pt idx="9401">
                  <c:v>-0.66412213740500003</c:v>
                </c:pt>
                <c:pt idx="9402">
                  <c:v>-0.66412213740500003</c:v>
                </c:pt>
                <c:pt idx="9403">
                  <c:v>-0.66412213740500003</c:v>
                </c:pt>
                <c:pt idx="9404">
                  <c:v>-0.66412213740500003</c:v>
                </c:pt>
                <c:pt idx="9405">
                  <c:v>-0.66412213740500003</c:v>
                </c:pt>
                <c:pt idx="9406">
                  <c:v>-0.66412213740500003</c:v>
                </c:pt>
                <c:pt idx="9407">
                  <c:v>-0.66412213740500003</c:v>
                </c:pt>
                <c:pt idx="9408">
                  <c:v>-0.66412213740500003</c:v>
                </c:pt>
                <c:pt idx="9409">
                  <c:v>-0.66412213740500003</c:v>
                </c:pt>
                <c:pt idx="9410">
                  <c:v>-0.66412213740500003</c:v>
                </c:pt>
                <c:pt idx="9411">
                  <c:v>-0.66412213740500003</c:v>
                </c:pt>
                <c:pt idx="9412">
                  <c:v>-0.66412213740500003</c:v>
                </c:pt>
                <c:pt idx="9413">
                  <c:v>-0.66412213740500003</c:v>
                </c:pt>
                <c:pt idx="9414">
                  <c:v>-0.66412213740500003</c:v>
                </c:pt>
                <c:pt idx="9415">
                  <c:v>-0.66412213740500003</c:v>
                </c:pt>
                <c:pt idx="9416">
                  <c:v>-0.66412213740500003</c:v>
                </c:pt>
                <c:pt idx="9417">
                  <c:v>-0.66412213740500003</c:v>
                </c:pt>
                <c:pt idx="9418">
                  <c:v>-0.66412213740500003</c:v>
                </c:pt>
                <c:pt idx="9419">
                  <c:v>-0.66412213740500003</c:v>
                </c:pt>
                <c:pt idx="9420">
                  <c:v>-0.66412213740500003</c:v>
                </c:pt>
                <c:pt idx="9421">
                  <c:v>-0.66412213740500003</c:v>
                </c:pt>
                <c:pt idx="9422">
                  <c:v>-0.66412213740500003</c:v>
                </c:pt>
                <c:pt idx="9423">
                  <c:v>-0.66412213740500003</c:v>
                </c:pt>
                <c:pt idx="9424">
                  <c:v>-0.66412213740500003</c:v>
                </c:pt>
                <c:pt idx="9425">
                  <c:v>-0.66412213740500003</c:v>
                </c:pt>
                <c:pt idx="9426">
                  <c:v>-0.66412213740500003</c:v>
                </c:pt>
                <c:pt idx="9427">
                  <c:v>-0.66412213740500003</c:v>
                </c:pt>
                <c:pt idx="9428">
                  <c:v>-0.66412213740500003</c:v>
                </c:pt>
                <c:pt idx="9429">
                  <c:v>-0.66412213740500003</c:v>
                </c:pt>
                <c:pt idx="9430">
                  <c:v>-0.66412213740500003</c:v>
                </c:pt>
                <c:pt idx="9431">
                  <c:v>-0.66412213740500003</c:v>
                </c:pt>
                <c:pt idx="9432">
                  <c:v>-0.66412213740500003</c:v>
                </c:pt>
                <c:pt idx="9433">
                  <c:v>-0.66412213740500003</c:v>
                </c:pt>
                <c:pt idx="9434">
                  <c:v>-0.66412213740500003</c:v>
                </c:pt>
                <c:pt idx="9435">
                  <c:v>-0.66412213740500003</c:v>
                </c:pt>
                <c:pt idx="9436">
                  <c:v>-0.66412213740500003</c:v>
                </c:pt>
                <c:pt idx="9437">
                  <c:v>-0.66412213740500003</c:v>
                </c:pt>
                <c:pt idx="9438">
                  <c:v>-0.66412213740500003</c:v>
                </c:pt>
                <c:pt idx="9439">
                  <c:v>-0.66412213740500003</c:v>
                </c:pt>
                <c:pt idx="9440">
                  <c:v>-0.66412213740500003</c:v>
                </c:pt>
                <c:pt idx="9441">
                  <c:v>-0.66412213740500003</c:v>
                </c:pt>
                <c:pt idx="9442">
                  <c:v>-0.66412213740500003</c:v>
                </c:pt>
                <c:pt idx="9443">
                  <c:v>-0.66412213740500003</c:v>
                </c:pt>
                <c:pt idx="9444">
                  <c:v>-0.66412213740500003</c:v>
                </c:pt>
                <c:pt idx="9445">
                  <c:v>-0.66412213740500003</c:v>
                </c:pt>
                <c:pt idx="9446">
                  <c:v>-0.66412213740500003</c:v>
                </c:pt>
                <c:pt idx="9447">
                  <c:v>-0.66412213740500003</c:v>
                </c:pt>
                <c:pt idx="9448">
                  <c:v>-0.66412213740500003</c:v>
                </c:pt>
                <c:pt idx="9449">
                  <c:v>-0.66412213740500003</c:v>
                </c:pt>
                <c:pt idx="9450">
                  <c:v>-0.66412213740500003</c:v>
                </c:pt>
                <c:pt idx="9451">
                  <c:v>-0.66412213740500003</c:v>
                </c:pt>
                <c:pt idx="9452">
                  <c:v>-0.66412213740500003</c:v>
                </c:pt>
                <c:pt idx="9453">
                  <c:v>-0.66412213740500003</c:v>
                </c:pt>
                <c:pt idx="9454">
                  <c:v>-0.65989847715700001</c:v>
                </c:pt>
                <c:pt idx="9455">
                  <c:v>-0.65989847715700001</c:v>
                </c:pt>
                <c:pt idx="9456">
                  <c:v>-0.65989847715700001</c:v>
                </c:pt>
                <c:pt idx="9457">
                  <c:v>-0.65989847715700001</c:v>
                </c:pt>
                <c:pt idx="9458">
                  <c:v>-0.66075949367099995</c:v>
                </c:pt>
                <c:pt idx="9459">
                  <c:v>-0.66075949367099995</c:v>
                </c:pt>
                <c:pt idx="9460">
                  <c:v>-0.66075949367099995</c:v>
                </c:pt>
                <c:pt idx="9461">
                  <c:v>-0.66075949367099995</c:v>
                </c:pt>
                <c:pt idx="9462">
                  <c:v>-0.66075949367099995</c:v>
                </c:pt>
                <c:pt idx="9463">
                  <c:v>-0.66075949367099995</c:v>
                </c:pt>
                <c:pt idx="9464">
                  <c:v>-0.66075949367099995</c:v>
                </c:pt>
                <c:pt idx="9465">
                  <c:v>-0.66075949367099995</c:v>
                </c:pt>
                <c:pt idx="9466">
                  <c:v>-0.66075949367099995</c:v>
                </c:pt>
                <c:pt idx="9467">
                  <c:v>-0.66075949367099995</c:v>
                </c:pt>
                <c:pt idx="9468">
                  <c:v>-0.66075949367099995</c:v>
                </c:pt>
                <c:pt idx="9469">
                  <c:v>-0.66075949367099995</c:v>
                </c:pt>
                <c:pt idx="9470">
                  <c:v>-0.66075949367099995</c:v>
                </c:pt>
                <c:pt idx="9471">
                  <c:v>-0.66075949367099995</c:v>
                </c:pt>
                <c:pt idx="9472">
                  <c:v>-0.66075949367099995</c:v>
                </c:pt>
                <c:pt idx="9473">
                  <c:v>-0.66075949367099995</c:v>
                </c:pt>
                <c:pt idx="9474">
                  <c:v>-0.66075949367099995</c:v>
                </c:pt>
                <c:pt idx="9475">
                  <c:v>-0.66075949367099995</c:v>
                </c:pt>
                <c:pt idx="9476">
                  <c:v>-0.66075949367099995</c:v>
                </c:pt>
                <c:pt idx="9477">
                  <c:v>-0.66075949367099995</c:v>
                </c:pt>
                <c:pt idx="9478">
                  <c:v>-0.66075949367099995</c:v>
                </c:pt>
                <c:pt idx="9479">
                  <c:v>-0.66075949367099995</c:v>
                </c:pt>
                <c:pt idx="9480">
                  <c:v>-0.66075949367099995</c:v>
                </c:pt>
                <c:pt idx="9481">
                  <c:v>-0.66075949367099995</c:v>
                </c:pt>
                <c:pt idx="9482">
                  <c:v>-0.66075949367099995</c:v>
                </c:pt>
                <c:pt idx="9483">
                  <c:v>-0.66075949367099995</c:v>
                </c:pt>
                <c:pt idx="9484">
                  <c:v>-0.66075949367099995</c:v>
                </c:pt>
                <c:pt idx="9485">
                  <c:v>-0.66075949367099995</c:v>
                </c:pt>
                <c:pt idx="9486">
                  <c:v>-0.66075949367099995</c:v>
                </c:pt>
                <c:pt idx="9487">
                  <c:v>-0.66075949367099995</c:v>
                </c:pt>
                <c:pt idx="9488">
                  <c:v>-0.66075949367099995</c:v>
                </c:pt>
                <c:pt idx="9489">
                  <c:v>-0.66075949367099995</c:v>
                </c:pt>
                <c:pt idx="9490">
                  <c:v>-0.66075949367099995</c:v>
                </c:pt>
                <c:pt idx="9491">
                  <c:v>-0.66075949367099995</c:v>
                </c:pt>
                <c:pt idx="9492">
                  <c:v>-0.66075949367099995</c:v>
                </c:pt>
                <c:pt idx="9493">
                  <c:v>-0.66075949367099995</c:v>
                </c:pt>
                <c:pt idx="9494">
                  <c:v>-0.66075949367099995</c:v>
                </c:pt>
                <c:pt idx="9495">
                  <c:v>-0.66075949367099995</c:v>
                </c:pt>
                <c:pt idx="9496">
                  <c:v>-0.66075949367099995</c:v>
                </c:pt>
                <c:pt idx="9497">
                  <c:v>-0.66075949367099995</c:v>
                </c:pt>
                <c:pt idx="9498">
                  <c:v>-0.66075949367099995</c:v>
                </c:pt>
                <c:pt idx="9499">
                  <c:v>-0.66075949367099995</c:v>
                </c:pt>
                <c:pt idx="9500">
                  <c:v>-0.66075949367099995</c:v>
                </c:pt>
                <c:pt idx="9501">
                  <c:v>-0.66075949367099995</c:v>
                </c:pt>
                <c:pt idx="9502">
                  <c:v>-0.66075949367099995</c:v>
                </c:pt>
                <c:pt idx="9503">
                  <c:v>-0.66075949367099995</c:v>
                </c:pt>
                <c:pt idx="9504">
                  <c:v>-0.66075949367099995</c:v>
                </c:pt>
                <c:pt idx="9505">
                  <c:v>-0.66075949367099995</c:v>
                </c:pt>
                <c:pt idx="9506">
                  <c:v>-0.66075949367099995</c:v>
                </c:pt>
                <c:pt idx="9507">
                  <c:v>-0.66075949367099995</c:v>
                </c:pt>
                <c:pt idx="9508">
                  <c:v>-0.66075949367099995</c:v>
                </c:pt>
                <c:pt idx="9509">
                  <c:v>-0.66075949367099995</c:v>
                </c:pt>
                <c:pt idx="9510">
                  <c:v>-0.66075949367099995</c:v>
                </c:pt>
                <c:pt idx="9511">
                  <c:v>-0.66161616161600001</c:v>
                </c:pt>
                <c:pt idx="9512">
                  <c:v>-0.66161616161600001</c:v>
                </c:pt>
                <c:pt idx="9513">
                  <c:v>-0.66161616161600001</c:v>
                </c:pt>
                <c:pt idx="9514">
                  <c:v>-0.66161616161600001</c:v>
                </c:pt>
                <c:pt idx="9515">
                  <c:v>-0.66161616161600001</c:v>
                </c:pt>
                <c:pt idx="9516">
                  <c:v>-0.66161616161600001</c:v>
                </c:pt>
                <c:pt idx="9517">
                  <c:v>-0.66161616161600001</c:v>
                </c:pt>
                <c:pt idx="9518">
                  <c:v>-0.66161616161600001</c:v>
                </c:pt>
                <c:pt idx="9519">
                  <c:v>-0.66161616161600001</c:v>
                </c:pt>
                <c:pt idx="9520">
                  <c:v>-0.66161616161600001</c:v>
                </c:pt>
                <c:pt idx="9521">
                  <c:v>-0.66161616161600001</c:v>
                </c:pt>
                <c:pt idx="9522">
                  <c:v>-0.66161616161600001</c:v>
                </c:pt>
                <c:pt idx="9523">
                  <c:v>-0.66161616161600001</c:v>
                </c:pt>
                <c:pt idx="9524">
                  <c:v>-0.66161616161600001</c:v>
                </c:pt>
                <c:pt idx="9525">
                  <c:v>-0.66161616161600001</c:v>
                </c:pt>
                <c:pt idx="9526">
                  <c:v>-0.66161616161600001</c:v>
                </c:pt>
                <c:pt idx="9527">
                  <c:v>-0.66161616161600001</c:v>
                </c:pt>
                <c:pt idx="9528">
                  <c:v>-0.66161616161600001</c:v>
                </c:pt>
                <c:pt idx="9529">
                  <c:v>-0.66161616161600001</c:v>
                </c:pt>
                <c:pt idx="9530">
                  <c:v>-0.66161616161600001</c:v>
                </c:pt>
                <c:pt idx="9531">
                  <c:v>-0.66161616161600001</c:v>
                </c:pt>
                <c:pt idx="9532">
                  <c:v>-0.66161616161600001</c:v>
                </c:pt>
                <c:pt idx="9533">
                  <c:v>-0.66161616161600001</c:v>
                </c:pt>
                <c:pt idx="9534">
                  <c:v>-0.66161616161600001</c:v>
                </c:pt>
                <c:pt idx="9535">
                  <c:v>-0.66161616161600001</c:v>
                </c:pt>
                <c:pt idx="9536">
                  <c:v>-0.66161616161600001</c:v>
                </c:pt>
                <c:pt idx="9537">
                  <c:v>-0.66161616161600001</c:v>
                </c:pt>
                <c:pt idx="9538">
                  <c:v>-0.66246851385399996</c:v>
                </c:pt>
                <c:pt idx="9539">
                  <c:v>-0.66246851385399996</c:v>
                </c:pt>
                <c:pt idx="9540">
                  <c:v>-0.66246851385399996</c:v>
                </c:pt>
                <c:pt idx="9541">
                  <c:v>-0.66246851385399996</c:v>
                </c:pt>
                <c:pt idx="9542">
                  <c:v>-0.66246851385399996</c:v>
                </c:pt>
                <c:pt idx="9543">
                  <c:v>-0.66246851385399996</c:v>
                </c:pt>
                <c:pt idx="9544">
                  <c:v>-0.66246851385399996</c:v>
                </c:pt>
                <c:pt idx="9545">
                  <c:v>-0.66246851385399996</c:v>
                </c:pt>
                <c:pt idx="9546">
                  <c:v>-0.66246851385399996</c:v>
                </c:pt>
                <c:pt idx="9547">
                  <c:v>-0.66331658291499995</c:v>
                </c:pt>
                <c:pt idx="9548">
                  <c:v>-0.66331658291499995</c:v>
                </c:pt>
                <c:pt idx="9549">
                  <c:v>-0.66331658291499995</c:v>
                </c:pt>
                <c:pt idx="9550">
                  <c:v>-0.66331658291499995</c:v>
                </c:pt>
                <c:pt idx="9551">
                  <c:v>-0.66331658291499995</c:v>
                </c:pt>
                <c:pt idx="9552">
                  <c:v>-0.66331658291499995</c:v>
                </c:pt>
                <c:pt idx="9553">
                  <c:v>-0.66331658291499995</c:v>
                </c:pt>
                <c:pt idx="9554">
                  <c:v>-0.664160401003</c:v>
                </c:pt>
                <c:pt idx="9555">
                  <c:v>-0.664160401003</c:v>
                </c:pt>
                <c:pt idx="9556">
                  <c:v>-0.664160401003</c:v>
                </c:pt>
                <c:pt idx="9557">
                  <c:v>-0.664160401003</c:v>
                </c:pt>
                <c:pt idx="9558">
                  <c:v>-0.66500000000000004</c:v>
                </c:pt>
                <c:pt idx="9559">
                  <c:v>-0.66500000000000004</c:v>
                </c:pt>
                <c:pt idx="9560">
                  <c:v>-0.66500000000000004</c:v>
                </c:pt>
                <c:pt idx="9561">
                  <c:v>-0.66500000000000004</c:v>
                </c:pt>
                <c:pt idx="9562">
                  <c:v>-0.66500000000000004</c:v>
                </c:pt>
                <c:pt idx="9563">
                  <c:v>-0.66500000000000004</c:v>
                </c:pt>
                <c:pt idx="9564">
                  <c:v>-0.66500000000000004</c:v>
                </c:pt>
                <c:pt idx="9565">
                  <c:v>-0.66500000000000004</c:v>
                </c:pt>
                <c:pt idx="9566">
                  <c:v>-0.66500000000000004</c:v>
                </c:pt>
                <c:pt idx="9567">
                  <c:v>-0.66500000000000004</c:v>
                </c:pt>
                <c:pt idx="9568">
                  <c:v>-0.66500000000000004</c:v>
                </c:pt>
                <c:pt idx="9569">
                  <c:v>-0.66500000000000004</c:v>
                </c:pt>
                <c:pt idx="9570">
                  <c:v>-0.66500000000000004</c:v>
                </c:pt>
                <c:pt idx="9571">
                  <c:v>-0.66500000000000004</c:v>
                </c:pt>
                <c:pt idx="9572">
                  <c:v>-0.66500000000000004</c:v>
                </c:pt>
                <c:pt idx="9573">
                  <c:v>-0.66500000000000004</c:v>
                </c:pt>
                <c:pt idx="9574">
                  <c:v>-0.66500000000000004</c:v>
                </c:pt>
                <c:pt idx="9575">
                  <c:v>-0.66500000000000004</c:v>
                </c:pt>
                <c:pt idx="9576">
                  <c:v>-0.66500000000000004</c:v>
                </c:pt>
                <c:pt idx="9577">
                  <c:v>-0.66500000000000004</c:v>
                </c:pt>
                <c:pt idx="9578">
                  <c:v>-0.66500000000000004</c:v>
                </c:pt>
                <c:pt idx="9579">
                  <c:v>-0.66500000000000004</c:v>
                </c:pt>
                <c:pt idx="9580">
                  <c:v>-0.66500000000000004</c:v>
                </c:pt>
                <c:pt idx="9581">
                  <c:v>-0.66500000000000004</c:v>
                </c:pt>
                <c:pt idx="9582">
                  <c:v>-0.66500000000000004</c:v>
                </c:pt>
                <c:pt idx="9583">
                  <c:v>-0.66500000000000004</c:v>
                </c:pt>
                <c:pt idx="9584">
                  <c:v>-0.66500000000000004</c:v>
                </c:pt>
                <c:pt idx="9585">
                  <c:v>-0.66500000000000004</c:v>
                </c:pt>
                <c:pt idx="9586">
                  <c:v>-0.66500000000000004</c:v>
                </c:pt>
                <c:pt idx="9587">
                  <c:v>-0.66500000000000004</c:v>
                </c:pt>
                <c:pt idx="9588">
                  <c:v>-0.66500000000000004</c:v>
                </c:pt>
                <c:pt idx="9589">
                  <c:v>-0.66500000000000004</c:v>
                </c:pt>
                <c:pt idx="9590">
                  <c:v>-0.66500000000000004</c:v>
                </c:pt>
                <c:pt idx="9591">
                  <c:v>-0.66500000000000004</c:v>
                </c:pt>
                <c:pt idx="9592">
                  <c:v>-0.66500000000000004</c:v>
                </c:pt>
                <c:pt idx="9593">
                  <c:v>-0.66500000000000004</c:v>
                </c:pt>
                <c:pt idx="9594">
                  <c:v>-0.66500000000000004</c:v>
                </c:pt>
                <c:pt idx="9595">
                  <c:v>-0.66500000000000004</c:v>
                </c:pt>
                <c:pt idx="9596">
                  <c:v>-0.66500000000000004</c:v>
                </c:pt>
                <c:pt idx="9597">
                  <c:v>-0.66500000000000004</c:v>
                </c:pt>
                <c:pt idx="9598">
                  <c:v>-0.66500000000000004</c:v>
                </c:pt>
                <c:pt idx="9599">
                  <c:v>-0.66500000000000004</c:v>
                </c:pt>
                <c:pt idx="9600">
                  <c:v>-0.66500000000000004</c:v>
                </c:pt>
                <c:pt idx="9601">
                  <c:v>-0.66500000000000004</c:v>
                </c:pt>
                <c:pt idx="9602">
                  <c:v>-0.66500000000000004</c:v>
                </c:pt>
                <c:pt idx="9603">
                  <c:v>-0.66500000000000004</c:v>
                </c:pt>
                <c:pt idx="9604">
                  <c:v>-0.66500000000000004</c:v>
                </c:pt>
                <c:pt idx="9605">
                  <c:v>-0.66500000000000004</c:v>
                </c:pt>
                <c:pt idx="9606">
                  <c:v>-0.66500000000000004</c:v>
                </c:pt>
                <c:pt idx="9607">
                  <c:v>-0.66500000000000004</c:v>
                </c:pt>
                <c:pt idx="9608">
                  <c:v>-0.66500000000000004</c:v>
                </c:pt>
                <c:pt idx="9609">
                  <c:v>-0.66500000000000004</c:v>
                </c:pt>
                <c:pt idx="9610">
                  <c:v>-0.66500000000000004</c:v>
                </c:pt>
                <c:pt idx="9611">
                  <c:v>-0.66500000000000004</c:v>
                </c:pt>
                <c:pt idx="9612">
                  <c:v>-0.66500000000000004</c:v>
                </c:pt>
                <c:pt idx="9613">
                  <c:v>-0.66500000000000004</c:v>
                </c:pt>
                <c:pt idx="9614">
                  <c:v>-0.66500000000000004</c:v>
                </c:pt>
                <c:pt idx="9615">
                  <c:v>-0.66500000000000004</c:v>
                </c:pt>
                <c:pt idx="9616">
                  <c:v>-0.66500000000000004</c:v>
                </c:pt>
                <c:pt idx="9617">
                  <c:v>-0.66500000000000004</c:v>
                </c:pt>
                <c:pt idx="9618">
                  <c:v>-0.66500000000000004</c:v>
                </c:pt>
                <c:pt idx="9619">
                  <c:v>-0.66500000000000004</c:v>
                </c:pt>
                <c:pt idx="9620">
                  <c:v>-0.66500000000000004</c:v>
                </c:pt>
                <c:pt idx="9621">
                  <c:v>-0.66500000000000004</c:v>
                </c:pt>
                <c:pt idx="9622">
                  <c:v>-0.66500000000000004</c:v>
                </c:pt>
                <c:pt idx="9623">
                  <c:v>-0.66500000000000004</c:v>
                </c:pt>
                <c:pt idx="9624">
                  <c:v>-0.66500000000000004</c:v>
                </c:pt>
                <c:pt idx="9625">
                  <c:v>-0.66500000000000004</c:v>
                </c:pt>
                <c:pt idx="9626">
                  <c:v>-0.66500000000000004</c:v>
                </c:pt>
                <c:pt idx="9627">
                  <c:v>-0.66500000000000004</c:v>
                </c:pt>
                <c:pt idx="9628">
                  <c:v>-0.66500000000000004</c:v>
                </c:pt>
                <c:pt idx="9629">
                  <c:v>-0.66500000000000004</c:v>
                </c:pt>
                <c:pt idx="9630">
                  <c:v>-0.66500000000000004</c:v>
                </c:pt>
                <c:pt idx="9631">
                  <c:v>-0.66500000000000004</c:v>
                </c:pt>
                <c:pt idx="9632">
                  <c:v>-0.66500000000000004</c:v>
                </c:pt>
                <c:pt idx="9633">
                  <c:v>-0.66500000000000004</c:v>
                </c:pt>
                <c:pt idx="9634">
                  <c:v>-0.66500000000000004</c:v>
                </c:pt>
                <c:pt idx="9635">
                  <c:v>-0.66500000000000004</c:v>
                </c:pt>
                <c:pt idx="9636">
                  <c:v>-0.66500000000000004</c:v>
                </c:pt>
                <c:pt idx="9637">
                  <c:v>-0.66500000000000004</c:v>
                </c:pt>
                <c:pt idx="9638">
                  <c:v>-0.66500000000000004</c:v>
                </c:pt>
                <c:pt idx="9639">
                  <c:v>-0.66500000000000004</c:v>
                </c:pt>
                <c:pt idx="9640">
                  <c:v>-0.66500000000000004</c:v>
                </c:pt>
                <c:pt idx="9641">
                  <c:v>-0.66500000000000004</c:v>
                </c:pt>
                <c:pt idx="9642">
                  <c:v>-0.66500000000000004</c:v>
                </c:pt>
                <c:pt idx="9643">
                  <c:v>-0.66500000000000004</c:v>
                </c:pt>
                <c:pt idx="9644">
                  <c:v>-0.66500000000000004</c:v>
                </c:pt>
                <c:pt idx="9645">
                  <c:v>-0.66500000000000004</c:v>
                </c:pt>
                <c:pt idx="9646">
                  <c:v>-0.66500000000000004</c:v>
                </c:pt>
                <c:pt idx="9647">
                  <c:v>-0.66500000000000004</c:v>
                </c:pt>
                <c:pt idx="9648">
                  <c:v>-0.66500000000000004</c:v>
                </c:pt>
                <c:pt idx="9649">
                  <c:v>-0.66500000000000004</c:v>
                </c:pt>
                <c:pt idx="9650">
                  <c:v>-0.66500000000000004</c:v>
                </c:pt>
                <c:pt idx="9651">
                  <c:v>-0.66500000000000004</c:v>
                </c:pt>
                <c:pt idx="9652">
                  <c:v>-0.66500000000000004</c:v>
                </c:pt>
                <c:pt idx="9653">
                  <c:v>-0.66500000000000004</c:v>
                </c:pt>
                <c:pt idx="9654">
                  <c:v>-0.66500000000000004</c:v>
                </c:pt>
                <c:pt idx="9655">
                  <c:v>-0.66500000000000004</c:v>
                </c:pt>
                <c:pt idx="9656">
                  <c:v>-0.66500000000000004</c:v>
                </c:pt>
                <c:pt idx="9657">
                  <c:v>-0.66500000000000004</c:v>
                </c:pt>
                <c:pt idx="9658">
                  <c:v>-0.66500000000000004</c:v>
                </c:pt>
                <c:pt idx="9659">
                  <c:v>-0.66500000000000004</c:v>
                </c:pt>
                <c:pt idx="9660">
                  <c:v>-0.66500000000000004</c:v>
                </c:pt>
                <c:pt idx="9661">
                  <c:v>-0.66500000000000004</c:v>
                </c:pt>
                <c:pt idx="9662">
                  <c:v>-0.66500000000000004</c:v>
                </c:pt>
                <c:pt idx="9663">
                  <c:v>-0.66500000000000004</c:v>
                </c:pt>
                <c:pt idx="9664">
                  <c:v>-0.66500000000000004</c:v>
                </c:pt>
                <c:pt idx="9665">
                  <c:v>-0.66500000000000004</c:v>
                </c:pt>
                <c:pt idx="9666">
                  <c:v>-0.66500000000000004</c:v>
                </c:pt>
                <c:pt idx="9667">
                  <c:v>-0.66500000000000004</c:v>
                </c:pt>
                <c:pt idx="9668">
                  <c:v>-0.66500000000000004</c:v>
                </c:pt>
                <c:pt idx="9669">
                  <c:v>-0.66500000000000004</c:v>
                </c:pt>
                <c:pt idx="9670">
                  <c:v>-0.66500000000000004</c:v>
                </c:pt>
                <c:pt idx="9671">
                  <c:v>-0.66500000000000004</c:v>
                </c:pt>
                <c:pt idx="9672">
                  <c:v>-0.66500000000000004</c:v>
                </c:pt>
                <c:pt idx="9673">
                  <c:v>-0.66500000000000004</c:v>
                </c:pt>
                <c:pt idx="9674">
                  <c:v>-0.663341645885</c:v>
                </c:pt>
                <c:pt idx="9675">
                  <c:v>-0.663341645885</c:v>
                </c:pt>
                <c:pt idx="9676">
                  <c:v>-0.663341645885</c:v>
                </c:pt>
                <c:pt idx="9677">
                  <c:v>-0.663341645885</c:v>
                </c:pt>
                <c:pt idx="9678">
                  <c:v>-0.66417910447799999</c:v>
                </c:pt>
                <c:pt idx="9679">
                  <c:v>-0.66417910447799999</c:v>
                </c:pt>
                <c:pt idx="9680">
                  <c:v>-0.66417910447799999</c:v>
                </c:pt>
                <c:pt idx="9681">
                  <c:v>-0.66417910447799999</c:v>
                </c:pt>
                <c:pt idx="9682">
                  <c:v>-0.66417910447799999</c:v>
                </c:pt>
                <c:pt idx="9683">
                  <c:v>-0.66417910447799999</c:v>
                </c:pt>
                <c:pt idx="9684">
                  <c:v>-0.66417910447799999</c:v>
                </c:pt>
                <c:pt idx="9685">
                  <c:v>-0.66417910447799999</c:v>
                </c:pt>
                <c:pt idx="9686">
                  <c:v>-0.66417910447799999</c:v>
                </c:pt>
                <c:pt idx="9687">
                  <c:v>-0.66417910447799999</c:v>
                </c:pt>
                <c:pt idx="9688">
                  <c:v>-0.66417910447799999</c:v>
                </c:pt>
                <c:pt idx="9689">
                  <c:v>-0.66417910447799999</c:v>
                </c:pt>
                <c:pt idx="9690">
                  <c:v>-0.66417910447799999</c:v>
                </c:pt>
                <c:pt idx="9691">
                  <c:v>-0.66417910447799999</c:v>
                </c:pt>
                <c:pt idx="9692">
                  <c:v>-0.66417910447799999</c:v>
                </c:pt>
                <c:pt idx="9693">
                  <c:v>-0.66417910447799999</c:v>
                </c:pt>
                <c:pt idx="9694">
                  <c:v>-0.66417910447799999</c:v>
                </c:pt>
                <c:pt idx="9695">
                  <c:v>-0.66417910447799999</c:v>
                </c:pt>
                <c:pt idx="9696">
                  <c:v>-0.66417910447799999</c:v>
                </c:pt>
                <c:pt idx="9697">
                  <c:v>-0.66417910447799999</c:v>
                </c:pt>
                <c:pt idx="9698">
                  <c:v>-0.66417910447799999</c:v>
                </c:pt>
                <c:pt idx="9699">
                  <c:v>-0.66417910447799999</c:v>
                </c:pt>
                <c:pt idx="9700">
                  <c:v>-0.66417910447799999</c:v>
                </c:pt>
                <c:pt idx="9701">
                  <c:v>-0.66417910447799999</c:v>
                </c:pt>
                <c:pt idx="9702">
                  <c:v>-0.66417910447799999</c:v>
                </c:pt>
                <c:pt idx="9703">
                  <c:v>-0.66417910447799999</c:v>
                </c:pt>
                <c:pt idx="9704">
                  <c:v>-0.66417910447799999</c:v>
                </c:pt>
                <c:pt idx="9705">
                  <c:v>-0.66417910447799999</c:v>
                </c:pt>
                <c:pt idx="9706">
                  <c:v>-0.66417910447799999</c:v>
                </c:pt>
                <c:pt idx="9707">
                  <c:v>-0.66417910447799999</c:v>
                </c:pt>
                <c:pt idx="9708">
                  <c:v>-0.66417910447799999</c:v>
                </c:pt>
                <c:pt idx="9709">
                  <c:v>-0.66417910447799999</c:v>
                </c:pt>
                <c:pt idx="9710">
                  <c:v>-0.66417910447799999</c:v>
                </c:pt>
                <c:pt idx="9711">
                  <c:v>-0.66417910447799999</c:v>
                </c:pt>
                <c:pt idx="9712">
                  <c:v>-0.66417910447799999</c:v>
                </c:pt>
                <c:pt idx="9713">
                  <c:v>-0.66417910447799999</c:v>
                </c:pt>
                <c:pt idx="9714">
                  <c:v>-0.66417910447799999</c:v>
                </c:pt>
                <c:pt idx="9715">
                  <c:v>-0.66417910447799999</c:v>
                </c:pt>
                <c:pt idx="9716">
                  <c:v>-0.66417910447799999</c:v>
                </c:pt>
                <c:pt idx="9717">
                  <c:v>-0.66417910447799999</c:v>
                </c:pt>
                <c:pt idx="9718">
                  <c:v>-0.66417910447799999</c:v>
                </c:pt>
                <c:pt idx="9719">
                  <c:v>-0.66417910447799999</c:v>
                </c:pt>
                <c:pt idx="9720">
                  <c:v>-0.66501240694800001</c:v>
                </c:pt>
                <c:pt idx="9721">
                  <c:v>-0.66501240694800001</c:v>
                </c:pt>
                <c:pt idx="9722">
                  <c:v>-0.66501240694800001</c:v>
                </c:pt>
                <c:pt idx="9723">
                  <c:v>-0.66501240694800001</c:v>
                </c:pt>
                <c:pt idx="9724">
                  <c:v>-0.66584158415799999</c:v>
                </c:pt>
                <c:pt idx="9725">
                  <c:v>-0.66584158415799999</c:v>
                </c:pt>
                <c:pt idx="9726">
                  <c:v>-0.66584158415799999</c:v>
                </c:pt>
                <c:pt idx="9727">
                  <c:v>-0.66584158415799999</c:v>
                </c:pt>
                <c:pt idx="9728">
                  <c:v>-0.66584158415799999</c:v>
                </c:pt>
                <c:pt idx="9729">
                  <c:v>-0.66584158415799999</c:v>
                </c:pt>
                <c:pt idx="9730">
                  <c:v>-0.66584158415799999</c:v>
                </c:pt>
                <c:pt idx="9731">
                  <c:v>-0.66584158415799999</c:v>
                </c:pt>
                <c:pt idx="9732">
                  <c:v>-0.66584158415799999</c:v>
                </c:pt>
                <c:pt idx="9733">
                  <c:v>-0.66584158415799999</c:v>
                </c:pt>
                <c:pt idx="9734">
                  <c:v>-0.66584158415799999</c:v>
                </c:pt>
                <c:pt idx="9735">
                  <c:v>-0.66584158415799999</c:v>
                </c:pt>
                <c:pt idx="9736">
                  <c:v>-0.66584158415799999</c:v>
                </c:pt>
                <c:pt idx="9737">
                  <c:v>-0.66584158415799999</c:v>
                </c:pt>
                <c:pt idx="9738">
                  <c:v>-0.66584158415799999</c:v>
                </c:pt>
                <c:pt idx="9739">
                  <c:v>-0.66584158415799999</c:v>
                </c:pt>
                <c:pt idx="9740">
                  <c:v>-0.66666666666700003</c:v>
                </c:pt>
                <c:pt idx="9741">
                  <c:v>-0.66666666666700003</c:v>
                </c:pt>
                <c:pt idx="9742">
                  <c:v>-0.66666666666700003</c:v>
                </c:pt>
                <c:pt idx="9743">
                  <c:v>-0.66666666666700003</c:v>
                </c:pt>
                <c:pt idx="9744">
                  <c:v>-0.66666666666700003</c:v>
                </c:pt>
                <c:pt idx="9745">
                  <c:v>-0.66666666666700003</c:v>
                </c:pt>
                <c:pt idx="9746">
                  <c:v>-0.66666666666700003</c:v>
                </c:pt>
                <c:pt idx="9747">
                  <c:v>-0.66666666666700003</c:v>
                </c:pt>
                <c:pt idx="9748">
                  <c:v>-0.66666666666700003</c:v>
                </c:pt>
                <c:pt idx="9749">
                  <c:v>-0.66666666666700003</c:v>
                </c:pt>
                <c:pt idx="9750">
                  <c:v>-0.66666666666700003</c:v>
                </c:pt>
                <c:pt idx="9751">
                  <c:v>-0.66666666666700003</c:v>
                </c:pt>
                <c:pt idx="9752">
                  <c:v>-0.66666666666700003</c:v>
                </c:pt>
                <c:pt idx="9753">
                  <c:v>-0.66666666666700003</c:v>
                </c:pt>
                <c:pt idx="9754">
                  <c:v>-0.66666666666700003</c:v>
                </c:pt>
                <c:pt idx="9755">
                  <c:v>-0.667487684729</c:v>
                </c:pt>
                <c:pt idx="9756">
                  <c:v>-0.667487684729</c:v>
                </c:pt>
                <c:pt idx="9757">
                  <c:v>-0.667487684729</c:v>
                </c:pt>
                <c:pt idx="9758">
                  <c:v>-0.667487684729</c:v>
                </c:pt>
                <c:pt idx="9759">
                  <c:v>-0.667487684729</c:v>
                </c:pt>
                <c:pt idx="9760">
                  <c:v>-0.66339066339099995</c:v>
                </c:pt>
                <c:pt idx="9761">
                  <c:v>-0.66339066339099995</c:v>
                </c:pt>
                <c:pt idx="9762">
                  <c:v>-0.66339066339099995</c:v>
                </c:pt>
                <c:pt idx="9763">
                  <c:v>-0.66339066339099995</c:v>
                </c:pt>
                <c:pt idx="9764">
                  <c:v>-0.66339066339099995</c:v>
                </c:pt>
                <c:pt idx="9765">
                  <c:v>-0.66339066339099995</c:v>
                </c:pt>
                <c:pt idx="9766">
                  <c:v>-0.66339066339099995</c:v>
                </c:pt>
                <c:pt idx="9767">
                  <c:v>-0.66421568627500005</c:v>
                </c:pt>
                <c:pt idx="9768">
                  <c:v>-0.66421568627500005</c:v>
                </c:pt>
                <c:pt idx="9769">
                  <c:v>-0.66421568627500005</c:v>
                </c:pt>
                <c:pt idx="9770">
                  <c:v>-0.66421568627500005</c:v>
                </c:pt>
                <c:pt idx="9771">
                  <c:v>-0.66421568627500005</c:v>
                </c:pt>
                <c:pt idx="9772">
                  <c:v>-0.66503667481700002</c:v>
                </c:pt>
                <c:pt idx="9773">
                  <c:v>-0.66666666666700003</c:v>
                </c:pt>
                <c:pt idx="9774">
                  <c:v>-0.66666666666700003</c:v>
                </c:pt>
                <c:pt idx="9775">
                  <c:v>-0.66666666666700003</c:v>
                </c:pt>
                <c:pt idx="9776">
                  <c:v>-0.66666666666700003</c:v>
                </c:pt>
                <c:pt idx="9777">
                  <c:v>-0.66666666666700003</c:v>
                </c:pt>
                <c:pt idx="9778">
                  <c:v>-0.66828087167100003</c:v>
                </c:pt>
                <c:pt idx="9779">
                  <c:v>-0.66828087167100003</c:v>
                </c:pt>
                <c:pt idx="9780">
                  <c:v>-0.66828087167100003</c:v>
                </c:pt>
                <c:pt idx="9781">
                  <c:v>-0.66828087167100003</c:v>
                </c:pt>
                <c:pt idx="9782">
                  <c:v>-0.66828087167100003</c:v>
                </c:pt>
                <c:pt idx="9783">
                  <c:v>-0.66828087167100003</c:v>
                </c:pt>
                <c:pt idx="9784">
                  <c:v>-0.66908212560400004</c:v>
                </c:pt>
                <c:pt idx="9785">
                  <c:v>-0.66908212560400004</c:v>
                </c:pt>
                <c:pt idx="9786">
                  <c:v>-0.66987951807199997</c:v>
                </c:pt>
                <c:pt idx="9787">
                  <c:v>-0.66987951807199997</c:v>
                </c:pt>
                <c:pt idx="9788">
                  <c:v>-0.66987951807199997</c:v>
                </c:pt>
                <c:pt idx="9789">
                  <c:v>-0.66987951807199997</c:v>
                </c:pt>
                <c:pt idx="9790">
                  <c:v>-0.67067307692300004</c:v>
                </c:pt>
                <c:pt idx="9791">
                  <c:v>-0.67067307692300004</c:v>
                </c:pt>
                <c:pt idx="9792">
                  <c:v>-0.67067307692300004</c:v>
                </c:pt>
                <c:pt idx="9793">
                  <c:v>-0.67067307692300004</c:v>
                </c:pt>
                <c:pt idx="9794">
                  <c:v>-0.66666666666700003</c:v>
                </c:pt>
                <c:pt idx="9795">
                  <c:v>-0.66666666666700003</c:v>
                </c:pt>
                <c:pt idx="9796">
                  <c:v>-0.66666666666700003</c:v>
                </c:pt>
                <c:pt idx="9797">
                  <c:v>-0.66666666666700003</c:v>
                </c:pt>
                <c:pt idx="9798">
                  <c:v>-0.66666666666700003</c:v>
                </c:pt>
                <c:pt idx="9799">
                  <c:v>-0.66666666666700003</c:v>
                </c:pt>
                <c:pt idx="9800">
                  <c:v>-0.66666666666700003</c:v>
                </c:pt>
                <c:pt idx="9801">
                  <c:v>-0.66666666666700003</c:v>
                </c:pt>
                <c:pt idx="9802">
                  <c:v>-0.66507177033499998</c:v>
                </c:pt>
                <c:pt idx="9803">
                  <c:v>-0.66507177033499998</c:v>
                </c:pt>
                <c:pt idx="9804">
                  <c:v>-0.66507177033499998</c:v>
                </c:pt>
                <c:pt idx="9805">
                  <c:v>-0.66507177033499998</c:v>
                </c:pt>
                <c:pt idx="9806">
                  <c:v>-0.66507177033499998</c:v>
                </c:pt>
                <c:pt idx="9807">
                  <c:v>-0.66507177033499998</c:v>
                </c:pt>
                <c:pt idx="9808">
                  <c:v>-0.66507177033499998</c:v>
                </c:pt>
                <c:pt idx="9809">
                  <c:v>-0.66507177033499998</c:v>
                </c:pt>
                <c:pt idx="9810">
                  <c:v>-0.66507177033499998</c:v>
                </c:pt>
                <c:pt idx="9811">
                  <c:v>-0.66507177033499998</c:v>
                </c:pt>
                <c:pt idx="9812">
                  <c:v>-0.66507177033499998</c:v>
                </c:pt>
                <c:pt idx="9813">
                  <c:v>-0.66507177033499998</c:v>
                </c:pt>
                <c:pt idx="9814">
                  <c:v>-0.66507177033499998</c:v>
                </c:pt>
                <c:pt idx="9815">
                  <c:v>-0.66507177033499998</c:v>
                </c:pt>
                <c:pt idx="9816">
                  <c:v>-0.66507177033499998</c:v>
                </c:pt>
                <c:pt idx="9817">
                  <c:v>-0.66507177033499998</c:v>
                </c:pt>
                <c:pt idx="9818">
                  <c:v>-0.66507177033499998</c:v>
                </c:pt>
                <c:pt idx="9819">
                  <c:v>-0.66507177033499998</c:v>
                </c:pt>
                <c:pt idx="9820">
                  <c:v>-0.66507177033499998</c:v>
                </c:pt>
                <c:pt idx="9821">
                  <c:v>-0.66507177033499998</c:v>
                </c:pt>
                <c:pt idx="9822">
                  <c:v>-0.66507177033499998</c:v>
                </c:pt>
                <c:pt idx="9823">
                  <c:v>-0.66507177033499998</c:v>
                </c:pt>
                <c:pt idx="9824">
                  <c:v>-0.66507177033499998</c:v>
                </c:pt>
                <c:pt idx="9825">
                  <c:v>-0.66507177033499998</c:v>
                </c:pt>
                <c:pt idx="9826">
                  <c:v>-0.66507177033499998</c:v>
                </c:pt>
                <c:pt idx="9827">
                  <c:v>-0.66507177033499998</c:v>
                </c:pt>
                <c:pt idx="9828">
                  <c:v>-0.66507177033499998</c:v>
                </c:pt>
                <c:pt idx="9829">
                  <c:v>-0.66507177033499998</c:v>
                </c:pt>
                <c:pt idx="9830">
                  <c:v>-0.66507177033499998</c:v>
                </c:pt>
                <c:pt idx="9831">
                  <c:v>-0.66507177033499998</c:v>
                </c:pt>
                <c:pt idx="9832">
                  <c:v>-0.66507177033499998</c:v>
                </c:pt>
                <c:pt idx="9833">
                  <c:v>-0.66507177033499998</c:v>
                </c:pt>
                <c:pt idx="9834">
                  <c:v>-0.66507177033499998</c:v>
                </c:pt>
                <c:pt idx="9835">
                  <c:v>-0.66507177033499998</c:v>
                </c:pt>
                <c:pt idx="9836">
                  <c:v>-0.66507177033499998</c:v>
                </c:pt>
                <c:pt idx="9837">
                  <c:v>-0.66507177033499998</c:v>
                </c:pt>
                <c:pt idx="9838">
                  <c:v>-0.66507177033499998</c:v>
                </c:pt>
                <c:pt idx="9839">
                  <c:v>-0.66507177033499998</c:v>
                </c:pt>
                <c:pt idx="9840">
                  <c:v>-0.66507177033499998</c:v>
                </c:pt>
                <c:pt idx="9841">
                  <c:v>-0.66507177033499998</c:v>
                </c:pt>
                <c:pt idx="9842">
                  <c:v>-0.66507177033499998</c:v>
                </c:pt>
                <c:pt idx="9843">
                  <c:v>-0.66507177033499998</c:v>
                </c:pt>
                <c:pt idx="9844">
                  <c:v>-0.66507177033499998</c:v>
                </c:pt>
                <c:pt idx="9845">
                  <c:v>-0.66507177033499998</c:v>
                </c:pt>
                <c:pt idx="9846">
                  <c:v>-0.66507177033499998</c:v>
                </c:pt>
                <c:pt idx="9847">
                  <c:v>-0.66507177033499998</c:v>
                </c:pt>
                <c:pt idx="9848">
                  <c:v>-0.66507177033499998</c:v>
                </c:pt>
                <c:pt idx="9849">
                  <c:v>-0.66507177033499998</c:v>
                </c:pt>
                <c:pt idx="9850">
                  <c:v>-0.66507177033499998</c:v>
                </c:pt>
                <c:pt idx="9851">
                  <c:v>-0.66507177033499998</c:v>
                </c:pt>
                <c:pt idx="9852">
                  <c:v>-0.66507177033499998</c:v>
                </c:pt>
                <c:pt idx="9853">
                  <c:v>-0.66507177033499998</c:v>
                </c:pt>
                <c:pt idx="9854">
                  <c:v>-0.66507177033499998</c:v>
                </c:pt>
                <c:pt idx="9855">
                  <c:v>-0.66507177033499998</c:v>
                </c:pt>
                <c:pt idx="9856">
                  <c:v>-0.66507177033499998</c:v>
                </c:pt>
                <c:pt idx="9857">
                  <c:v>-0.66507177033499998</c:v>
                </c:pt>
                <c:pt idx="9858">
                  <c:v>-0.66507177033499998</c:v>
                </c:pt>
                <c:pt idx="9859">
                  <c:v>-0.66507177033499998</c:v>
                </c:pt>
                <c:pt idx="9860">
                  <c:v>-0.66507177033499998</c:v>
                </c:pt>
                <c:pt idx="9861">
                  <c:v>-0.66507177033499998</c:v>
                </c:pt>
                <c:pt idx="9862">
                  <c:v>-0.66507177033499998</c:v>
                </c:pt>
                <c:pt idx="9863">
                  <c:v>-0.66507177033499998</c:v>
                </c:pt>
                <c:pt idx="9864">
                  <c:v>-0.66507177033499998</c:v>
                </c:pt>
                <c:pt idx="9865">
                  <c:v>-0.66507177033499998</c:v>
                </c:pt>
                <c:pt idx="9866">
                  <c:v>-0.66507177033499998</c:v>
                </c:pt>
                <c:pt idx="9867">
                  <c:v>-0.66507177033499998</c:v>
                </c:pt>
                <c:pt idx="9868">
                  <c:v>-0.66507177033499998</c:v>
                </c:pt>
                <c:pt idx="9869">
                  <c:v>-0.66507177033499998</c:v>
                </c:pt>
                <c:pt idx="9870">
                  <c:v>-0.66507177033499998</c:v>
                </c:pt>
                <c:pt idx="9871">
                  <c:v>-0.66507177033499998</c:v>
                </c:pt>
                <c:pt idx="9872">
                  <c:v>-0.66507177033499998</c:v>
                </c:pt>
                <c:pt idx="9873">
                  <c:v>-0.66507177033499998</c:v>
                </c:pt>
                <c:pt idx="9874">
                  <c:v>-0.66507177033499998</c:v>
                </c:pt>
                <c:pt idx="9875">
                  <c:v>-0.66507177033499998</c:v>
                </c:pt>
                <c:pt idx="9876">
                  <c:v>-0.66507177033499998</c:v>
                </c:pt>
                <c:pt idx="9877">
                  <c:v>-0.66507177033499998</c:v>
                </c:pt>
                <c:pt idx="9878">
                  <c:v>-0.66507177033499998</c:v>
                </c:pt>
                <c:pt idx="9879">
                  <c:v>-0.66507177033499998</c:v>
                </c:pt>
                <c:pt idx="9880">
                  <c:v>-0.66507177033499998</c:v>
                </c:pt>
                <c:pt idx="9881">
                  <c:v>-0.66507177033499998</c:v>
                </c:pt>
                <c:pt idx="9882">
                  <c:v>-0.66507177033499998</c:v>
                </c:pt>
                <c:pt idx="9883">
                  <c:v>-0.66507177033499998</c:v>
                </c:pt>
                <c:pt idx="9884">
                  <c:v>-0.66507177033499998</c:v>
                </c:pt>
                <c:pt idx="9885">
                  <c:v>-0.66507177033499998</c:v>
                </c:pt>
                <c:pt idx="9886">
                  <c:v>-0.66507177033499998</c:v>
                </c:pt>
                <c:pt idx="9887">
                  <c:v>-0.66507177033499998</c:v>
                </c:pt>
                <c:pt idx="9888">
                  <c:v>-0.66507177033499998</c:v>
                </c:pt>
                <c:pt idx="9889">
                  <c:v>-0.66507177033499998</c:v>
                </c:pt>
                <c:pt idx="9890">
                  <c:v>-0.665871121718</c:v>
                </c:pt>
                <c:pt idx="9891">
                  <c:v>-0.665871121718</c:v>
                </c:pt>
                <c:pt idx="9892">
                  <c:v>-0.665871121718</c:v>
                </c:pt>
                <c:pt idx="9893">
                  <c:v>-0.665871121718</c:v>
                </c:pt>
                <c:pt idx="9894">
                  <c:v>-0.66666666666700003</c:v>
                </c:pt>
                <c:pt idx="9895">
                  <c:v>-0.66666666666700003</c:v>
                </c:pt>
                <c:pt idx="9896">
                  <c:v>-0.66666666666700003</c:v>
                </c:pt>
                <c:pt idx="9897">
                  <c:v>-0.66666666666700003</c:v>
                </c:pt>
                <c:pt idx="9898">
                  <c:v>-0.66666666666700003</c:v>
                </c:pt>
                <c:pt idx="9899">
                  <c:v>-0.66666666666700003</c:v>
                </c:pt>
                <c:pt idx="9900">
                  <c:v>-0.66666666666700003</c:v>
                </c:pt>
                <c:pt idx="9901">
                  <c:v>-0.66666666666700003</c:v>
                </c:pt>
                <c:pt idx="9902">
                  <c:v>-0.66666666666700003</c:v>
                </c:pt>
                <c:pt idx="9903">
                  <c:v>-0.66666666666700003</c:v>
                </c:pt>
                <c:pt idx="9904">
                  <c:v>-0.66666666666700003</c:v>
                </c:pt>
                <c:pt idx="9905">
                  <c:v>-0.66666666666700003</c:v>
                </c:pt>
                <c:pt idx="9906">
                  <c:v>-0.66666666666700003</c:v>
                </c:pt>
                <c:pt idx="9907">
                  <c:v>-0.66666666666700003</c:v>
                </c:pt>
                <c:pt idx="9908">
                  <c:v>-0.66745843230400004</c:v>
                </c:pt>
                <c:pt idx="9909">
                  <c:v>-0.66745843230400004</c:v>
                </c:pt>
                <c:pt idx="9910">
                  <c:v>-0.66824644549800005</c:v>
                </c:pt>
                <c:pt idx="9911">
                  <c:v>-0.66824644549800005</c:v>
                </c:pt>
                <c:pt idx="9912">
                  <c:v>-0.66824644549800005</c:v>
                </c:pt>
                <c:pt idx="9913">
                  <c:v>-0.66824644549800005</c:v>
                </c:pt>
                <c:pt idx="9914">
                  <c:v>-0.66824644549800005</c:v>
                </c:pt>
                <c:pt idx="9915">
                  <c:v>-0.66824644549800005</c:v>
                </c:pt>
                <c:pt idx="9916">
                  <c:v>-0.66824644549800005</c:v>
                </c:pt>
                <c:pt idx="9917">
                  <c:v>-0.66824644549800005</c:v>
                </c:pt>
                <c:pt idx="9918">
                  <c:v>-0.66824644549800005</c:v>
                </c:pt>
                <c:pt idx="9919">
                  <c:v>-0.66824644549800005</c:v>
                </c:pt>
                <c:pt idx="9920">
                  <c:v>-0.66824644549800005</c:v>
                </c:pt>
                <c:pt idx="9921">
                  <c:v>-0.66824644549800005</c:v>
                </c:pt>
                <c:pt idx="9922">
                  <c:v>-0.66824644549800005</c:v>
                </c:pt>
                <c:pt idx="9923">
                  <c:v>-0.66824644549800005</c:v>
                </c:pt>
                <c:pt idx="9924">
                  <c:v>-0.66824644549800005</c:v>
                </c:pt>
                <c:pt idx="9925">
                  <c:v>-0.66824644549800005</c:v>
                </c:pt>
                <c:pt idx="9926">
                  <c:v>-0.66824644549800005</c:v>
                </c:pt>
                <c:pt idx="9927">
                  <c:v>-0.66824644549800005</c:v>
                </c:pt>
                <c:pt idx="9928">
                  <c:v>-0.66824644549800005</c:v>
                </c:pt>
                <c:pt idx="9929">
                  <c:v>-0.66824644549800005</c:v>
                </c:pt>
                <c:pt idx="9930">
                  <c:v>-0.66824644549800005</c:v>
                </c:pt>
                <c:pt idx="9931">
                  <c:v>-0.66903073286100001</c:v>
                </c:pt>
                <c:pt idx="9932">
                  <c:v>-0.66903073286100001</c:v>
                </c:pt>
                <c:pt idx="9933">
                  <c:v>-0.66903073286100001</c:v>
                </c:pt>
                <c:pt idx="9934">
                  <c:v>-0.66903073286100001</c:v>
                </c:pt>
                <c:pt idx="9935">
                  <c:v>-0.66903073286100001</c:v>
                </c:pt>
                <c:pt idx="9936">
                  <c:v>-0.66903073286100001</c:v>
                </c:pt>
                <c:pt idx="9937">
                  <c:v>-0.66903073286100001</c:v>
                </c:pt>
                <c:pt idx="9938">
                  <c:v>-0.66903073286100001</c:v>
                </c:pt>
                <c:pt idx="9939">
                  <c:v>-0.66903073286100001</c:v>
                </c:pt>
                <c:pt idx="9940">
                  <c:v>-0.66903073286100001</c:v>
                </c:pt>
                <c:pt idx="9941">
                  <c:v>-0.66903073286100001</c:v>
                </c:pt>
                <c:pt idx="9942">
                  <c:v>-0.66903073286100001</c:v>
                </c:pt>
                <c:pt idx="9943">
                  <c:v>-0.66903073286100001</c:v>
                </c:pt>
                <c:pt idx="9944">
                  <c:v>-0.66903073286100001</c:v>
                </c:pt>
                <c:pt idx="9945">
                  <c:v>-0.66903073286100001</c:v>
                </c:pt>
                <c:pt idx="9946">
                  <c:v>-0.66903073286100001</c:v>
                </c:pt>
                <c:pt idx="9947">
                  <c:v>-0.66903073286100001</c:v>
                </c:pt>
                <c:pt idx="9948">
                  <c:v>-0.66903073286100001</c:v>
                </c:pt>
                <c:pt idx="9949">
                  <c:v>-0.66903073286100001</c:v>
                </c:pt>
                <c:pt idx="9950">
                  <c:v>-0.66903073286100001</c:v>
                </c:pt>
                <c:pt idx="9951">
                  <c:v>-0.66903073286100001</c:v>
                </c:pt>
                <c:pt idx="9952">
                  <c:v>-0.66903073286100001</c:v>
                </c:pt>
                <c:pt idx="9953">
                  <c:v>-0.66903073286100001</c:v>
                </c:pt>
                <c:pt idx="9954">
                  <c:v>-0.66903073286100001</c:v>
                </c:pt>
                <c:pt idx="9955">
                  <c:v>-0.66903073286100001</c:v>
                </c:pt>
                <c:pt idx="9956">
                  <c:v>-0.66903073286100001</c:v>
                </c:pt>
                <c:pt idx="9957">
                  <c:v>-0.66981132075500005</c:v>
                </c:pt>
                <c:pt idx="9958">
                  <c:v>-0.66981132075500005</c:v>
                </c:pt>
                <c:pt idx="9959">
                  <c:v>-0.66981132075500005</c:v>
                </c:pt>
                <c:pt idx="9960">
                  <c:v>-0.66981132075500005</c:v>
                </c:pt>
                <c:pt idx="9961">
                  <c:v>-0.66981132075500005</c:v>
                </c:pt>
                <c:pt idx="9962">
                  <c:v>-0.66981132075500005</c:v>
                </c:pt>
                <c:pt idx="9963">
                  <c:v>-0.66981132075500005</c:v>
                </c:pt>
                <c:pt idx="9964">
                  <c:v>-0.66981132075500005</c:v>
                </c:pt>
                <c:pt idx="9965">
                  <c:v>-0.66981132075500005</c:v>
                </c:pt>
                <c:pt idx="9966">
                  <c:v>-0.66981132075500005</c:v>
                </c:pt>
                <c:pt idx="9967">
                  <c:v>-0.66981132075500005</c:v>
                </c:pt>
                <c:pt idx="9968">
                  <c:v>-0.66981132075500005</c:v>
                </c:pt>
                <c:pt idx="9969">
                  <c:v>-0.66981132075500005</c:v>
                </c:pt>
                <c:pt idx="9970">
                  <c:v>-0.66981132075500005</c:v>
                </c:pt>
                <c:pt idx="9971">
                  <c:v>-0.66823529411799998</c:v>
                </c:pt>
                <c:pt idx="9972">
                  <c:v>-0.66823529411799998</c:v>
                </c:pt>
                <c:pt idx="9973">
                  <c:v>-0.66823529411799998</c:v>
                </c:pt>
                <c:pt idx="9974">
                  <c:v>-0.66823529411799998</c:v>
                </c:pt>
                <c:pt idx="9975">
                  <c:v>-0.66823529411799998</c:v>
                </c:pt>
                <c:pt idx="9976">
                  <c:v>-0.66823529411799998</c:v>
                </c:pt>
                <c:pt idx="9977">
                  <c:v>-0.66823529411799998</c:v>
                </c:pt>
                <c:pt idx="9978">
                  <c:v>-0.66823529411799998</c:v>
                </c:pt>
                <c:pt idx="9979">
                  <c:v>-0.66823529411799998</c:v>
                </c:pt>
                <c:pt idx="9980">
                  <c:v>-0.66823529411799998</c:v>
                </c:pt>
                <c:pt idx="9981">
                  <c:v>-0.66823529411799998</c:v>
                </c:pt>
                <c:pt idx="9982">
                  <c:v>-0.66823529411799998</c:v>
                </c:pt>
                <c:pt idx="9983">
                  <c:v>-0.66823529411799998</c:v>
                </c:pt>
                <c:pt idx="9984">
                  <c:v>-0.66823529411799998</c:v>
                </c:pt>
                <c:pt idx="9985">
                  <c:v>-0.66823529411799998</c:v>
                </c:pt>
                <c:pt idx="9986">
                  <c:v>-0.66823529411799998</c:v>
                </c:pt>
                <c:pt idx="9987">
                  <c:v>-0.66823529411799998</c:v>
                </c:pt>
                <c:pt idx="9988">
                  <c:v>-0.66823529411799998</c:v>
                </c:pt>
                <c:pt idx="9989">
                  <c:v>-0.66823529411799998</c:v>
                </c:pt>
                <c:pt idx="9990">
                  <c:v>-0.66823529411799998</c:v>
                </c:pt>
                <c:pt idx="9991">
                  <c:v>-0.66823529411799998</c:v>
                </c:pt>
                <c:pt idx="9992">
                  <c:v>-0.66823529411799998</c:v>
                </c:pt>
                <c:pt idx="9993">
                  <c:v>-0.66823529411799998</c:v>
                </c:pt>
                <c:pt idx="9994">
                  <c:v>-0.66823529411799998</c:v>
                </c:pt>
                <c:pt idx="9995">
                  <c:v>-0.66823529411799998</c:v>
                </c:pt>
                <c:pt idx="9996">
                  <c:v>-0.66823529411799998</c:v>
                </c:pt>
                <c:pt idx="9997">
                  <c:v>-0.66823529411799998</c:v>
                </c:pt>
                <c:pt idx="9998">
                  <c:v>-0.66823529411799998</c:v>
                </c:pt>
                <c:pt idx="9999">
                  <c:v>-0.66823529411799998</c:v>
                </c:pt>
              </c:numCache>
            </c:numRef>
          </c:val>
          <c:smooth val="0"/>
          <c:extLst>
            <c:ext xmlns:c16="http://schemas.microsoft.com/office/drawing/2014/chart" uri="{C3380CC4-5D6E-409C-BE32-E72D297353CC}">
              <c16:uniqueId val="{00000001-A166-49C9-A95A-34ABA12CBC9F}"/>
            </c:ext>
          </c:extLst>
        </c:ser>
        <c:dLbls>
          <c:showLegendKey val="0"/>
          <c:showVal val="0"/>
          <c:showCatName val="0"/>
          <c:showSerName val="0"/>
          <c:showPercent val="0"/>
          <c:showBubbleSize val="0"/>
        </c:dLbls>
        <c:smooth val="0"/>
        <c:axId val="283486216"/>
        <c:axId val="241295792"/>
      </c:lineChart>
      <c:catAx>
        <c:axId val="283486216"/>
        <c:scaling>
          <c:orientation val="minMax"/>
        </c:scaling>
        <c:delete val="1"/>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majorTickMark val="none"/>
        <c:minorTickMark val="none"/>
        <c:tickLblPos val="nextTo"/>
        <c:crossAx val="241295792"/>
        <c:crosses val="autoZero"/>
        <c:auto val="1"/>
        <c:lblAlgn val="ctr"/>
        <c:lblOffset val="100"/>
        <c:noMultiLvlLbl val="0"/>
      </c:catAx>
      <c:valAx>
        <c:axId val="241295792"/>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28348621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9">
  <a:schemeClr val="accent6"/>
</cs:colorStyle>
</file>

<file path=ppt/charts/style1.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12/8/25</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12/8/25</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Spune</a:t>
            </a:r>
            <a:r>
              <a:rPr lang="en-US" dirty="0"/>
              <a:t> </a:t>
            </a:r>
            <a:r>
              <a:rPr lang="en-US" dirty="0" err="1"/>
              <a:t>aici</a:t>
            </a:r>
            <a:r>
              <a:rPr lang="en-US" dirty="0"/>
              <a:t> ca Q(0,A) </a:t>
            </a:r>
            <a:r>
              <a:rPr lang="en-US" dirty="0" err="1"/>
              <a:t>este</a:t>
            </a:r>
            <a:r>
              <a:rPr lang="en-US" dirty="0"/>
              <a:t> reward-ul </a:t>
            </a:r>
            <a:r>
              <a:rPr lang="en-US" dirty="0" err="1"/>
              <a:t>imediat</a:t>
            </a:r>
            <a:r>
              <a:rPr lang="en-US" dirty="0"/>
              <a:t> + Q(1, A). </a:t>
            </a:r>
            <a:r>
              <a:rPr lang="en-US" dirty="0" err="1"/>
              <a:t>Iar</a:t>
            </a:r>
            <a:r>
              <a:rPr lang="en-US" dirty="0"/>
              <a:t> </a:t>
            </a:r>
            <a:r>
              <a:rPr lang="en-US" dirty="0" err="1"/>
              <a:t>apoi</a:t>
            </a:r>
            <a:r>
              <a:rPr lang="en-US" dirty="0"/>
              <a:t> </a:t>
            </a:r>
            <a:r>
              <a:rPr lang="en-US" dirty="0" err="1"/>
              <a:t>mergi</a:t>
            </a:r>
            <a:r>
              <a:rPr lang="en-US" dirty="0"/>
              <a:t> </a:t>
            </a:r>
            <a:r>
              <a:rPr lang="en-US" dirty="0" err="1"/>
              <a:t>si</a:t>
            </a:r>
            <a:r>
              <a:rPr lang="en-US" dirty="0"/>
              <a:t> </a:t>
            </a:r>
            <a:r>
              <a:rPr lang="en-US" dirty="0" err="1"/>
              <a:t>calculeaza</a:t>
            </a:r>
            <a:r>
              <a:rPr lang="en-US" dirty="0"/>
              <a:t> q(1, a)</a:t>
            </a:r>
          </a:p>
          <a:p>
            <a:endParaRPr lang="en-US" dirty="0"/>
          </a:p>
          <a:p>
            <a:r>
              <a:rPr lang="en-US" dirty="0" err="1"/>
              <a:t>Explica</a:t>
            </a:r>
            <a:r>
              <a:rPr lang="en-US" dirty="0"/>
              <a:t> </a:t>
            </a:r>
            <a:r>
              <a:rPr lang="en-US" dirty="0" err="1"/>
              <a:t>apoi</a:t>
            </a:r>
            <a:r>
              <a:rPr lang="en-US" dirty="0"/>
              <a:t> ca </a:t>
            </a:r>
            <a:r>
              <a:rPr lang="en-US" dirty="0" err="1"/>
              <a:t>poti</a:t>
            </a:r>
            <a:r>
              <a:rPr lang="en-US" dirty="0"/>
              <a:t> </a:t>
            </a:r>
            <a:r>
              <a:rPr lang="en-US" dirty="0" err="1"/>
              <a:t>comapra</a:t>
            </a:r>
            <a:r>
              <a:rPr lang="en-US" dirty="0"/>
              <a:t> </a:t>
            </a:r>
            <a:r>
              <a:rPr lang="en-US" dirty="0" err="1"/>
              <a:t>cele</a:t>
            </a:r>
            <a:r>
              <a:rPr lang="en-US" dirty="0"/>
              <a:t> 2 </a:t>
            </a:r>
            <a:r>
              <a:rPr lang="en-US" dirty="0" err="1"/>
              <a:t>intre</a:t>
            </a:r>
            <a:r>
              <a:rPr lang="en-US" dirty="0"/>
              <a:t> </a:t>
            </a:r>
            <a:r>
              <a:rPr lang="en-US" dirty="0" err="1"/>
              <a:t>ele</a:t>
            </a:r>
            <a:endParaRPr lang="en-US" dirty="0"/>
          </a:p>
        </p:txBody>
      </p:sp>
      <p:sp>
        <p:nvSpPr>
          <p:cNvPr id="4" name="Slide Number Placeholder 3"/>
          <p:cNvSpPr>
            <a:spLocks noGrp="1"/>
          </p:cNvSpPr>
          <p:nvPr>
            <p:ph type="sldNum" sz="quarter" idx="5"/>
          </p:nvPr>
        </p:nvSpPr>
        <p:spPr/>
        <p:txBody>
          <a:bodyPr/>
          <a:lstStyle/>
          <a:p>
            <a:fld id="{01F2A70B-78F2-4DCF-B53B-C990D2FAFB8A}" type="slidenum">
              <a:rPr lang="en-US" smtClean="0"/>
              <a:t>18</a:t>
            </a:fld>
            <a:endParaRPr lang="en-US"/>
          </a:p>
        </p:txBody>
      </p:sp>
    </p:spTree>
    <p:extLst>
      <p:ext uri="{BB962C8B-B14F-4D97-AF65-F5344CB8AC3E}">
        <p14:creationId xmlns:p14="http://schemas.microsoft.com/office/powerpoint/2010/main" val="1664382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MDP e </a:t>
            </a:r>
            <a:r>
              <a:rPr lang="en-US" dirty="0" err="1"/>
              <a:t>complet</a:t>
            </a:r>
            <a:r>
              <a:rPr lang="en-US" dirty="0"/>
              <a:t> </a:t>
            </a:r>
            <a:r>
              <a:rPr lang="en-US" dirty="0" err="1"/>
              <a:t>daca</a:t>
            </a:r>
            <a:r>
              <a:rPr lang="en-US" dirty="0"/>
              <a:t> stim </a:t>
            </a:r>
            <a:r>
              <a:rPr lang="en-US" dirty="0" err="1"/>
              <a:t>tranzitiile</a:t>
            </a:r>
            <a:r>
              <a:rPr lang="en-US" dirty="0"/>
              <a:t> </a:t>
            </a:r>
            <a:r>
              <a:rPr lang="en-US" dirty="0" err="1"/>
              <a:t>si</a:t>
            </a:r>
            <a:r>
              <a:rPr lang="en-US" dirty="0"/>
              <a:t> reward-ul </a:t>
            </a:r>
            <a:r>
              <a:rPr lang="en-US" dirty="0" err="1"/>
              <a:t>pentru</a:t>
            </a:r>
            <a:r>
              <a:rPr lang="en-US" dirty="0"/>
              <a:t> </a:t>
            </a:r>
            <a:r>
              <a:rPr lang="en-US" dirty="0" err="1"/>
              <a:t>fiecare</a:t>
            </a:r>
            <a:r>
              <a:rPr lang="en-US" dirty="0"/>
              <a:t> stare.</a:t>
            </a:r>
          </a:p>
        </p:txBody>
      </p:sp>
      <p:sp>
        <p:nvSpPr>
          <p:cNvPr id="4" name="Slide Number Placeholder 3"/>
          <p:cNvSpPr>
            <a:spLocks noGrp="1"/>
          </p:cNvSpPr>
          <p:nvPr>
            <p:ph type="sldNum" sz="quarter" idx="5"/>
          </p:nvPr>
        </p:nvSpPr>
        <p:spPr/>
        <p:txBody>
          <a:bodyPr/>
          <a:lstStyle/>
          <a:p>
            <a:fld id="{01F2A70B-78F2-4DCF-B53B-C990D2FAFB8A}" type="slidenum">
              <a:rPr lang="en-US" smtClean="0"/>
              <a:t>19</a:t>
            </a:fld>
            <a:endParaRPr lang="en-US"/>
          </a:p>
        </p:txBody>
      </p:sp>
    </p:spTree>
    <p:extLst>
      <p:ext uri="{BB962C8B-B14F-4D97-AF65-F5344CB8AC3E}">
        <p14:creationId xmlns:p14="http://schemas.microsoft.com/office/powerpoint/2010/main" val="2404861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In the 1940s, scientists working on the </a:t>
            </a:r>
            <a:r>
              <a:rPr lang="en-US" sz="1200" b="1" i="0" u="none" strike="noStrike" kern="1200" dirty="0">
                <a:solidFill>
                  <a:schemeClr val="tx1"/>
                </a:solidFill>
                <a:effectLst/>
                <a:latin typeface="+mn-lt"/>
                <a:ea typeface="+mn-ea"/>
                <a:cs typeface="+mn-cs"/>
              </a:rPr>
              <a:t>Manhattan Project</a:t>
            </a:r>
            <a:r>
              <a:rPr lang="en-US" sz="1200" b="0" i="0" u="none" strike="noStrike" kern="1200" dirty="0">
                <a:solidFill>
                  <a:schemeClr val="tx1"/>
                </a:solidFill>
                <a:effectLst/>
                <a:latin typeface="+mn-lt"/>
                <a:ea typeface="+mn-ea"/>
                <a:cs typeface="+mn-cs"/>
              </a:rPr>
              <a:t> (notably </a:t>
            </a:r>
            <a:r>
              <a:rPr lang="en-US" sz="1200" b="0" i="1" u="none" strike="noStrike" kern="1200" dirty="0">
                <a:solidFill>
                  <a:schemeClr val="tx1"/>
                </a:solidFill>
                <a:effectLst/>
                <a:latin typeface="+mn-lt"/>
                <a:ea typeface="+mn-ea"/>
                <a:cs typeface="+mn-cs"/>
              </a:rPr>
              <a:t>Stanislaw Ulam</a:t>
            </a:r>
            <a:r>
              <a:rPr lang="en-US" sz="1200" b="0" i="0" u="none" strike="noStrike" kern="1200" dirty="0">
                <a:solidFill>
                  <a:schemeClr val="tx1"/>
                </a:solidFill>
                <a:effectLst/>
                <a:latin typeface="+mn-lt"/>
                <a:ea typeface="+mn-ea"/>
                <a:cs typeface="+mn-cs"/>
              </a:rPr>
              <a:t> and </a:t>
            </a:r>
            <a:r>
              <a:rPr lang="en-US" sz="1200" b="0" i="1" u="none" strike="noStrike" kern="1200" dirty="0">
                <a:solidFill>
                  <a:schemeClr val="tx1"/>
                </a:solidFill>
                <a:effectLst/>
                <a:latin typeface="+mn-lt"/>
                <a:ea typeface="+mn-ea"/>
                <a:cs typeface="+mn-cs"/>
              </a:rPr>
              <a:t>John von Neumann</a:t>
            </a:r>
            <a:r>
              <a:rPr lang="en-US" sz="1200" b="0" i="0" u="none" strike="noStrike" kern="1200" dirty="0">
                <a:solidFill>
                  <a:schemeClr val="tx1"/>
                </a:solidFill>
                <a:effectLst/>
                <a:latin typeface="+mn-lt"/>
                <a:ea typeface="+mn-ea"/>
                <a:cs typeface="+mn-cs"/>
              </a:rPr>
              <a:t>) were trying to model complex nuclear processes that involved randomness.</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Ulam, recovering from an illness, found himself thinking about </a:t>
            </a:r>
            <a:r>
              <a:rPr lang="en-US" sz="1200" b="1" i="0" u="none" strike="noStrike" kern="1200" dirty="0">
                <a:solidFill>
                  <a:schemeClr val="tx1"/>
                </a:solidFill>
                <a:effectLst/>
                <a:latin typeface="+mn-lt"/>
                <a:ea typeface="+mn-ea"/>
                <a:cs typeface="+mn-cs"/>
              </a:rPr>
              <a:t>solitaire card games</a:t>
            </a:r>
            <a:r>
              <a:rPr lang="en-US" sz="1200" b="0" i="0" u="none" strike="noStrike" kern="1200" dirty="0">
                <a:solidFill>
                  <a:schemeClr val="tx1"/>
                </a:solidFill>
                <a:effectLst/>
                <a:latin typeface="+mn-lt"/>
                <a:ea typeface="+mn-ea"/>
                <a:cs typeface="+mn-cs"/>
              </a:rPr>
              <a:t> and how hard it would be to compute their probabilities exactly. But he realized:</a:t>
            </a:r>
          </a:p>
          <a:p>
            <a:r>
              <a:rPr lang="en-US" sz="1200" b="0" i="0" u="none" strike="noStrike" kern="1200" dirty="0">
                <a:solidFill>
                  <a:schemeClr val="tx1"/>
                </a:solidFill>
                <a:effectLst/>
                <a:latin typeface="+mn-lt"/>
                <a:ea typeface="+mn-ea"/>
                <a:cs typeface="+mn-cs"/>
              </a:rPr>
              <a:t>You could estimate the solution by </a:t>
            </a:r>
            <a:r>
              <a:rPr lang="en-US" sz="1200" b="1" i="0" u="none" strike="noStrike" kern="1200" dirty="0">
                <a:solidFill>
                  <a:schemeClr val="tx1"/>
                </a:solidFill>
                <a:effectLst/>
                <a:latin typeface="+mn-lt"/>
                <a:ea typeface="+mn-ea"/>
                <a:cs typeface="+mn-cs"/>
              </a:rPr>
              <a:t>playing the game repeatedly</a:t>
            </a:r>
            <a:r>
              <a:rPr lang="en-US" sz="1200" b="0" i="0" u="none" strike="noStrike" kern="1200" dirty="0">
                <a:solidFill>
                  <a:schemeClr val="tx1"/>
                </a:solidFill>
                <a:effectLst/>
                <a:latin typeface="+mn-lt"/>
                <a:ea typeface="+mn-ea"/>
                <a:cs typeface="+mn-cs"/>
              </a:rPr>
              <a:t> and observing the outcomes.</a:t>
            </a:r>
          </a:p>
          <a:p>
            <a:r>
              <a:rPr lang="en-US" sz="1200" b="0" i="0" u="none" strike="noStrike" kern="1200" dirty="0">
                <a:solidFill>
                  <a:schemeClr val="tx1"/>
                </a:solidFill>
                <a:effectLst/>
                <a:latin typeface="+mn-lt"/>
                <a:ea typeface="+mn-ea"/>
                <a:cs typeface="+mn-cs"/>
              </a:rPr>
              <a:t>This idea—</a:t>
            </a:r>
            <a:r>
              <a:rPr lang="en-US" sz="1200" b="1" i="0" u="none" strike="noStrike" kern="1200" dirty="0">
                <a:solidFill>
                  <a:schemeClr val="tx1"/>
                </a:solidFill>
                <a:effectLst/>
                <a:latin typeface="+mn-lt"/>
                <a:ea typeface="+mn-ea"/>
                <a:cs typeface="+mn-cs"/>
              </a:rPr>
              <a:t>using random sampling to approximate a solution</a:t>
            </a:r>
            <a:r>
              <a:rPr lang="en-US" sz="1200" b="0" i="0" u="none" strike="noStrike" kern="1200" dirty="0">
                <a:solidFill>
                  <a:schemeClr val="tx1"/>
                </a:solidFill>
                <a:effectLst/>
                <a:latin typeface="+mn-lt"/>
                <a:ea typeface="+mn-ea"/>
                <a:cs typeface="+mn-cs"/>
              </a:rPr>
              <a:t>—matched how gambling games work.</a:t>
            </a:r>
          </a:p>
          <a:p>
            <a:r>
              <a:rPr lang="en-US" sz="1200" b="0" i="0" u="none" strike="noStrike" kern="1200" dirty="0">
                <a:solidFill>
                  <a:schemeClr val="tx1"/>
                </a:solidFill>
                <a:effectLst/>
                <a:latin typeface="+mn-lt"/>
                <a:ea typeface="+mn-ea"/>
                <a:cs typeface="+mn-cs"/>
              </a:rPr>
              <a:t>Because Ulam’s uncle was known for gambling at the </a:t>
            </a:r>
            <a:r>
              <a:rPr lang="en-US" sz="1200" b="1" i="0" u="none" strike="noStrike" kern="1200" dirty="0">
                <a:solidFill>
                  <a:schemeClr val="tx1"/>
                </a:solidFill>
                <a:effectLst/>
                <a:latin typeface="+mn-lt"/>
                <a:ea typeface="+mn-ea"/>
                <a:cs typeface="+mn-cs"/>
              </a:rPr>
              <a:t>Monte Carlo casino</a:t>
            </a:r>
            <a:r>
              <a:rPr lang="en-US" sz="1200" b="0" i="0" u="none" strike="noStrike" kern="1200" dirty="0">
                <a:solidFill>
                  <a:schemeClr val="tx1"/>
                </a:solidFill>
                <a:effectLst/>
                <a:latin typeface="+mn-lt"/>
                <a:ea typeface="+mn-ea"/>
                <a:cs typeface="+mn-cs"/>
              </a:rPr>
              <a:t>, the team jokingly called the method the </a:t>
            </a:r>
            <a:r>
              <a:rPr lang="en-US" sz="1200" b="1" i="0" u="none" strike="noStrike" kern="1200" dirty="0">
                <a:solidFill>
                  <a:schemeClr val="tx1"/>
                </a:solidFill>
                <a:effectLst/>
                <a:latin typeface="+mn-lt"/>
                <a:ea typeface="+mn-ea"/>
                <a:cs typeface="+mn-cs"/>
              </a:rPr>
              <a:t>"Monte Carlo method."</a:t>
            </a: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The name stuck.</a:t>
            </a:r>
          </a:p>
          <a:p>
            <a:endParaRPr lang="en-US" dirty="0"/>
          </a:p>
        </p:txBody>
      </p:sp>
      <p:sp>
        <p:nvSpPr>
          <p:cNvPr id="4" name="Slide Number Placeholder 3"/>
          <p:cNvSpPr>
            <a:spLocks noGrp="1"/>
          </p:cNvSpPr>
          <p:nvPr>
            <p:ph type="sldNum" sz="quarter" idx="5"/>
          </p:nvPr>
        </p:nvSpPr>
        <p:spPr/>
        <p:txBody>
          <a:bodyPr/>
          <a:lstStyle/>
          <a:p>
            <a:fld id="{01F2A70B-78F2-4DCF-B53B-C990D2FAFB8A}" type="slidenum">
              <a:rPr lang="en-US" smtClean="0"/>
              <a:t>21</a:t>
            </a:fld>
            <a:endParaRPr lang="en-US"/>
          </a:p>
        </p:txBody>
      </p:sp>
    </p:spTree>
    <p:extLst>
      <p:ext uri="{BB962C8B-B14F-4D97-AF65-F5344CB8AC3E}">
        <p14:creationId xmlns:p14="http://schemas.microsoft.com/office/powerpoint/2010/main" val="31728496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Practic</a:t>
            </a:r>
            <a:r>
              <a:rPr lang="en-US" dirty="0"/>
              <a:t> </a:t>
            </a:r>
            <a:r>
              <a:rPr lang="en-US" dirty="0" err="1"/>
              <a:t>metoda</a:t>
            </a:r>
            <a:r>
              <a:rPr lang="en-US" dirty="0"/>
              <a:t> </a:t>
            </a:r>
            <a:r>
              <a:rPr lang="en-US" dirty="0" err="1"/>
              <a:t>spone</a:t>
            </a:r>
            <a:r>
              <a:rPr lang="en-US" dirty="0"/>
              <a:t> </a:t>
            </a:r>
            <a:r>
              <a:rPr lang="en-US" dirty="0" err="1"/>
              <a:t>sa</a:t>
            </a:r>
            <a:r>
              <a:rPr lang="en-US" dirty="0"/>
              <a:t> </a:t>
            </a:r>
            <a:r>
              <a:rPr lang="en-US" dirty="0" err="1"/>
              <a:t>obtin</a:t>
            </a:r>
            <a:r>
              <a:rPr lang="en-US" dirty="0"/>
              <a:t> </a:t>
            </a:r>
            <a:r>
              <a:rPr lang="en-US" dirty="0" err="1"/>
              <a:t>niste</a:t>
            </a:r>
            <a:r>
              <a:rPr lang="en-US" dirty="0"/>
              <a:t> </a:t>
            </a:r>
            <a:r>
              <a:rPr lang="en-US" dirty="0" err="1"/>
              <a:t>estimari</a:t>
            </a:r>
            <a:r>
              <a:rPr lang="en-US" dirty="0"/>
              <a:t> a </a:t>
            </a:r>
            <a:r>
              <a:rPr lang="en-US" dirty="0" err="1"/>
              <a:t>functiei</a:t>
            </a:r>
            <a:r>
              <a:rPr lang="en-US" dirty="0"/>
              <a:t> Q </a:t>
            </a:r>
            <a:r>
              <a:rPr lang="en-US" dirty="0" err="1"/>
              <a:t>intr</a:t>
            </a:r>
            <a:r>
              <a:rPr lang="en-US" dirty="0"/>
              <a:t>-un </a:t>
            </a:r>
            <a:r>
              <a:rPr lang="en-US" dirty="0" err="1"/>
              <a:t>anumit</a:t>
            </a:r>
            <a:r>
              <a:rPr lang="en-US" dirty="0"/>
              <a:t> </a:t>
            </a:r>
            <a:r>
              <a:rPr lang="en-US" dirty="0" err="1"/>
              <a:t>punct</a:t>
            </a:r>
            <a:r>
              <a:rPr lang="en-US" dirty="0"/>
              <a:t>, </a:t>
            </a:r>
            <a:r>
              <a:rPr lang="en-US" dirty="0" err="1"/>
              <a:t>iar</a:t>
            </a:r>
            <a:r>
              <a:rPr lang="en-US" dirty="0"/>
              <a:t> </a:t>
            </a:r>
            <a:r>
              <a:rPr lang="en-US" dirty="0" err="1"/>
              <a:t>apoi</a:t>
            </a:r>
            <a:r>
              <a:rPr lang="en-US" dirty="0"/>
              <a:t> </a:t>
            </a:r>
            <a:r>
              <a:rPr lang="en-US" dirty="0" err="1"/>
              <a:t>intotdeauna</a:t>
            </a:r>
            <a:r>
              <a:rPr lang="en-US" dirty="0"/>
              <a:t> </a:t>
            </a:r>
            <a:r>
              <a:rPr lang="en-US" dirty="0" err="1"/>
              <a:t>aleg</a:t>
            </a:r>
            <a:r>
              <a:rPr lang="en-US" dirty="0"/>
              <a:t> </a:t>
            </a:r>
            <a:r>
              <a:rPr lang="en-US" dirty="0" err="1"/>
              <a:t>varianta</a:t>
            </a:r>
            <a:r>
              <a:rPr lang="en-US" dirty="0"/>
              <a:t> </a:t>
            </a:r>
            <a:r>
              <a:rPr lang="en-US" dirty="0" err="1"/>
              <a:t>cea</a:t>
            </a:r>
            <a:r>
              <a:rPr lang="en-US" dirty="0"/>
              <a:t> </a:t>
            </a:r>
            <a:r>
              <a:rPr lang="en-US" dirty="0" err="1"/>
              <a:t>mai</a:t>
            </a:r>
            <a:r>
              <a:rPr lang="en-US" dirty="0"/>
              <a:t> buna, </a:t>
            </a:r>
            <a:r>
              <a:rPr lang="en-US" dirty="0" err="1"/>
              <a:t>imbunatatind</a:t>
            </a:r>
            <a:r>
              <a:rPr lang="en-US" dirty="0"/>
              <a:t> </a:t>
            </a:r>
            <a:r>
              <a:rPr lang="en-US" dirty="0" err="1"/>
              <a:t>aproximarea</a:t>
            </a:r>
            <a:r>
              <a:rPr lang="en-US" dirty="0"/>
              <a:t> pe </a:t>
            </a:r>
            <a:r>
              <a:rPr lang="en-US" dirty="0" err="1"/>
              <a:t>fiecare</a:t>
            </a:r>
            <a:r>
              <a:rPr lang="en-US" dirty="0"/>
              <a:t> drum</a:t>
            </a:r>
          </a:p>
        </p:txBody>
      </p:sp>
      <p:sp>
        <p:nvSpPr>
          <p:cNvPr id="4" name="Slide Number Placeholder 3"/>
          <p:cNvSpPr>
            <a:spLocks noGrp="1"/>
          </p:cNvSpPr>
          <p:nvPr>
            <p:ph type="sldNum" sz="quarter" idx="5"/>
          </p:nvPr>
        </p:nvSpPr>
        <p:spPr/>
        <p:txBody>
          <a:bodyPr/>
          <a:lstStyle/>
          <a:p>
            <a:fld id="{01F2A70B-78F2-4DCF-B53B-C990D2FAFB8A}" type="slidenum">
              <a:rPr lang="en-US" smtClean="0"/>
              <a:t>22</a:t>
            </a:fld>
            <a:endParaRPr lang="en-US"/>
          </a:p>
        </p:txBody>
      </p:sp>
    </p:spTree>
    <p:extLst>
      <p:ext uri="{BB962C8B-B14F-4D97-AF65-F5344CB8AC3E}">
        <p14:creationId xmlns:p14="http://schemas.microsoft.com/office/powerpoint/2010/main" val="613192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56" name="line"/>
          <p:cNvGrpSpPr/>
          <p:nvPr/>
        </p:nvGrpSpPr>
        <p:grpSpPr bwMode="invGray">
          <a:xfrm>
            <a:off x="1584896" y="4724400"/>
            <a:ext cx="8631936" cy="64008"/>
            <a:chOff x="-4110038" y="2703513"/>
            <a:chExt cx="17394239" cy="160336"/>
          </a:xfrm>
          <a:solidFill>
            <a:schemeClr val="tx2"/>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Subtitle 2"/>
          <p:cNvSpPr>
            <a:spLocks noGrp="1"/>
          </p:cNvSpPr>
          <p:nvPr>
            <p:ph type="subTitle" idx="1"/>
          </p:nvPr>
        </p:nvSpPr>
        <p:spPr>
          <a:xfrm>
            <a:off x="1522413" y="5105400"/>
            <a:ext cx="9143999" cy="1066800"/>
          </a:xfrm>
        </p:spPr>
        <p:txBody>
          <a:bodyPr/>
          <a:lstStyle>
            <a:lvl1pPr marL="0" indent="0" algn="l">
              <a:spcBef>
                <a:spcPts val="0"/>
              </a:spcBef>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2" name="Title 1"/>
          <p:cNvSpPr>
            <a:spLocks noGrp="1"/>
          </p:cNvSpPr>
          <p:nvPr>
            <p:ph type="ctrTitle"/>
          </p:nvPr>
        </p:nvSpPr>
        <p:spPr>
          <a:xfrm>
            <a:off x="1522413" y="1905000"/>
            <a:ext cx="9144000" cy="2667000"/>
          </a:xfrm>
        </p:spPr>
        <p:txBody>
          <a:bodyPr>
            <a:noAutofit/>
          </a:bodyPr>
          <a:lstStyle>
            <a:lvl1pPr>
              <a:defRPr sz="5400"/>
            </a:lvl1pPr>
          </a:lstStyle>
          <a:p>
            <a:r>
              <a:rPr lang="en-US"/>
              <a:t>Click to edit Master title style</a:t>
            </a:r>
            <a:endParaRPr/>
          </a:p>
        </p:txBody>
      </p:sp>
    </p:spTree>
    <p:extLst>
      <p:ext uri="{BB962C8B-B14F-4D97-AF65-F5344CB8AC3E}">
        <p14:creationId xmlns:p14="http://schemas.microsoft.com/office/powerpoint/2010/main" val="278551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 name="line"/>
          <p:cNvGrpSpPr/>
          <p:nvPr/>
        </p:nvGrpSpPr>
        <p:grpSpPr bwMode="invGray">
          <a:xfrm>
            <a:off x="1522413" y="1514475"/>
            <a:ext cx="10569575" cy="64008"/>
            <a:chOff x="1522413" y="1514475"/>
            <a:chExt cx="10569575" cy="64008"/>
          </a:xfrm>
          <a:solidFill>
            <a:schemeClr val="tx2"/>
          </a:solidFill>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Date Placeholder 3"/>
          <p:cNvSpPr>
            <a:spLocks noGrp="1"/>
          </p:cNvSpPr>
          <p:nvPr>
            <p:ph type="dt" sz="half" idx="10"/>
          </p:nvPr>
        </p:nvSpPr>
        <p:spPr/>
        <p:txBody>
          <a:bodyPr/>
          <a:lstStyle/>
          <a:p>
            <a:fld id="{9AFE8FB1-0A7A-443E-AAF7-31D4FA1AA312}" type="datetimeFigureOut">
              <a:rPr lang="en-US" smtClean="0"/>
              <a:t>12/8/25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A54BD-C84D-46CE-8B72-31BFB26ABA43}" type="slidenum">
              <a:rPr lang="en-US" smtClean="0"/>
              <a:t>‹#›</a:t>
            </a:fld>
            <a:endParaRPr lang="en-US"/>
          </a:p>
        </p:txBody>
      </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23416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line"/>
          <p:cNvGrpSpPr/>
          <p:nvPr/>
        </p:nvGrpSpPr>
        <p:grpSpPr bwMode="invGray">
          <a:xfrm rot="5400000">
            <a:off x="6864412" y="3472598"/>
            <a:ext cx="6492240" cy="64008"/>
            <a:chOff x="1522413" y="1514475"/>
            <a:chExt cx="10569575" cy="64008"/>
          </a:xfrm>
          <a:solidFill>
            <a:schemeClr val="tx2"/>
          </a:solidFill>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Date Placeholder 3"/>
          <p:cNvSpPr>
            <a:spLocks noGrp="1"/>
          </p:cNvSpPr>
          <p:nvPr>
            <p:ph type="dt" sz="half" idx="10"/>
          </p:nvPr>
        </p:nvSpPr>
        <p:spPr/>
        <p:txBody>
          <a:bodyPr/>
          <a:lstStyle/>
          <a:p>
            <a:fld id="{9AFE8FB1-0A7A-443E-AAF7-31D4FA1AA312}" type="datetimeFigureOut">
              <a:rPr lang="en-US" smtClean="0"/>
              <a:t>12/8/25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A54BD-C84D-46CE-8B72-31BFB26ABA43}" type="slidenum">
              <a:rPr lang="en-US" smtClean="0"/>
              <a:t>‹#›</a:t>
            </a:fld>
            <a:endParaRPr lang="en-US"/>
          </a:p>
        </p:txBody>
      </p:sp>
      <p:sp>
        <p:nvSpPr>
          <p:cNvPr id="3" name="Vertical Text Placeholder 2"/>
          <p:cNvSpPr>
            <a:spLocks noGrp="1"/>
          </p:cNvSpPr>
          <p:nvPr>
            <p:ph type="body" orient="vert" idx="1"/>
          </p:nvPr>
        </p:nvSpPr>
        <p:spPr>
          <a:xfrm>
            <a:off x="608012" y="277813"/>
            <a:ext cx="9144001" cy="5898573"/>
          </a:xfrm>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Vertical Title 1"/>
          <p:cNvSpPr>
            <a:spLocks noGrp="1"/>
          </p:cNvSpPr>
          <p:nvPr>
            <p:ph type="title" orient="vert"/>
          </p:nvPr>
        </p:nvSpPr>
        <p:spPr>
          <a:xfrm>
            <a:off x="10361612" y="274639"/>
            <a:ext cx="1371600" cy="5901747"/>
          </a:xfrm>
        </p:spPr>
        <p:txBody>
          <a:bodyPr vert="eaVert"/>
          <a:lstStyle/>
          <a:p>
            <a:r>
              <a:rPr lang="en-US"/>
              <a:t>Click to edit Master title style</a:t>
            </a:r>
            <a:endParaRPr/>
          </a:p>
        </p:txBody>
      </p:sp>
    </p:spTree>
    <p:extLst>
      <p:ext uri="{BB962C8B-B14F-4D97-AF65-F5344CB8AC3E}">
        <p14:creationId xmlns:p14="http://schemas.microsoft.com/office/powerpoint/2010/main" val="135855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67" name="line"/>
          <p:cNvGrpSpPr/>
          <p:nvPr/>
        </p:nvGrpSpPr>
        <p:grpSpPr bwMode="invGray">
          <a:xfrm>
            <a:off x="1522413" y="1514475"/>
            <a:ext cx="10569575" cy="64008"/>
            <a:chOff x="1522413" y="1514475"/>
            <a:chExt cx="10569575" cy="64008"/>
          </a:xfrm>
          <a:solidFill>
            <a:schemeClr val="tx2"/>
          </a:solidFill>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Date Placeholder 3"/>
          <p:cNvSpPr>
            <a:spLocks noGrp="1"/>
          </p:cNvSpPr>
          <p:nvPr>
            <p:ph type="dt" sz="half" idx="10"/>
          </p:nvPr>
        </p:nvSpPr>
        <p:spPr/>
        <p:txBody>
          <a:bodyPr/>
          <a:lstStyle/>
          <a:p>
            <a:fld id="{9AFE8FB1-0A7A-443E-AAF7-31D4FA1AA312}" type="datetimeFigureOut">
              <a:rPr lang="en-US" smtClean="0"/>
              <a:t>12/8/25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A54BD-C84D-46CE-8B72-31BFB26ABA43}" type="slidenum">
              <a:rPr lang="en-US" smtClean="0"/>
              <a:t>‹#›</a:t>
            </a:fld>
            <a:endParaRPr lang="en-US"/>
          </a:p>
        </p:txBody>
      </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spTree>
    <p:extLst>
      <p:ext uri="{BB962C8B-B14F-4D97-AF65-F5344CB8AC3E}">
        <p14:creationId xmlns:p14="http://schemas.microsoft.com/office/powerpoint/2010/main" val="308576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255" name="line"/>
          <p:cNvGrpSpPr/>
          <p:nvPr/>
        </p:nvGrpSpPr>
        <p:grpSpPr bwMode="invGray">
          <a:xfrm>
            <a:off x="1584896" y="4724400"/>
            <a:ext cx="8631936" cy="64008"/>
            <a:chOff x="-4110038" y="2703513"/>
            <a:chExt cx="17394239" cy="160336"/>
          </a:xfrm>
          <a:solidFill>
            <a:schemeClr val="tx2"/>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4" name="Date Placeholder 3"/>
          <p:cNvSpPr>
            <a:spLocks noGrp="1"/>
          </p:cNvSpPr>
          <p:nvPr>
            <p:ph type="dt" sz="half" idx="10"/>
          </p:nvPr>
        </p:nvSpPr>
        <p:spPr/>
        <p:txBody>
          <a:bodyPr/>
          <a:lstStyle/>
          <a:p>
            <a:fld id="{9AFE8FB1-0A7A-443E-AAF7-31D4FA1AA312}" type="datetimeFigureOut">
              <a:rPr lang="en-US" smtClean="0"/>
              <a:t>12/8/25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A54BD-C84D-46CE-8B72-31BFB26ABA43}" type="slidenum">
              <a:rPr lang="en-US" smtClean="0"/>
              <a:t>‹#›</a:t>
            </a:fld>
            <a:endParaRPr lang="en-US"/>
          </a:p>
        </p:txBody>
      </p:sp>
      <p:sp>
        <p:nvSpPr>
          <p:cNvPr id="3" name="Text Placeholder 2"/>
          <p:cNvSpPr>
            <a:spLocks noGrp="1"/>
          </p:cNvSpPr>
          <p:nvPr>
            <p:ph type="body" idx="1"/>
          </p:nvPr>
        </p:nvSpPr>
        <p:spPr>
          <a:xfrm>
            <a:off x="1522413" y="5102525"/>
            <a:ext cx="9143999" cy="1069675"/>
          </a:xfrm>
        </p:spPr>
        <p:txBody>
          <a:bodyPr anchor="t">
            <a:normAutofit/>
          </a:bodyPr>
          <a:lstStyle>
            <a:lvl1pPr marL="0" indent="0">
              <a:spcBef>
                <a:spcPts val="0"/>
              </a:spcBef>
              <a:buNone/>
              <a:defRPr sz="24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2" name="Title 1"/>
          <p:cNvSpPr>
            <a:spLocks noGrp="1"/>
          </p:cNvSpPr>
          <p:nvPr>
            <p:ph type="title"/>
          </p:nvPr>
        </p:nvSpPr>
        <p:spPr>
          <a:xfrm>
            <a:off x="1522413" y="1905000"/>
            <a:ext cx="9144000" cy="2667000"/>
          </a:xfrm>
        </p:spPr>
        <p:txBody>
          <a:bodyPr anchor="b">
            <a:noAutofit/>
          </a:bodyPr>
          <a:lstStyle>
            <a:lvl1pPr algn="l">
              <a:defRPr sz="4400" b="0" cap="none" baseline="0"/>
            </a:lvl1pPr>
          </a:lstStyle>
          <a:p>
            <a:r>
              <a:rPr lang="en-US"/>
              <a:t>Click to edit Master title style</a:t>
            </a:r>
            <a:endParaRPr/>
          </a:p>
        </p:txBody>
      </p:sp>
    </p:spTree>
    <p:extLst>
      <p:ext uri="{BB962C8B-B14F-4D97-AF65-F5344CB8AC3E}">
        <p14:creationId xmlns:p14="http://schemas.microsoft.com/office/powerpoint/2010/main" val="124563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58" name="line"/>
          <p:cNvGrpSpPr/>
          <p:nvPr/>
        </p:nvGrpSpPr>
        <p:grpSpPr bwMode="invGray">
          <a:xfrm>
            <a:off x="1522413" y="1514475"/>
            <a:ext cx="10569575" cy="64008"/>
            <a:chOff x="1522413" y="1514475"/>
            <a:chExt cx="10569575" cy="64008"/>
          </a:xfrm>
          <a:solidFill>
            <a:schemeClr val="tx2"/>
          </a:solidFill>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5" name="Date Placeholder 4"/>
          <p:cNvSpPr>
            <a:spLocks noGrp="1"/>
          </p:cNvSpPr>
          <p:nvPr>
            <p:ph type="dt" sz="half" idx="10"/>
          </p:nvPr>
        </p:nvSpPr>
        <p:spPr/>
        <p:txBody>
          <a:bodyPr/>
          <a:lstStyle/>
          <a:p>
            <a:fld id="{9AFE8FB1-0A7A-443E-AAF7-31D4FA1AA312}" type="datetimeFigureOut">
              <a:rPr lang="en-US" smtClean="0"/>
              <a:t>12/8/25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BA54BD-C84D-46CE-8B72-31BFB26ABA43}" type="slidenum">
              <a:rPr lang="en-US" smtClean="0"/>
              <a:t>‹#›</a:t>
            </a:fld>
            <a:endParaRPr lang="en-US"/>
          </a:p>
        </p:txBody>
      </p:sp>
      <p:sp>
        <p:nvSpPr>
          <p:cNvPr id="4" name="Content Placeholder 3"/>
          <p:cNvSpPr>
            <a:spLocks noGrp="1"/>
          </p:cNvSpPr>
          <p:nvPr>
            <p:ph sz="half" idx="2"/>
          </p:nvPr>
        </p:nvSpPr>
        <p:spPr>
          <a:xfrm>
            <a:off x="6246815" y="1905000"/>
            <a:ext cx="4419598"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3" name="Content Placeholder 2"/>
          <p:cNvSpPr>
            <a:spLocks noGrp="1"/>
          </p:cNvSpPr>
          <p:nvPr>
            <p:ph sz="half" idx="1"/>
          </p:nvPr>
        </p:nvSpPr>
        <p:spPr>
          <a:xfrm>
            <a:off x="1522413" y="1905000"/>
            <a:ext cx="4419599"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spTree>
    <p:extLst>
      <p:ext uri="{BB962C8B-B14F-4D97-AF65-F5344CB8AC3E}">
        <p14:creationId xmlns:p14="http://schemas.microsoft.com/office/powerpoint/2010/main" val="296596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60" name="line"/>
          <p:cNvGrpSpPr/>
          <p:nvPr/>
        </p:nvGrpSpPr>
        <p:grpSpPr bwMode="invGray">
          <a:xfrm>
            <a:off x="1522413" y="1514475"/>
            <a:ext cx="10569575" cy="64008"/>
            <a:chOff x="1522413" y="1514475"/>
            <a:chExt cx="10569575" cy="64008"/>
          </a:xfrm>
          <a:solidFill>
            <a:schemeClr val="tx2"/>
          </a:solidFill>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7" name="Date Placeholder 6"/>
          <p:cNvSpPr>
            <a:spLocks noGrp="1"/>
          </p:cNvSpPr>
          <p:nvPr>
            <p:ph type="dt" sz="half" idx="10"/>
          </p:nvPr>
        </p:nvSpPr>
        <p:spPr/>
        <p:txBody>
          <a:bodyPr/>
          <a:lstStyle/>
          <a:p>
            <a:fld id="{9AFE8FB1-0A7A-443E-AAF7-31D4FA1AA312}" type="datetimeFigureOut">
              <a:rPr lang="en-US" smtClean="0"/>
              <a:t>12/8/25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BA54BD-C84D-46CE-8B72-31BFB26ABA43}" type="slidenum">
              <a:rPr lang="en-US" smtClean="0"/>
              <a:t>‹#›</a:t>
            </a:fld>
            <a:endParaRPr lang="en-US"/>
          </a:p>
        </p:txBody>
      </p:sp>
      <p:sp>
        <p:nvSpPr>
          <p:cNvPr id="6" name="Content Placeholder 5"/>
          <p:cNvSpPr>
            <a:spLocks noGrp="1"/>
          </p:cNvSpPr>
          <p:nvPr>
            <p:ph sz="quarter" idx="4"/>
          </p:nvPr>
        </p:nvSpPr>
        <p:spPr>
          <a:xfrm>
            <a:off x="6249860" y="2819399"/>
            <a:ext cx="441655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0"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819399"/>
            <a:ext cx="441655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3" name="Text Placeholder 2"/>
          <p:cNvSpPr>
            <a:spLocks noGrp="1"/>
          </p:cNvSpPr>
          <p:nvPr>
            <p:ph type="body" idx="1"/>
          </p:nvPr>
        </p:nvSpPr>
        <p:spPr>
          <a:xfrm>
            <a:off x="1522413"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p:cNvSpPr>
            <a:spLocks noGrp="1"/>
          </p:cNvSpPr>
          <p:nvPr>
            <p:ph type="title"/>
          </p:nvPr>
        </p:nvSpPr>
        <p:spPr>
          <a:xfrm>
            <a:off x="1522414" y="274638"/>
            <a:ext cx="9143998" cy="1020762"/>
          </a:xfrm>
        </p:spPr>
        <p:txBody>
          <a:bodyPr/>
          <a:lstStyle>
            <a:lvl1pPr>
              <a:defRPr/>
            </a:lvl1pPr>
          </a:lstStyle>
          <a:p>
            <a:r>
              <a:rPr lang="en-US"/>
              <a:t>Click to edit Master title style</a:t>
            </a:r>
            <a:endParaRPr/>
          </a:p>
        </p:txBody>
      </p:sp>
    </p:spTree>
    <p:extLst>
      <p:ext uri="{BB962C8B-B14F-4D97-AF65-F5344CB8AC3E}">
        <p14:creationId xmlns:p14="http://schemas.microsoft.com/office/powerpoint/2010/main" val="2307442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6" name="line"/>
          <p:cNvGrpSpPr/>
          <p:nvPr/>
        </p:nvGrpSpPr>
        <p:grpSpPr bwMode="invGray">
          <a:xfrm>
            <a:off x="1522413" y="1514475"/>
            <a:ext cx="10569575" cy="64008"/>
            <a:chOff x="1522413" y="1514475"/>
            <a:chExt cx="10569575" cy="64008"/>
          </a:xfrm>
          <a:solidFill>
            <a:schemeClr val="tx2"/>
          </a:solidFill>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Date Placeholder 2"/>
          <p:cNvSpPr>
            <a:spLocks noGrp="1"/>
          </p:cNvSpPr>
          <p:nvPr>
            <p:ph type="dt" sz="half" idx="10"/>
          </p:nvPr>
        </p:nvSpPr>
        <p:spPr/>
        <p:txBody>
          <a:bodyPr/>
          <a:lstStyle/>
          <a:p>
            <a:fld id="{9AFE8FB1-0A7A-443E-AAF7-31D4FA1AA312}" type="datetimeFigureOut">
              <a:rPr lang="en-US" smtClean="0"/>
              <a:t>12/8/25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BA54BD-C84D-46CE-8B72-31BFB26ABA43}" type="slidenum">
              <a:rPr lang="en-US" smtClean="0"/>
              <a:t>‹#›</a:t>
            </a:fld>
            <a:endParaRPr lang="en-US"/>
          </a:p>
        </p:txBody>
      </p:sp>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295795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FE8FB1-0A7A-443E-AAF7-31D4FA1AA312}" type="datetimeFigureOut">
              <a:rPr lang="en-US" smtClean="0"/>
              <a:t>12/8/25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153498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615" name="frame"/>
          <p:cNvGrpSpPr/>
          <p:nvPr/>
        </p:nvGrpSpPr>
        <p:grpSpPr bwMode="invGray">
          <a:xfrm>
            <a:off x="4417839" y="1630821"/>
            <a:ext cx="6291028" cy="4575885"/>
            <a:chOff x="4417839" y="1630821"/>
            <a:chExt cx="6291028" cy="4575885"/>
          </a:xfrm>
          <a:solidFill>
            <a:schemeClr val="tx2"/>
          </a:solidFill>
        </p:grpSpPr>
        <p:grpSp>
          <p:nvGrpSpPr>
            <p:cNvPr id="616" name="Group 615"/>
            <p:cNvGrpSpPr/>
            <p:nvPr/>
          </p:nvGrpSpPr>
          <p:grpSpPr bwMode="invGray">
            <a:xfrm>
              <a:off x="5414491" y="1630821"/>
              <a:ext cx="5294376" cy="4114800"/>
              <a:chOff x="3310555" y="716546"/>
              <a:chExt cx="5294376" cy="4114800"/>
            </a:xfrm>
            <a:grpFill/>
          </p:grpSpPr>
          <p:grpSp>
            <p:nvGrpSpPr>
              <p:cNvPr id="768" name="Group 767"/>
              <p:cNvGrpSpPr/>
              <p:nvPr/>
            </p:nvGrpSpPr>
            <p:grpSpPr bwMode="invGray">
              <a:xfrm flipH="1">
                <a:off x="3310555" y="737968"/>
                <a:ext cx="5294376" cy="54864"/>
                <a:chOff x="1522413" y="1514475"/>
                <a:chExt cx="10569575" cy="64008"/>
              </a:xfrm>
              <a:grp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9" name="Group 768"/>
              <p:cNvGrpSpPr/>
              <p:nvPr/>
            </p:nvGrpSpPr>
            <p:grpSpPr bwMode="invGray">
              <a:xfrm rot="16200000" flipH="1">
                <a:off x="6492229" y="2755658"/>
                <a:ext cx="4114800" cy="36576"/>
                <a:chOff x="1522413" y="1514475"/>
                <a:chExt cx="10569575" cy="64008"/>
              </a:xfrm>
              <a:grp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7" name="Group 616"/>
            <p:cNvGrpSpPr/>
            <p:nvPr/>
          </p:nvGrpSpPr>
          <p:grpSpPr bwMode="invGray">
            <a:xfrm rot="10800000">
              <a:off x="4417839" y="2091906"/>
              <a:ext cx="5294376" cy="4114800"/>
              <a:chOff x="3310555" y="716546"/>
              <a:chExt cx="5294376" cy="4114800"/>
            </a:xfrm>
            <a:grpFill/>
          </p:grpSpPr>
          <p:grpSp>
            <p:nvGrpSpPr>
              <p:cNvPr id="618" name="Group 617"/>
              <p:cNvGrpSpPr/>
              <p:nvPr/>
            </p:nvGrpSpPr>
            <p:grpSpPr bwMode="invGray">
              <a:xfrm flipH="1">
                <a:off x="3310555" y="737968"/>
                <a:ext cx="5294376" cy="54864"/>
                <a:chOff x="1522413" y="1514475"/>
                <a:chExt cx="10569575" cy="64008"/>
              </a:xfrm>
              <a:grp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9" name="Group 618"/>
              <p:cNvGrpSpPr/>
              <p:nvPr/>
            </p:nvGrpSpPr>
            <p:grpSpPr bwMode="invGray">
              <a:xfrm rot="16200000" flipH="1">
                <a:off x="6492229" y="2755658"/>
                <a:ext cx="4114800" cy="36576"/>
                <a:chOff x="1522413" y="1514475"/>
                <a:chExt cx="10569575" cy="64008"/>
              </a:xfrm>
              <a:grp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5" name="Date Placeholder 4"/>
          <p:cNvSpPr>
            <a:spLocks noGrp="1"/>
          </p:cNvSpPr>
          <p:nvPr>
            <p:ph type="dt" sz="half" idx="10"/>
          </p:nvPr>
        </p:nvSpPr>
        <p:spPr/>
        <p:txBody>
          <a:bodyPr/>
          <a:lstStyle/>
          <a:p>
            <a:fld id="{9AFE8FB1-0A7A-443E-AAF7-31D4FA1AA312}" type="datetimeFigureOut">
              <a:rPr lang="en-US" smtClean="0"/>
              <a:t>12/8/25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BA54BD-C84D-46CE-8B72-31BFB26ABA43}" type="slidenum">
              <a:rPr lang="en-US" smtClean="0"/>
              <a:t>‹#›</a:t>
            </a:fld>
            <a:endParaRPr lang="en-US"/>
          </a:p>
        </p:txBody>
      </p:sp>
      <p:sp>
        <p:nvSpPr>
          <p:cNvPr id="3" name="Content Placeholder 2"/>
          <p:cNvSpPr>
            <a:spLocks noGrp="1"/>
          </p:cNvSpPr>
          <p:nvPr>
            <p:ph idx="1"/>
          </p:nvPr>
        </p:nvSpPr>
        <p:spPr>
          <a:xfrm>
            <a:off x="4710022" y="1905000"/>
            <a:ext cx="5669280"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1522413" y="3429000"/>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Tree>
    <p:extLst>
      <p:ext uri="{BB962C8B-B14F-4D97-AF65-F5344CB8AC3E}">
        <p14:creationId xmlns:p14="http://schemas.microsoft.com/office/powerpoint/2010/main" val="125766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614" name="frame"/>
          <p:cNvGrpSpPr/>
          <p:nvPr/>
        </p:nvGrpSpPr>
        <p:grpSpPr bwMode="invGray">
          <a:xfrm flipH="1">
            <a:off x="1447500" y="1630821"/>
            <a:ext cx="6291028" cy="4575885"/>
            <a:chOff x="4417839" y="1630821"/>
            <a:chExt cx="6291028" cy="4575885"/>
          </a:xfrm>
          <a:solidFill>
            <a:schemeClr val="tx2"/>
          </a:solidFill>
        </p:grpSpPr>
        <p:grpSp>
          <p:nvGrpSpPr>
            <p:cNvPr id="615" name="Group 614"/>
            <p:cNvGrpSpPr/>
            <p:nvPr/>
          </p:nvGrpSpPr>
          <p:grpSpPr bwMode="invGray">
            <a:xfrm>
              <a:off x="5414491" y="1630821"/>
              <a:ext cx="5294376" cy="4114800"/>
              <a:chOff x="3310555" y="716546"/>
              <a:chExt cx="5294376" cy="4114800"/>
            </a:xfrm>
            <a:grpFill/>
          </p:grpSpPr>
          <p:grpSp>
            <p:nvGrpSpPr>
              <p:cNvPr id="767" name="Group 766"/>
              <p:cNvGrpSpPr/>
              <p:nvPr/>
            </p:nvGrpSpPr>
            <p:grpSpPr bwMode="invGray">
              <a:xfrm flipH="1">
                <a:off x="3310555" y="737968"/>
                <a:ext cx="5294376" cy="54864"/>
                <a:chOff x="1522413" y="1514475"/>
                <a:chExt cx="10569575" cy="64008"/>
              </a:xfrm>
              <a:grp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8" name="Group 767"/>
              <p:cNvGrpSpPr/>
              <p:nvPr/>
            </p:nvGrpSpPr>
            <p:grpSpPr bwMode="invGray">
              <a:xfrm rot="16200000" flipH="1">
                <a:off x="6492229" y="2755658"/>
                <a:ext cx="4114800" cy="36576"/>
                <a:chOff x="1522413" y="1514475"/>
                <a:chExt cx="10569575" cy="64008"/>
              </a:xfrm>
              <a:grp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6" name="Group 615"/>
            <p:cNvGrpSpPr/>
            <p:nvPr/>
          </p:nvGrpSpPr>
          <p:grpSpPr bwMode="invGray">
            <a:xfrm rot="10800000">
              <a:off x="4417839" y="2091906"/>
              <a:ext cx="5294376" cy="4114800"/>
              <a:chOff x="3310555" y="716546"/>
              <a:chExt cx="5294376" cy="4114800"/>
            </a:xfrm>
            <a:grpFill/>
          </p:grpSpPr>
          <p:grpSp>
            <p:nvGrpSpPr>
              <p:cNvPr id="617" name="Group 616"/>
              <p:cNvGrpSpPr/>
              <p:nvPr/>
            </p:nvGrpSpPr>
            <p:grpSpPr bwMode="invGray">
              <a:xfrm flipH="1">
                <a:off x="3310555" y="737968"/>
                <a:ext cx="5294376" cy="54864"/>
                <a:chOff x="1522413" y="1514475"/>
                <a:chExt cx="10569575" cy="64008"/>
              </a:xfrm>
              <a:grp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8" name="Group 617"/>
              <p:cNvGrpSpPr/>
              <p:nvPr/>
            </p:nvGrpSpPr>
            <p:grpSpPr bwMode="invGray">
              <a:xfrm rot="16200000" flipH="1">
                <a:off x="6492229" y="2755658"/>
                <a:ext cx="4114800" cy="36576"/>
                <a:chOff x="1522413" y="1514475"/>
                <a:chExt cx="10569575" cy="64008"/>
              </a:xfrm>
              <a:grp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5" name="Date Placeholder 4"/>
          <p:cNvSpPr>
            <a:spLocks noGrp="1"/>
          </p:cNvSpPr>
          <p:nvPr>
            <p:ph type="dt" sz="half" idx="10"/>
          </p:nvPr>
        </p:nvSpPr>
        <p:spPr/>
        <p:txBody>
          <a:bodyPr/>
          <a:lstStyle/>
          <a:p>
            <a:fld id="{9AFE8FB1-0A7A-443E-AAF7-31D4FA1AA312}" type="datetimeFigureOut">
              <a:rPr lang="en-US" smtClean="0"/>
              <a:t>12/8/25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BA54BD-C84D-46CE-8B72-31BFB26ABA43}" type="slidenum">
              <a:rPr lang="en-US" smtClean="0"/>
              <a:t>‹#›</a:t>
            </a:fld>
            <a:endParaRPr lang="en-US"/>
          </a:p>
        </p:txBody>
      </p:sp>
      <p:sp>
        <p:nvSpPr>
          <p:cNvPr id="3" name="Picture Placeholder 2"/>
          <p:cNvSpPr>
            <a:spLocks noGrp="1"/>
          </p:cNvSpPr>
          <p:nvPr>
            <p:ph type="pic" idx="1"/>
          </p:nvPr>
        </p:nvSpPr>
        <p:spPr>
          <a:xfrm>
            <a:off x="1745838" y="1884311"/>
            <a:ext cx="5669280"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905959" y="3411748"/>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Tree>
    <p:extLst>
      <p:ext uri="{BB962C8B-B14F-4D97-AF65-F5344CB8AC3E}">
        <p14:creationId xmlns:p14="http://schemas.microsoft.com/office/powerpoint/2010/main" val="2205495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3">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000">
                <a:solidFill>
                  <a:schemeClr val="bg1"/>
                </a:solidFill>
              </a:defRPr>
            </a:lvl1pPr>
          </a:lstStyle>
          <a:p>
            <a:fld id="{9AFE8FB1-0A7A-443E-AAF7-31D4FA1AA312}" type="datetimeFigureOut">
              <a:rPr lang="en-US" smtClean="0"/>
              <a:pPr/>
              <a:t>12/8/25</a:t>
            </a:fld>
            <a:endParaRPr lang="en-US"/>
          </a:p>
        </p:txBody>
      </p:sp>
      <p:sp>
        <p:nvSpPr>
          <p:cNvPr id="5" name="Footer Placeholder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000">
                <a:solidFill>
                  <a:schemeClr val="bg1"/>
                </a:solidFill>
              </a:defRPr>
            </a:lvl1pPr>
          </a:lstStyle>
          <a:p>
            <a:endParaRPr lang="en-US"/>
          </a:p>
        </p:txBody>
      </p:sp>
      <p:sp>
        <p:nvSpPr>
          <p:cNvPr id="6" name="Slide Number Placeholder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000">
                <a:solidFill>
                  <a:schemeClr val="bg1"/>
                </a:solidFill>
              </a:defRPr>
            </a:lvl1pPr>
          </a:lstStyle>
          <a:p>
            <a:fld id="{25BA54BD-C84D-46CE-8B72-31BFB26ABA43}" type="slidenum">
              <a:rPr lang="en-US" smtClean="0"/>
              <a:pPr/>
              <a:t>‹#›</a:t>
            </a:fld>
            <a:endParaRPr lang="en-US"/>
          </a:p>
        </p:txBody>
      </p:sp>
      <p:sp>
        <p:nvSpPr>
          <p:cNvPr id="3" name="Text Placehold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laceholder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r>
              <a:rPr lang="en-US"/>
              <a:t>Click to edit Master title style</a:t>
            </a:r>
            <a:endParaRPr/>
          </a:p>
        </p:txBody>
      </p:sp>
      <p:sp>
        <p:nvSpPr>
          <p:cNvPr id="8" name="TextBox 7">
            <a:extLst>
              <a:ext uri="{FF2B5EF4-FFF2-40B4-BE49-F238E27FC236}">
                <a16:creationId xmlns:a16="http://schemas.microsoft.com/office/drawing/2014/main" id="{C3C00B41-3E0D-26FD-109A-E7DA391024FE}"/>
              </a:ext>
            </a:extLst>
          </p:cNvPr>
          <p:cNvSpPr txBox="1"/>
          <p:nvPr userDrawn="1">
            <p:extLst>
              <p:ext uri="{1162E1C5-73C7-4A58-AE30-91384D911F3F}">
                <p184:classification xmlns:p184="http://schemas.microsoft.com/office/powerpoint/2018/4/main" val="hdr"/>
              </p:ext>
            </p:extLst>
          </p:nvPr>
        </p:nvSpPr>
        <p:spPr>
          <a:xfrm>
            <a:off x="11233150" y="63500"/>
            <a:ext cx="92075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Internal Use Only</a:t>
            </a:r>
          </a:p>
        </p:txBody>
      </p:sp>
    </p:spTree>
    <p:extLst>
      <p:ext uri="{BB962C8B-B14F-4D97-AF65-F5344CB8AC3E}">
        <p14:creationId xmlns:p14="http://schemas.microsoft.com/office/powerpoint/2010/main" val="296471447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bg1"/>
          </a:solidFill>
          <a:latin typeface="+mj-lt"/>
          <a:ea typeface="+mj-ea"/>
          <a:cs typeface="+mj-cs"/>
        </a:defRPr>
      </a:lvl1pPr>
    </p:titleStyle>
    <p:bodyStyle>
      <a:lvl1pPr marL="274320" indent="-274320" algn="l" defTabSz="914400" rtl="0" eaLnBrk="1" latinLnBrk="0" hangingPunct="1">
        <a:lnSpc>
          <a:spcPct val="90000"/>
        </a:lnSpc>
        <a:spcBef>
          <a:spcPts val="1800"/>
        </a:spcBef>
        <a:buClr>
          <a:schemeClr val="tx2"/>
        </a:buClr>
        <a:buSzPct val="80000"/>
        <a:buFont typeface="Wingdings 3" panose="05040102010807070707" pitchFamily="18" charset="2"/>
        <a:buChar char="u"/>
        <a:defRPr sz="2400" kern="1200">
          <a:solidFill>
            <a:schemeClr val="bg1"/>
          </a:solidFill>
          <a:latin typeface="+mn-lt"/>
          <a:ea typeface="+mn-ea"/>
          <a:cs typeface="+mn-cs"/>
        </a:defRPr>
      </a:lvl1pPr>
      <a:lvl2pPr marL="576072" indent="-274320" algn="l" defTabSz="914400" rtl="0" eaLnBrk="1" latinLnBrk="0" hangingPunct="1">
        <a:lnSpc>
          <a:spcPct val="90000"/>
        </a:lnSpc>
        <a:spcBef>
          <a:spcPts val="600"/>
        </a:spcBef>
        <a:buClr>
          <a:schemeClr val="tx2"/>
        </a:buClr>
        <a:buSzPct val="100000"/>
        <a:buFont typeface="Wingdings 3" panose="05040102010807070707" pitchFamily="18" charset="2"/>
        <a:buChar char="u"/>
        <a:defRPr sz="2000" kern="1200">
          <a:solidFill>
            <a:schemeClr val="bg1"/>
          </a:solidFill>
          <a:latin typeface="+mn-lt"/>
          <a:ea typeface="+mn-ea"/>
          <a:cs typeface="+mn-cs"/>
        </a:defRPr>
      </a:lvl2pPr>
      <a:lvl3pPr marL="8046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800" kern="1200">
          <a:solidFill>
            <a:schemeClr val="bg1"/>
          </a:solidFill>
          <a:latin typeface="+mn-lt"/>
          <a:ea typeface="+mn-ea"/>
          <a:cs typeface="+mn-cs"/>
        </a:defRPr>
      </a:lvl3pPr>
      <a:lvl4pPr marL="10332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4pPr>
      <a:lvl5pPr marL="12618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5pPr>
      <a:lvl6pPr marL="14904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6pPr>
      <a:lvl7pPr marL="17190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a:solidFill>
            <a:schemeClr val="bg1"/>
          </a:solidFill>
          <a:latin typeface="+mn-lt"/>
          <a:ea typeface="+mn-ea"/>
          <a:cs typeface="+mn-cs"/>
        </a:defRPr>
      </a:lvl7pPr>
      <a:lvl8pPr marL="19476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8pPr>
      <a:lvl9pPr marL="21762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a:solidFill>
            <a:schemeClr val="bg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image" Target="../media/image270.png"/><Relationship Id="rId7" Type="http://schemas.openxmlformats.org/officeDocument/2006/relationships/image" Target="../media/image3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00.png"/><Relationship Id="rId5" Type="http://schemas.openxmlformats.org/officeDocument/2006/relationships/image" Target="../media/image290.png"/><Relationship Id="rId10" Type="http://schemas.openxmlformats.org/officeDocument/2006/relationships/image" Target="../media/image340.png"/><Relationship Id="rId4" Type="http://schemas.openxmlformats.org/officeDocument/2006/relationships/image" Target="../media/image280.png"/><Relationship Id="rId9" Type="http://schemas.openxmlformats.org/officeDocument/2006/relationships/image" Target="../media/image330.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56.png"/><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58.png"/><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0JL04JJjocc" TargetMode="External"/><Relationship Id="rId2" Type="http://schemas.openxmlformats.org/officeDocument/2006/relationships/hyperlink" Target="https://www.youtube.com/watch?v=Ci8uvfVg_24&amp;list=PLgOp827qARy0qNyZq5Y6S6vRJO3tb1WcW&amp;index=2" TargetMode="Externa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5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79.png"/><Relationship Id="rId4" Type="http://schemas.openxmlformats.org/officeDocument/2006/relationships/image" Target="../media/image78.png"/></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74.png"/></Relationships>
</file>

<file path=ppt/slides/_rels/slide5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8" Type="http://schemas.openxmlformats.org/officeDocument/2006/relationships/hyperlink" Target="http://outlace.com/Reinforcement-Learning-Part-3/" TargetMode="External"/><Relationship Id="rId3" Type="http://schemas.openxmlformats.org/officeDocument/2006/relationships/hyperlink" Target="http://www2.econ.iastate.edu/tesfatsi/RLUsersGuide.ICAC2005.pdf" TargetMode="External"/><Relationship Id="rId7" Type="http://schemas.openxmlformats.org/officeDocument/2006/relationships/hyperlink" Target="https://medium.com/@harvitronix/using-reinforcement-learning-in-python-to-teach-a-virtual-car-to-avoid-obstacles-6e782cc7d4c6#.kp2idsahl" TargetMode="External"/><Relationship Id="rId2" Type="http://schemas.openxmlformats.org/officeDocument/2006/relationships/hyperlink" Target="https://webdocs.cs.ualberta.ca/~sutton/book/the-book-2nd.html" TargetMode="External"/><Relationship Id="rId1" Type="http://schemas.openxmlformats.org/officeDocument/2006/relationships/slideLayout" Target="../slideLayouts/slideLayout2.xml"/><Relationship Id="rId6" Type="http://schemas.openxmlformats.org/officeDocument/2006/relationships/hyperlink" Target="https://en.wikipedia.org/wiki/Q-learning" TargetMode="External"/><Relationship Id="rId11" Type="http://schemas.openxmlformats.org/officeDocument/2006/relationships/hyperlink" Target="http://cs231n.stanford.edu/reports2016/121_Report.pdf" TargetMode="External"/><Relationship Id="rId5" Type="http://schemas.openxmlformats.org/officeDocument/2006/relationships/hyperlink" Target="https://gym.openai.com/" TargetMode="External"/><Relationship Id="rId10" Type="http://schemas.openxmlformats.org/officeDocument/2006/relationships/hyperlink" Target="http://www.mcgovern-fagg.org/amy/courses/cs5033_fall2007/Lundgaard_McKee.pdf" TargetMode="External"/><Relationship Id="rId4" Type="http://schemas.openxmlformats.org/officeDocument/2006/relationships/hyperlink" Target="https://www.nervanasys.com/demystifying-deep-reinforcement-learning/" TargetMode="External"/><Relationship Id="rId9" Type="http://schemas.openxmlformats.org/officeDocument/2006/relationships/hyperlink" Target="https://www.youtube.com/watch?v=yNeSFbE1jdY&amp;spfreload=10"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a:t>Course 8: Q-Learning</a:t>
            </a:r>
          </a:p>
        </p:txBody>
      </p:sp>
      <p:sp>
        <p:nvSpPr>
          <p:cNvPr id="4" name="Title 3"/>
          <p:cNvSpPr>
            <a:spLocks noGrp="1"/>
          </p:cNvSpPr>
          <p:nvPr>
            <p:ph type="ctrTitle"/>
          </p:nvPr>
        </p:nvSpPr>
        <p:spPr/>
        <p:txBody>
          <a:bodyPr/>
          <a:lstStyle/>
          <a:p>
            <a:r>
              <a:rPr lang="en-US" dirty="0"/>
              <a:t>Neural Networks</a:t>
            </a:r>
          </a:p>
        </p:txBody>
      </p:sp>
    </p:spTree>
    <p:extLst>
      <p:ext uri="{BB962C8B-B14F-4D97-AF65-F5344CB8AC3E}">
        <p14:creationId xmlns:p14="http://schemas.microsoft.com/office/powerpoint/2010/main" val="57531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p:cNvSpPr>
                <a:spLocks noGrp="1"/>
              </p:cNvSpPr>
              <p:nvPr>
                <p:ph idx="1"/>
              </p:nvPr>
            </p:nvSpPr>
            <p:spPr>
              <a:xfrm>
                <a:off x="1674812" y="1905000"/>
                <a:ext cx="9144000" cy="4267200"/>
              </a:xfrm>
            </p:spPr>
            <p:txBody>
              <a:bodyPr>
                <a:normAutofit/>
              </a:bodyPr>
              <a:lstStyle/>
              <a:p>
                <a:pPr marL="861822" lvl="2" indent="-285750"/>
                <a:r>
                  <a:rPr lang="en-US" dirty="0"/>
                  <a:t>There are three policies:</a:t>
                </a:r>
              </a:p>
              <a:p>
                <a:pPr marL="1090422" lvl="3" indent="-285750"/>
                <a14:m>
                  <m:oMath xmlns:m="http://schemas.openxmlformats.org/officeDocument/2006/math">
                    <m:r>
                      <a:rPr lang="en-US" b="0" i="1" smtClean="0">
                        <a:latin typeface="Cambria Math" panose="02040503050406030204" pitchFamily="18" charset="0"/>
                      </a:rPr>
                      <m:t>0→1→3 →5</m:t>
                    </m:r>
                  </m:oMath>
                </a14:m>
                <a:r>
                  <a:rPr lang="en-US" b="0" dirty="0"/>
                  <a:t>. Reward=</a:t>
                </a:r>
                <a14:m>
                  <m:oMath xmlns:m="http://schemas.openxmlformats.org/officeDocument/2006/math">
                    <m:r>
                      <a:rPr lang="en-US" b="0" i="1" smtClean="0">
                        <a:latin typeface="Cambria Math" panose="02040503050406030204" pitchFamily="18" charset="0"/>
                      </a:rPr>
                      <m:t>1+1+1=3</m:t>
                    </m:r>
                  </m:oMath>
                </a14:m>
                <a:endParaRPr lang="en-US" b="0" dirty="0"/>
              </a:p>
              <a:p>
                <a:pPr marL="1090422" lvl="3" indent="-285750"/>
                <a14:m>
                  <m:oMath xmlns:m="http://schemas.openxmlformats.org/officeDocument/2006/math">
                    <m:r>
                      <a:rPr lang="en-US" i="1">
                        <a:latin typeface="Cambria Math" panose="02040503050406030204" pitchFamily="18" charset="0"/>
                      </a:rPr>
                      <m:t>0→1→</m:t>
                    </m:r>
                    <m:r>
                      <a:rPr lang="en-US" b="0" i="1" smtClean="0">
                        <a:latin typeface="Cambria Math" panose="02040503050406030204" pitchFamily="18" charset="0"/>
                      </a:rPr>
                      <m:t>4</m:t>
                    </m:r>
                    <m:r>
                      <a:rPr lang="en-US" i="1">
                        <a:latin typeface="Cambria Math" panose="02040503050406030204" pitchFamily="18" charset="0"/>
                      </a:rPr>
                      <m:t> →5</m:t>
                    </m:r>
                  </m:oMath>
                </a14:m>
                <a:r>
                  <a:rPr lang="en-US" dirty="0"/>
                  <a:t>. Reward=</a:t>
                </a:r>
                <a14:m>
                  <m:oMath xmlns:m="http://schemas.openxmlformats.org/officeDocument/2006/math">
                    <m:r>
                      <a:rPr lang="en-US" i="1">
                        <a:latin typeface="Cambria Math" panose="02040503050406030204" pitchFamily="18" charset="0"/>
                      </a:rPr>
                      <m:t>1+1+1</m:t>
                    </m:r>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12</m:t>
                    </m:r>
                  </m:oMath>
                </a14:m>
                <a:endParaRPr lang="en-US" dirty="0"/>
              </a:p>
              <a:p>
                <a:pPr marL="1090422" lvl="3" indent="-285750"/>
                <a14:m>
                  <m:oMath xmlns:m="http://schemas.openxmlformats.org/officeDocument/2006/math">
                    <m:r>
                      <a:rPr lang="en-US" i="1">
                        <a:latin typeface="Cambria Math" panose="02040503050406030204" pitchFamily="18" charset="0"/>
                      </a:rPr>
                      <m:t>0→</m:t>
                    </m:r>
                    <m:r>
                      <a:rPr lang="en-US" b="0" i="1" smtClean="0">
                        <a:latin typeface="Cambria Math" panose="02040503050406030204" pitchFamily="18" charset="0"/>
                      </a:rPr>
                      <m:t>2</m:t>
                    </m:r>
                    <m:r>
                      <a:rPr lang="en-US" i="1">
                        <a:latin typeface="Cambria Math" panose="02040503050406030204" pitchFamily="18" charset="0"/>
                      </a:rPr>
                      <m:t>→4 →5</m:t>
                    </m:r>
                    <m:r>
                      <a:rPr lang="en-US" b="0" i="1" smtClean="0">
                        <a:latin typeface="Cambria Math" panose="02040503050406030204" pitchFamily="18" charset="0"/>
                      </a:rPr>
                      <m:t>.</m:t>
                    </m:r>
                  </m:oMath>
                </a14:m>
                <a:r>
                  <a:rPr lang="en-US" dirty="0"/>
                  <a:t> Reward=</a:t>
                </a:r>
                <a14:m>
                  <m:oMath xmlns:m="http://schemas.openxmlformats.org/officeDocument/2006/math">
                    <m:r>
                      <a:rPr lang="en-US" i="1" dirty="0" smtClean="0">
                        <a:latin typeface="Cambria Math" panose="02040503050406030204" pitchFamily="18" charset="0"/>
                      </a:rPr>
                      <m:t>2</m:t>
                    </m:r>
                    <m:r>
                      <a:rPr lang="en-US" b="0" i="1" dirty="0" smtClean="0">
                        <a:latin typeface="Cambria Math" panose="02040503050406030204" pitchFamily="18" charset="0"/>
                      </a:rPr>
                      <m:t>−</m:t>
                    </m:r>
                    <m:r>
                      <a:rPr lang="en-US" i="1">
                        <a:latin typeface="Cambria Math" panose="02040503050406030204" pitchFamily="18" charset="0"/>
                      </a:rPr>
                      <m:t>1</m:t>
                    </m:r>
                    <m:r>
                      <a:rPr lang="en-US" b="0" i="1" smtClean="0">
                        <a:latin typeface="Cambria Math" panose="02040503050406030204" pitchFamily="18" charset="0"/>
                      </a:rPr>
                      <m:t>000</m:t>
                    </m:r>
                    <m:r>
                      <a:rPr lang="en-US" i="1">
                        <a:latin typeface="Cambria Math" panose="02040503050406030204" pitchFamily="18" charset="0"/>
                      </a:rPr>
                      <m:t>+1</m:t>
                    </m:r>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−998</m:t>
                    </m:r>
                  </m:oMath>
                </a14:m>
                <a:endParaRPr lang="en-US" dirty="0"/>
              </a:p>
              <a:p>
                <a:pPr marL="1090422" lvl="3" indent="-285750"/>
                <a:endParaRPr lang="en-US" dirty="0"/>
              </a:p>
              <a:p>
                <a:pPr marL="576072" lvl="2" indent="0">
                  <a:buNone/>
                </a:pPr>
                <a:endParaRPr lang="en-US" dirty="0"/>
              </a:p>
              <a:p>
                <a:pPr marL="804672" lvl="3" indent="0">
                  <a:buNone/>
                </a:pPr>
                <a:endParaRPr lang="en-US" dirty="0"/>
              </a:p>
              <a:p>
                <a:pPr lvl="2"/>
                <a:endParaRPr lang="ro-RO" dirty="0"/>
              </a:p>
              <a:p>
                <a:pPr lvl="1"/>
                <a:endParaRPr lang="en-US" dirty="0"/>
              </a:p>
              <a:p>
                <a:pPr lvl="1"/>
                <a:endParaRPr lang="en-US" dirty="0"/>
              </a:p>
              <a:p>
                <a:pPr lvl="1"/>
                <a:endParaRPr lang="en-US" dirty="0"/>
              </a:p>
            </p:txBody>
          </p:sp>
        </mc:Choice>
        <mc:Fallback xmlns="">
          <p:sp>
            <p:nvSpPr>
              <p:cNvPr id="9" name="Content Placeholder 8"/>
              <p:cNvSpPr>
                <a:spLocks noGrp="1" noRot="1" noChangeAspect="1" noMove="1" noResize="1" noEditPoints="1" noAdjustHandles="1" noChangeArrowheads="1" noChangeShapeType="1" noTextEdit="1"/>
              </p:cNvSpPr>
              <p:nvPr>
                <p:ph idx="1"/>
              </p:nvPr>
            </p:nvSpPr>
            <p:spPr>
              <a:xfrm>
                <a:off x="1674812" y="1905000"/>
                <a:ext cx="9144000" cy="4267200"/>
              </a:xfrm>
              <a:blipFill rotWithShape="0">
                <a:blip r:embed="rId2"/>
                <a:stretch>
                  <a:fillRect t="-1571"/>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Basic Reinforcement Learning</a:t>
            </a:r>
          </a:p>
        </p:txBody>
      </p:sp>
      <p:sp>
        <p:nvSpPr>
          <p:cNvPr id="3" name="Oval 2"/>
          <p:cNvSpPr/>
          <p:nvPr/>
        </p:nvSpPr>
        <p:spPr>
          <a:xfrm>
            <a:off x="3136468" y="4616158"/>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6" name="Oval 15"/>
          <p:cNvSpPr/>
          <p:nvPr/>
        </p:nvSpPr>
        <p:spPr>
          <a:xfrm>
            <a:off x="4736668" y="3625558"/>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7" name="Oval 16"/>
          <p:cNvSpPr/>
          <p:nvPr/>
        </p:nvSpPr>
        <p:spPr>
          <a:xfrm>
            <a:off x="4812868" y="5454358"/>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cxnSp>
        <p:nvCxnSpPr>
          <p:cNvPr id="7" name="Straight Arrow Connector 6"/>
          <p:cNvCxnSpPr>
            <a:stCxn id="3" idx="7"/>
            <a:endCxn id="16" idx="2"/>
          </p:cNvCxnSpPr>
          <p:nvPr/>
        </p:nvCxnSpPr>
        <p:spPr>
          <a:xfrm flipV="1">
            <a:off x="3591753" y="3892258"/>
            <a:ext cx="1144915" cy="802015"/>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3" idx="5"/>
            <a:endCxn id="17" idx="2"/>
          </p:cNvCxnSpPr>
          <p:nvPr/>
        </p:nvCxnSpPr>
        <p:spPr>
          <a:xfrm>
            <a:off x="3591753" y="5071443"/>
            <a:ext cx="1221115" cy="649615"/>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rot="19507827">
            <a:off x="3482502" y="4236250"/>
            <a:ext cx="412292" cy="424732"/>
          </a:xfrm>
          <a:prstGeom prst="rect">
            <a:avLst/>
          </a:prstGeom>
          <a:noFill/>
        </p:spPr>
        <p:txBody>
          <a:bodyPr wrap="none" rtlCol="0">
            <a:spAutoFit/>
          </a:bodyPr>
          <a:lstStyle/>
          <a:p>
            <a:pPr>
              <a:lnSpc>
                <a:spcPct val="90000"/>
              </a:lnSpc>
            </a:pPr>
            <a:r>
              <a:rPr lang="en-US" sz="2400" dirty="0"/>
              <a:t>A</a:t>
            </a:r>
          </a:p>
        </p:txBody>
      </p:sp>
      <p:sp>
        <p:nvSpPr>
          <p:cNvPr id="23" name="TextBox 22"/>
          <p:cNvSpPr txBox="1"/>
          <p:nvPr/>
        </p:nvSpPr>
        <p:spPr>
          <a:xfrm rot="1615063">
            <a:off x="3411256" y="5110557"/>
            <a:ext cx="360996" cy="424732"/>
          </a:xfrm>
          <a:prstGeom prst="rect">
            <a:avLst/>
          </a:prstGeom>
          <a:noFill/>
        </p:spPr>
        <p:txBody>
          <a:bodyPr wrap="none" rtlCol="0">
            <a:spAutoFit/>
          </a:bodyPr>
          <a:lstStyle/>
          <a:p>
            <a:pPr>
              <a:lnSpc>
                <a:spcPct val="90000"/>
              </a:lnSpc>
            </a:pPr>
            <a:r>
              <a:rPr lang="en-US" sz="2400" dirty="0"/>
              <a:t>B</a:t>
            </a:r>
          </a:p>
        </p:txBody>
      </p:sp>
      <p:sp>
        <p:nvSpPr>
          <p:cNvPr id="24" name="TextBox 23"/>
          <p:cNvSpPr txBox="1"/>
          <p:nvPr/>
        </p:nvSpPr>
        <p:spPr>
          <a:xfrm rot="19507827">
            <a:off x="3959082" y="3961936"/>
            <a:ext cx="354584" cy="424732"/>
          </a:xfrm>
          <a:prstGeom prst="rect">
            <a:avLst/>
          </a:prstGeom>
          <a:noFill/>
        </p:spPr>
        <p:txBody>
          <a:bodyPr wrap="none" rtlCol="0">
            <a:spAutoFit/>
          </a:bodyPr>
          <a:lstStyle/>
          <a:p>
            <a:pPr>
              <a:lnSpc>
                <a:spcPct val="90000"/>
              </a:lnSpc>
            </a:pPr>
            <a:r>
              <a:rPr lang="en-US" sz="2400" dirty="0">
                <a:solidFill>
                  <a:schemeClr val="bg1"/>
                </a:solidFill>
              </a:rPr>
              <a:t>1</a:t>
            </a:r>
          </a:p>
        </p:txBody>
      </p:sp>
      <p:sp>
        <p:nvSpPr>
          <p:cNvPr id="26" name="TextBox 25"/>
          <p:cNvSpPr txBox="1"/>
          <p:nvPr/>
        </p:nvSpPr>
        <p:spPr>
          <a:xfrm rot="1615063">
            <a:off x="4134519" y="5496964"/>
            <a:ext cx="354584" cy="424732"/>
          </a:xfrm>
          <a:prstGeom prst="rect">
            <a:avLst/>
          </a:prstGeom>
          <a:noFill/>
        </p:spPr>
        <p:txBody>
          <a:bodyPr wrap="none" rtlCol="0">
            <a:spAutoFit/>
          </a:bodyPr>
          <a:lstStyle/>
          <a:p>
            <a:pPr>
              <a:lnSpc>
                <a:spcPct val="90000"/>
              </a:lnSpc>
            </a:pPr>
            <a:r>
              <a:rPr lang="en-US" sz="2400" dirty="0">
                <a:solidFill>
                  <a:schemeClr val="bg1"/>
                </a:solidFill>
              </a:rPr>
              <a:t>2</a:t>
            </a:r>
          </a:p>
        </p:txBody>
      </p:sp>
      <p:sp>
        <p:nvSpPr>
          <p:cNvPr id="14" name="Oval 13"/>
          <p:cNvSpPr/>
          <p:nvPr/>
        </p:nvSpPr>
        <p:spPr>
          <a:xfrm>
            <a:off x="6657898" y="3625558"/>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5" name="Oval 14"/>
          <p:cNvSpPr/>
          <p:nvPr/>
        </p:nvSpPr>
        <p:spPr>
          <a:xfrm>
            <a:off x="6695286" y="5454358"/>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8" name="Oval 17"/>
          <p:cNvSpPr/>
          <p:nvPr/>
        </p:nvSpPr>
        <p:spPr>
          <a:xfrm>
            <a:off x="8322660" y="4427573"/>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cxnSp>
        <p:nvCxnSpPr>
          <p:cNvPr id="19" name="Straight Arrow Connector 18"/>
          <p:cNvCxnSpPr>
            <a:stCxn id="16" idx="6"/>
            <a:endCxn id="14" idx="2"/>
          </p:cNvCxnSpPr>
          <p:nvPr/>
        </p:nvCxnSpPr>
        <p:spPr>
          <a:xfrm>
            <a:off x="5270068" y="3892258"/>
            <a:ext cx="1387830"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4" idx="6"/>
            <a:endCxn id="18" idx="1"/>
          </p:cNvCxnSpPr>
          <p:nvPr/>
        </p:nvCxnSpPr>
        <p:spPr>
          <a:xfrm>
            <a:off x="7191298" y="3892258"/>
            <a:ext cx="1209477" cy="61343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5" idx="6"/>
            <a:endCxn id="18" idx="3"/>
          </p:cNvCxnSpPr>
          <p:nvPr/>
        </p:nvCxnSpPr>
        <p:spPr>
          <a:xfrm flipV="1">
            <a:off x="7228686" y="4882858"/>
            <a:ext cx="1172089" cy="83820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7" idx="6"/>
            <a:endCxn id="15" idx="2"/>
          </p:cNvCxnSpPr>
          <p:nvPr/>
        </p:nvCxnSpPr>
        <p:spPr>
          <a:xfrm>
            <a:off x="5346268" y="5721058"/>
            <a:ext cx="1349018"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244966" y="3505625"/>
            <a:ext cx="412292" cy="424732"/>
          </a:xfrm>
          <a:prstGeom prst="rect">
            <a:avLst/>
          </a:prstGeom>
          <a:noFill/>
        </p:spPr>
        <p:txBody>
          <a:bodyPr wrap="none" rtlCol="0">
            <a:spAutoFit/>
          </a:bodyPr>
          <a:lstStyle/>
          <a:p>
            <a:pPr>
              <a:lnSpc>
                <a:spcPct val="90000"/>
              </a:lnSpc>
            </a:pPr>
            <a:r>
              <a:rPr lang="en-US" sz="2400" dirty="0"/>
              <a:t>A</a:t>
            </a:r>
          </a:p>
        </p:txBody>
      </p:sp>
      <p:sp>
        <p:nvSpPr>
          <p:cNvPr id="33" name="TextBox 32"/>
          <p:cNvSpPr txBox="1"/>
          <p:nvPr/>
        </p:nvSpPr>
        <p:spPr>
          <a:xfrm>
            <a:off x="5270068" y="5738137"/>
            <a:ext cx="412292" cy="424732"/>
          </a:xfrm>
          <a:prstGeom prst="rect">
            <a:avLst/>
          </a:prstGeom>
          <a:noFill/>
        </p:spPr>
        <p:txBody>
          <a:bodyPr wrap="none" rtlCol="0">
            <a:spAutoFit/>
          </a:bodyPr>
          <a:lstStyle/>
          <a:p>
            <a:pPr>
              <a:lnSpc>
                <a:spcPct val="90000"/>
              </a:lnSpc>
            </a:pPr>
            <a:r>
              <a:rPr lang="en-US" sz="2400" dirty="0"/>
              <a:t>A</a:t>
            </a:r>
          </a:p>
        </p:txBody>
      </p:sp>
      <p:sp>
        <p:nvSpPr>
          <p:cNvPr id="34" name="TextBox 33"/>
          <p:cNvSpPr txBox="1"/>
          <p:nvPr/>
        </p:nvSpPr>
        <p:spPr>
          <a:xfrm rot="19543697">
            <a:off x="7381214" y="5594283"/>
            <a:ext cx="412292" cy="424732"/>
          </a:xfrm>
          <a:prstGeom prst="rect">
            <a:avLst/>
          </a:prstGeom>
          <a:noFill/>
        </p:spPr>
        <p:txBody>
          <a:bodyPr wrap="none" rtlCol="0">
            <a:spAutoFit/>
          </a:bodyPr>
          <a:lstStyle/>
          <a:p>
            <a:pPr>
              <a:lnSpc>
                <a:spcPct val="90000"/>
              </a:lnSpc>
            </a:pPr>
            <a:r>
              <a:rPr lang="en-US" sz="2400" dirty="0"/>
              <a:t>A</a:t>
            </a:r>
          </a:p>
        </p:txBody>
      </p:sp>
      <p:sp>
        <p:nvSpPr>
          <p:cNvPr id="35" name="TextBox 34"/>
          <p:cNvSpPr txBox="1"/>
          <p:nvPr/>
        </p:nvSpPr>
        <p:spPr>
          <a:xfrm rot="1704227">
            <a:off x="7110255" y="3986607"/>
            <a:ext cx="412292" cy="424732"/>
          </a:xfrm>
          <a:prstGeom prst="rect">
            <a:avLst/>
          </a:prstGeom>
          <a:noFill/>
        </p:spPr>
        <p:txBody>
          <a:bodyPr wrap="none" rtlCol="0">
            <a:spAutoFit/>
          </a:bodyPr>
          <a:lstStyle/>
          <a:p>
            <a:pPr>
              <a:lnSpc>
                <a:spcPct val="90000"/>
              </a:lnSpc>
            </a:pPr>
            <a:r>
              <a:rPr lang="en-US" sz="2400" dirty="0"/>
              <a:t>A</a:t>
            </a:r>
          </a:p>
        </p:txBody>
      </p:sp>
      <p:cxnSp>
        <p:nvCxnSpPr>
          <p:cNvPr id="38" name="Straight Arrow Connector 37"/>
          <p:cNvCxnSpPr>
            <a:endCxn id="15" idx="1"/>
          </p:cNvCxnSpPr>
          <p:nvPr/>
        </p:nvCxnSpPr>
        <p:spPr>
          <a:xfrm>
            <a:off x="5270068" y="3930357"/>
            <a:ext cx="1503333" cy="160211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5097161" y="4006329"/>
            <a:ext cx="360996" cy="424732"/>
          </a:xfrm>
          <a:prstGeom prst="rect">
            <a:avLst/>
          </a:prstGeom>
          <a:noFill/>
        </p:spPr>
        <p:txBody>
          <a:bodyPr wrap="none" rtlCol="0">
            <a:spAutoFit/>
          </a:bodyPr>
          <a:lstStyle/>
          <a:p>
            <a:pPr>
              <a:lnSpc>
                <a:spcPct val="90000"/>
              </a:lnSpc>
            </a:pPr>
            <a:r>
              <a:rPr lang="en-US" sz="2400" dirty="0"/>
              <a:t>B</a:t>
            </a:r>
          </a:p>
        </p:txBody>
      </p:sp>
      <p:sp>
        <p:nvSpPr>
          <p:cNvPr id="42" name="TextBox 41"/>
          <p:cNvSpPr txBox="1"/>
          <p:nvPr/>
        </p:nvSpPr>
        <p:spPr>
          <a:xfrm>
            <a:off x="5637212" y="3467526"/>
            <a:ext cx="354584" cy="424732"/>
          </a:xfrm>
          <a:prstGeom prst="rect">
            <a:avLst/>
          </a:prstGeom>
          <a:noFill/>
        </p:spPr>
        <p:txBody>
          <a:bodyPr wrap="none" rtlCol="0">
            <a:spAutoFit/>
          </a:bodyPr>
          <a:lstStyle/>
          <a:p>
            <a:pPr>
              <a:lnSpc>
                <a:spcPct val="90000"/>
              </a:lnSpc>
            </a:pPr>
            <a:r>
              <a:rPr lang="en-US" sz="2400" dirty="0">
                <a:solidFill>
                  <a:schemeClr val="bg1"/>
                </a:solidFill>
              </a:rPr>
              <a:t>1</a:t>
            </a:r>
          </a:p>
        </p:txBody>
      </p:sp>
      <p:sp>
        <p:nvSpPr>
          <p:cNvPr id="43" name="TextBox 42"/>
          <p:cNvSpPr txBox="1"/>
          <p:nvPr/>
        </p:nvSpPr>
        <p:spPr>
          <a:xfrm>
            <a:off x="5904839" y="4361904"/>
            <a:ext cx="354584" cy="424732"/>
          </a:xfrm>
          <a:prstGeom prst="rect">
            <a:avLst/>
          </a:prstGeom>
          <a:noFill/>
        </p:spPr>
        <p:txBody>
          <a:bodyPr wrap="none" rtlCol="0">
            <a:spAutoFit/>
          </a:bodyPr>
          <a:lstStyle/>
          <a:p>
            <a:pPr>
              <a:lnSpc>
                <a:spcPct val="90000"/>
              </a:lnSpc>
            </a:pPr>
            <a:r>
              <a:rPr lang="en-US" sz="2400" dirty="0">
                <a:solidFill>
                  <a:schemeClr val="bg1"/>
                </a:solidFill>
              </a:rPr>
              <a:t>1</a:t>
            </a:r>
          </a:p>
        </p:txBody>
      </p:sp>
      <p:sp>
        <p:nvSpPr>
          <p:cNvPr id="44" name="TextBox 43"/>
          <p:cNvSpPr txBox="1"/>
          <p:nvPr/>
        </p:nvSpPr>
        <p:spPr>
          <a:xfrm>
            <a:off x="5381728" y="5322923"/>
            <a:ext cx="966931" cy="424732"/>
          </a:xfrm>
          <a:prstGeom prst="rect">
            <a:avLst/>
          </a:prstGeom>
          <a:noFill/>
        </p:spPr>
        <p:txBody>
          <a:bodyPr wrap="none" rtlCol="0">
            <a:spAutoFit/>
          </a:bodyPr>
          <a:lstStyle/>
          <a:p>
            <a:pPr>
              <a:lnSpc>
                <a:spcPct val="90000"/>
              </a:lnSpc>
            </a:pPr>
            <a:r>
              <a:rPr lang="en-US" sz="2400" dirty="0">
                <a:solidFill>
                  <a:schemeClr val="bg1"/>
                </a:solidFill>
              </a:rPr>
              <a:t>-1000</a:t>
            </a:r>
          </a:p>
        </p:txBody>
      </p:sp>
      <p:sp>
        <p:nvSpPr>
          <p:cNvPr id="45" name="TextBox 44"/>
          <p:cNvSpPr txBox="1"/>
          <p:nvPr/>
        </p:nvSpPr>
        <p:spPr>
          <a:xfrm rot="1710580">
            <a:off x="7652125" y="3815147"/>
            <a:ext cx="354584" cy="424732"/>
          </a:xfrm>
          <a:prstGeom prst="rect">
            <a:avLst/>
          </a:prstGeom>
          <a:noFill/>
        </p:spPr>
        <p:txBody>
          <a:bodyPr wrap="none" rtlCol="0">
            <a:spAutoFit/>
          </a:bodyPr>
          <a:lstStyle/>
          <a:p>
            <a:pPr>
              <a:lnSpc>
                <a:spcPct val="90000"/>
              </a:lnSpc>
            </a:pPr>
            <a:r>
              <a:rPr lang="en-US" sz="2400" dirty="0">
                <a:solidFill>
                  <a:schemeClr val="bg1"/>
                </a:solidFill>
              </a:rPr>
              <a:t>1</a:t>
            </a:r>
          </a:p>
        </p:txBody>
      </p:sp>
      <p:sp>
        <p:nvSpPr>
          <p:cNvPr id="46" name="TextBox 45"/>
          <p:cNvSpPr txBox="1"/>
          <p:nvPr/>
        </p:nvSpPr>
        <p:spPr>
          <a:xfrm rot="19268115">
            <a:off x="7879328" y="5357629"/>
            <a:ext cx="524503" cy="424732"/>
          </a:xfrm>
          <a:prstGeom prst="rect">
            <a:avLst/>
          </a:prstGeom>
          <a:noFill/>
        </p:spPr>
        <p:txBody>
          <a:bodyPr wrap="none" rtlCol="0">
            <a:spAutoFit/>
          </a:bodyPr>
          <a:lstStyle/>
          <a:p>
            <a:pPr>
              <a:lnSpc>
                <a:spcPct val="90000"/>
              </a:lnSpc>
            </a:pPr>
            <a:r>
              <a:rPr lang="en-US" sz="2400" dirty="0">
                <a:solidFill>
                  <a:schemeClr val="bg1"/>
                </a:solidFill>
              </a:rPr>
              <a:t>10</a:t>
            </a:r>
          </a:p>
        </p:txBody>
      </p:sp>
    </p:spTree>
    <p:extLst>
      <p:ext uri="{BB962C8B-B14F-4D97-AF65-F5344CB8AC3E}">
        <p14:creationId xmlns:p14="http://schemas.microsoft.com/office/powerpoint/2010/main" val="3058719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p:cNvSpPr>
                <a:spLocks noGrp="1"/>
              </p:cNvSpPr>
              <p:nvPr>
                <p:ph idx="1"/>
              </p:nvPr>
            </p:nvSpPr>
            <p:spPr>
              <a:xfrm>
                <a:off x="1687423" y="1626006"/>
                <a:ext cx="9144000" cy="4267200"/>
              </a:xfrm>
            </p:spPr>
            <p:txBody>
              <a:bodyPr>
                <a:normAutofit/>
              </a:bodyPr>
              <a:lstStyle/>
              <a:p>
                <a:pPr marL="861822" lvl="2" indent="-285750"/>
                <a:r>
                  <a:rPr lang="en-US" sz="2000" dirty="0"/>
                  <a:t>Value Function: Associates a value with each state for a policy (How good it is to run policy </a:t>
                </a:r>
                <a14:m>
                  <m:oMath xmlns:m="http://schemas.openxmlformats.org/officeDocument/2006/math">
                    <m:r>
                      <a:rPr lang="en-US" sz="2000" b="0" i="1" smtClean="0">
                        <a:latin typeface="Cambria Math" panose="02040503050406030204" pitchFamily="18" charset="0"/>
                      </a:rPr>
                      <m:t>𝜋</m:t>
                    </m:r>
                  </m:oMath>
                </a14:m>
                <a:r>
                  <a:rPr lang="en-US" sz="2000" dirty="0"/>
                  <a:t> from state </a:t>
                </a:r>
                <a14:m>
                  <m:oMath xmlns:m="http://schemas.openxmlformats.org/officeDocument/2006/math">
                    <m:r>
                      <a:rPr lang="en-US" sz="2000" b="0" i="1" smtClean="0">
                        <a:latin typeface="Cambria Math" panose="02040503050406030204" pitchFamily="18" charset="0"/>
                      </a:rPr>
                      <m:t>𝑠</m:t>
                    </m:r>
                  </m:oMath>
                </a14:m>
                <a:r>
                  <a:rPr lang="en-US" sz="2000" dirty="0"/>
                  <a:t>)</a:t>
                </a:r>
                <a:br>
                  <a:rPr lang="en-US" sz="2000" dirty="0"/>
                </a:br>
                <a:r>
                  <a:rPr lang="en-US" sz="2000" dirty="0"/>
                  <a:t>			</a:t>
                </a:r>
              </a:p>
              <a:p>
                <a:pPr marL="576072" lvl="2" indent="0">
                  <a:buNone/>
                </a:pPr>
                <a:r>
                  <a:rPr lang="en-US" sz="2000" b="0" dirty="0"/>
                  <a:t>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𝑉</m:t>
                        </m:r>
                      </m:e>
                      <m:sup>
                        <m:r>
                          <a:rPr lang="en-US" sz="2000" b="0" i="1" smtClean="0">
                            <a:latin typeface="Cambria Math" panose="02040503050406030204" pitchFamily="18" charset="0"/>
                          </a:rPr>
                          <m:t>𝜋</m:t>
                        </m:r>
                      </m:sup>
                    </m:s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e>
                    </m:d>
                    <m:r>
                      <a:rPr lang="en-US" sz="2000" b="0" i="1" smtClean="0">
                        <a:latin typeface="Cambria Math" panose="02040503050406030204" pitchFamily="18" charset="0"/>
                      </a:rPr>
                      <m:t>=</m:t>
                    </m:r>
                    <m:r>
                      <a:rPr lang="en-US" sz="2000" b="0" i="1" smtClean="0">
                        <a:latin typeface="Cambria Math" panose="02040503050406030204" pitchFamily="18" charset="0"/>
                      </a:rPr>
                      <m:t>𝑅</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𝜋</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e>
                        </m:d>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𝑠</m:t>
                            </m:r>
                          </m:e>
                          <m:sup>
                            <m:r>
                              <a:rPr lang="en-US" sz="2000" b="0" i="1" smtClean="0">
                                <a:latin typeface="Cambria Math" panose="02040503050406030204" pitchFamily="18" charset="0"/>
                              </a:rPr>
                              <m:t>′</m:t>
                            </m:r>
                          </m:sup>
                        </m:sSup>
                      </m:e>
                    </m:d>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𝑉</m:t>
                        </m:r>
                      </m:e>
                      <m:sup>
                        <m:r>
                          <a:rPr lang="en-US" sz="2000" b="0" i="1" smtClean="0">
                            <a:latin typeface="Cambria Math" panose="02040503050406030204" pitchFamily="18" charset="0"/>
                          </a:rPr>
                          <m:t>𝜋</m:t>
                        </m:r>
                      </m:sup>
                    </m:sSup>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𝑠</m:t>
                            </m:r>
                          </m:e>
                          <m:sup>
                            <m:r>
                              <a:rPr lang="en-US" sz="2000" b="0" i="1" smtClean="0">
                                <a:latin typeface="Cambria Math" panose="02040503050406030204" pitchFamily="18" charset="0"/>
                              </a:rPr>
                              <m:t>′</m:t>
                            </m:r>
                          </m:sup>
                        </m:sSup>
                      </m:e>
                    </m:d>
                  </m:oMath>
                </a14:m>
                <a:endParaRPr lang="en-US" sz="2000" dirty="0"/>
              </a:p>
              <a:p>
                <a:pPr marL="576072" lvl="2" indent="0">
                  <a:buNone/>
                </a:pPr>
                <a:endParaRPr lang="en-US" sz="2000" dirty="0"/>
              </a:p>
              <a:p>
                <a:pPr marL="1090422" lvl="3" indent="-285750"/>
                <a:endParaRPr lang="en-US" dirty="0"/>
              </a:p>
              <a:p>
                <a:pPr marL="576072" lvl="2" indent="0">
                  <a:buNone/>
                </a:pPr>
                <a:endParaRPr lang="en-US" dirty="0"/>
              </a:p>
              <a:p>
                <a:pPr marL="804672" lvl="3" indent="0">
                  <a:buNone/>
                </a:pPr>
                <a:endParaRPr lang="en-US" dirty="0"/>
              </a:p>
              <a:p>
                <a:pPr lvl="2"/>
                <a:endParaRPr lang="ro-RO" dirty="0"/>
              </a:p>
              <a:p>
                <a:pPr lvl="1"/>
                <a:endParaRPr lang="en-US" dirty="0"/>
              </a:p>
              <a:p>
                <a:pPr lvl="1"/>
                <a:endParaRPr lang="en-US" dirty="0"/>
              </a:p>
              <a:p>
                <a:pPr lvl="1"/>
                <a:endParaRPr lang="en-US" dirty="0"/>
              </a:p>
            </p:txBody>
          </p:sp>
        </mc:Choice>
        <mc:Fallback xmlns="">
          <p:sp>
            <p:nvSpPr>
              <p:cNvPr id="9" name="Content Placeholder 8"/>
              <p:cNvSpPr>
                <a:spLocks noGrp="1" noRot="1" noChangeAspect="1" noMove="1" noResize="1" noEditPoints="1" noAdjustHandles="1" noChangeArrowheads="1" noChangeShapeType="1" noTextEdit="1"/>
              </p:cNvSpPr>
              <p:nvPr>
                <p:ph idx="1"/>
              </p:nvPr>
            </p:nvSpPr>
            <p:spPr>
              <a:xfrm>
                <a:off x="1687423" y="1626006"/>
                <a:ext cx="9144000" cy="4267200"/>
              </a:xfrm>
              <a:blipFill>
                <a:blip r:embed="rId2"/>
                <a:stretch>
                  <a:fillRect t="-1780"/>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Basic Reinforcement Learning</a:t>
            </a:r>
          </a:p>
        </p:txBody>
      </p:sp>
      <p:sp>
        <p:nvSpPr>
          <p:cNvPr id="3" name="Oval 2"/>
          <p:cNvSpPr/>
          <p:nvPr/>
        </p:nvSpPr>
        <p:spPr>
          <a:xfrm>
            <a:off x="3136468" y="4854263"/>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6" name="Oval 15"/>
          <p:cNvSpPr/>
          <p:nvPr/>
        </p:nvSpPr>
        <p:spPr>
          <a:xfrm>
            <a:off x="4736668" y="3863663"/>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7" name="Oval 16"/>
          <p:cNvSpPr/>
          <p:nvPr/>
        </p:nvSpPr>
        <p:spPr>
          <a:xfrm>
            <a:off x="4812868" y="5692463"/>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cxnSp>
        <p:nvCxnSpPr>
          <p:cNvPr id="7" name="Straight Arrow Connector 6"/>
          <p:cNvCxnSpPr>
            <a:stCxn id="3" idx="7"/>
            <a:endCxn id="16" idx="2"/>
          </p:cNvCxnSpPr>
          <p:nvPr/>
        </p:nvCxnSpPr>
        <p:spPr>
          <a:xfrm flipV="1">
            <a:off x="3591753" y="4130363"/>
            <a:ext cx="1144915" cy="802015"/>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3" idx="5"/>
            <a:endCxn id="17" idx="2"/>
          </p:cNvCxnSpPr>
          <p:nvPr/>
        </p:nvCxnSpPr>
        <p:spPr>
          <a:xfrm>
            <a:off x="3591753" y="5309548"/>
            <a:ext cx="1221115" cy="649615"/>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rot="19507827">
            <a:off x="3482502" y="4474355"/>
            <a:ext cx="412292" cy="424732"/>
          </a:xfrm>
          <a:prstGeom prst="rect">
            <a:avLst/>
          </a:prstGeom>
          <a:noFill/>
        </p:spPr>
        <p:txBody>
          <a:bodyPr wrap="none" rtlCol="0">
            <a:spAutoFit/>
          </a:bodyPr>
          <a:lstStyle/>
          <a:p>
            <a:pPr>
              <a:lnSpc>
                <a:spcPct val="90000"/>
              </a:lnSpc>
            </a:pPr>
            <a:r>
              <a:rPr lang="en-US" sz="2400" dirty="0"/>
              <a:t>A</a:t>
            </a:r>
          </a:p>
        </p:txBody>
      </p:sp>
      <p:sp>
        <p:nvSpPr>
          <p:cNvPr id="23" name="TextBox 22"/>
          <p:cNvSpPr txBox="1"/>
          <p:nvPr/>
        </p:nvSpPr>
        <p:spPr>
          <a:xfrm rot="1615063">
            <a:off x="3411256" y="5348662"/>
            <a:ext cx="360996" cy="424732"/>
          </a:xfrm>
          <a:prstGeom prst="rect">
            <a:avLst/>
          </a:prstGeom>
          <a:noFill/>
        </p:spPr>
        <p:txBody>
          <a:bodyPr wrap="none" rtlCol="0">
            <a:spAutoFit/>
          </a:bodyPr>
          <a:lstStyle/>
          <a:p>
            <a:pPr>
              <a:lnSpc>
                <a:spcPct val="90000"/>
              </a:lnSpc>
            </a:pPr>
            <a:r>
              <a:rPr lang="en-US" sz="2400" dirty="0"/>
              <a:t>B</a:t>
            </a:r>
          </a:p>
        </p:txBody>
      </p:sp>
      <p:sp>
        <p:nvSpPr>
          <p:cNvPr id="24" name="TextBox 23"/>
          <p:cNvSpPr txBox="1"/>
          <p:nvPr/>
        </p:nvSpPr>
        <p:spPr>
          <a:xfrm rot="19507827">
            <a:off x="3959082" y="4200041"/>
            <a:ext cx="354584" cy="424732"/>
          </a:xfrm>
          <a:prstGeom prst="rect">
            <a:avLst/>
          </a:prstGeom>
          <a:noFill/>
        </p:spPr>
        <p:txBody>
          <a:bodyPr wrap="none" rtlCol="0">
            <a:spAutoFit/>
          </a:bodyPr>
          <a:lstStyle/>
          <a:p>
            <a:pPr>
              <a:lnSpc>
                <a:spcPct val="90000"/>
              </a:lnSpc>
            </a:pPr>
            <a:r>
              <a:rPr lang="en-US" sz="2400" dirty="0">
                <a:solidFill>
                  <a:schemeClr val="bg1"/>
                </a:solidFill>
              </a:rPr>
              <a:t>1</a:t>
            </a:r>
          </a:p>
        </p:txBody>
      </p:sp>
      <p:sp>
        <p:nvSpPr>
          <p:cNvPr id="26" name="TextBox 25"/>
          <p:cNvSpPr txBox="1"/>
          <p:nvPr/>
        </p:nvSpPr>
        <p:spPr>
          <a:xfrm rot="1615063">
            <a:off x="4134519" y="5735069"/>
            <a:ext cx="354584" cy="424732"/>
          </a:xfrm>
          <a:prstGeom prst="rect">
            <a:avLst/>
          </a:prstGeom>
          <a:noFill/>
        </p:spPr>
        <p:txBody>
          <a:bodyPr wrap="none" rtlCol="0">
            <a:spAutoFit/>
          </a:bodyPr>
          <a:lstStyle/>
          <a:p>
            <a:pPr>
              <a:lnSpc>
                <a:spcPct val="90000"/>
              </a:lnSpc>
            </a:pPr>
            <a:r>
              <a:rPr lang="en-US" sz="2400" dirty="0">
                <a:solidFill>
                  <a:schemeClr val="bg1"/>
                </a:solidFill>
              </a:rPr>
              <a:t>2</a:t>
            </a:r>
          </a:p>
        </p:txBody>
      </p:sp>
      <p:sp>
        <p:nvSpPr>
          <p:cNvPr id="14" name="Oval 13"/>
          <p:cNvSpPr/>
          <p:nvPr/>
        </p:nvSpPr>
        <p:spPr>
          <a:xfrm>
            <a:off x="6657898" y="3863663"/>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5" name="Oval 14"/>
          <p:cNvSpPr/>
          <p:nvPr/>
        </p:nvSpPr>
        <p:spPr>
          <a:xfrm>
            <a:off x="6695286" y="5692463"/>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8" name="Oval 17"/>
          <p:cNvSpPr/>
          <p:nvPr/>
        </p:nvSpPr>
        <p:spPr>
          <a:xfrm>
            <a:off x="8322660" y="4665678"/>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cxnSp>
        <p:nvCxnSpPr>
          <p:cNvPr id="19" name="Straight Arrow Connector 18"/>
          <p:cNvCxnSpPr>
            <a:stCxn id="16" idx="6"/>
            <a:endCxn id="14" idx="2"/>
          </p:cNvCxnSpPr>
          <p:nvPr/>
        </p:nvCxnSpPr>
        <p:spPr>
          <a:xfrm>
            <a:off x="5270068" y="4130363"/>
            <a:ext cx="1387830"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4" idx="6"/>
            <a:endCxn id="18" idx="1"/>
          </p:cNvCxnSpPr>
          <p:nvPr/>
        </p:nvCxnSpPr>
        <p:spPr>
          <a:xfrm>
            <a:off x="7191298" y="4130363"/>
            <a:ext cx="1209477" cy="61343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5" idx="6"/>
            <a:endCxn id="18" idx="3"/>
          </p:cNvCxnSpPr>
          <p:nvPr/>
        </p:nvCxnSpPr>
        <p:spPr>
          <a:xfrm flipV="1">
            <a:off x="7228686" y="5120963"/>
            <a:ext cx="1172089" cy="83820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7" idx="6"/>
            <a:endCxn id="15" idx="2"/>
          </p:cNvCxnSpPr>
          <p:nvPr/>
        </p:nvCxnSpPr>
        <p:spPr>
          <a:xfrm>
            <a:off x="5346268" y="5959163"/>
            <a:ext cx="1349018"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244966" y="3743730"/>
            <a:ext cx="412292" cy="424732"/>
          </a:xfrm>
          <a:prstGeom prst="rect">
            <a:avLst/>
          </a:prstGeom>
          <a:noFill/>
        </p:spPr>
        <p:txBody>
          <a:bodyPr wrap="none" rtlCol="0">
            <a:spAutoFit/>
          </a:bodyPr>
          <a:lstStyle/>
          <a:p>
            <a:pPr>
              <a:lnSpc>
                <a:spcPct val="90000"/>
              </a:lnSpc>
            </a:pPr>
            <a:r>
              <a:rPr lang="en-US" sz="2400" dirty="0"/>
              <a:t>A</a:t>
            </a:r>
          </a:p>
        </p:txBody>
      </p:sp>
      <p:sp>
        <p:nvSpPr>
          <p:cNvPr id="33" name="TextBox 32"/>
          <p:cNvSpPr txBox="1"/>
          <p:nvPr/>
        </p:nvSpPr>
        <p:spPr>
          <a:xfrm>
            <a:off x="5270068" y="5976242"/>
            <a:ext cx="412292" cy="424732"/>
          </a:xfrm>
          <a:prstGeom prst="rect">
            <a:avLst/>
          </a:prstGeom>
          <a:noFill/>
        </p:spPr>
        <p:txBody>
          <a:bodyPr wrap="none" rtlCol="0">
            <a:spAutoFit/>
          </a:bodyPr>
          <a:lstStyle/>
          <a:p>
            <a:pPr>
              <a:lnSpc>
                <a:spcPct val="90000"/>
              </a:lnSpc>
            </a:pPr>
            <a:r>
              <a:rPr lang="en-US" sz="2400" dirty="0"/>
              <a:t>A</a:t>
            </a:r>
          </a:p>
        </p:txBody>
      </p:sp>
      <p:sp>
        <p:nvSpPr>
          <p:cNvPr id="34" name="TextBox 33"/>
          <p:cNvSpPr txBox="1"/>
          <p:nvPr/>
        </p:nvSpPr>
        <p:spPr>
          <a:xfrm rot="19543697">
            <a:off x="7381214" y="5832388"/>
            <a:ext cx="412292" cy="424732"/>
          </a:xfrm>
          <a:prstGeom prst="rect">
            <a:avLst/>
          </a:prstGeom>
          <a:noFill/>
        </p:spPr>
        <p:txBody>
          <a:bodyPr wrap="none" rtlCol="0">
            <a:spAutoFit/>
          </a:bodyPr>
          <a:lstStyle/>
          <a:p>
            <a:pPr>
              <a:lnSpc>
                <a:spcPct val="90000"/>
              </a:lnSpc>
            </a:pPr>
            <a:r>
              <a:rPr lang="en-US" sz="2400" dirty="0"/>
              <a:t>A</a:t>
            </a:r>
          </a:p>
        </p:txBody>
      </p:sp>
      <p:sp>
        <p:nvSpPr>
          <p:cNvPr id="35" name="TextBox 34"/>
          <p:cNvSpPr txBox="1"/>
          <p:nvPr/>
        </p:nvSpPr>
        <p:spPr>
          <a:xfrm rot="1704227">
            <a:off x="7110255" y="4224712"/>
            <a:ext cx="412292" cy="424732"/>
          </a:xfrm>
          <a:prstGeom prst="rect">
            <a:avLst/>
          </a:prstGeom>
          <a:noFill/>
        </p:spPr>
        <p:txBody>
          <a:bodyPr wrap="none" rtlCol="0">
            <a:spAutoFit/>
          </a:bodyPr>
          <a:lstStyle/>
          <a:p>
            <a:pPr>
              <a:lnSpc>
                <a:spcPct val="90000"/>
              </a:lnSpc>
            </a:pPr>
            <a:r>
              <a:rPr lang="en-US" sz="2400" dirty="0"/>
              <a:t>A</a:t>
            </a:r>
          </a:p>
        </p:txBody>
      </p:sp>
      <p:cxnSp>
        <p:nvCxnSpPr>
          <p:cNvPr id="38" name="Straight Arrow Connector 37"/>
          <p:cNvCxnSpPr>
            <a:endCxn id="15" idx="1"/>
          </p:cNvCxnSpPr>
          <p:nvPr/>
        </p:nvCxnSpPr>
        <p:spPr>
          <a:xfrm>
            <a:off x="5270068" y="4168462"/>
            <a:ext cx="1503333" cy="160211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5097161" y="4244434"/>
            <a:ext cx="360996" cy="424732"/>
          </a:xfrm>
          <a:prstGeom prst="rect">
            <a:avLst/>
          </a:prstGeom>
          <a:noFill/>
        </p:spPr>
        <p:txBody>
          <a:bodyPr wrap="none" rtlCol="0">
            <a:spAutoFit/>
          </a:bodyPr>
          <a:lstStyle/>
          <a:p>
            <a:pPr>
              <a:lnSpc>
                <a:spcPct val="90000"/>
              </a:lnSpc>
            </a:pPr>
            <a:r>
              <a:rPr lang="en-US" sz="2400" dirty="0"/>
              <a:t>B</a:t>
            </a:r>
          </a:p>
        </p:txBody>
      </p:sp>
      <p:sp>
        <p:nvSpPr>
          <p:cNvPr id="42" name="TextBox 41"/>
          <p:cNvSpPr txBox="1"/>
          <p:nvPr/>
        </p:nvSpPr>
        <p:spPr>
          <a:xfrm>
            <a:off x="5637212" y="3705631"/>
            <a:ext cx="354584" cy="424732"/>
          </a:xfrm>
          <a:prstGeom prst="rect">
            <a:avLst/>
          </a:prstGeom>
          <a:noFill/>
        </p:spPr>
        <p:txBody>
          <a:bodyPr wrap="none" rtlCol="0">
            <a:spAutoFit/>
          </a:bodyPr>
          <a:lstStyle/>
          <a:p>
            <a:pPr>
              <a:lnSpc>
                <a:spcPct val="90000"/>
              </a:lnSpc>
            </a:pPr>
            <a:r>
              <a:rPr lang="en-US" sz="2400" dirty="0">
                <a:solidFill>
                  <a:schemeClr val="bg1"/>
                </a:solidFill>
              </a:rPr>
              <a:t>1</a:t>
            </a:r>
          </a:p>
        </p:txBody>
      </p:sp>
      <p:sp>
        <p:nvSpPr>
          <p:cNvPr id="43" name="TextBox 42"/>
          <p:cNvSpPr txBox="1"/>
          <p:nvPr/>
        </p:nvSpPr>
        <p:spPr>
          <a:xfrm>
            <a:off x="5904839" y="4600009"/>
            <a:ext cx="354584" cy="424732"/>
          </a:xfrm>
          <a:prstGeom prst="rect">
            <a:avLst/>
          </a:prstGeom>
          <a:noFill/>
        </p:spPr>
        <p:txBody>
          <a:bodyPr wrap="none" rtlCol="0">
            <a:spAutoFit/>
          </a:bodyPr>
          <a:lstStyle/>
          <a:p>
            <a:pPr>
              <a:lnSpc>
                <a:spcPct val="90000"/>
              </a:lnSpc>
            </a:pPr>
            <a:r>
              <a:rPr lang="en-US" sz="2400" dirty="0">
                <a:solidFill>
                  <a:schemeClr val="bg1"/>
                </a:solidFill>
              </a:rPr>
              <a:t>1</a:t>
            </a:r>
          </a:p>
        </p:txBody>
      </p:sp>
      <p:sp>
        <p:nvSpPr>
          <p:cNvPr id="44" name="TextBox 43"/>
          <p:cNvSpPr txBox="1"/>
          <p:nvPr/>
        </p:nvSpPr>
        <p:spPr>
          <a:xfrm>
            <a:off x="5381728" y="5561028"/>
            <a:ext cx="966931" cy="424732"/>
          </a:xfrm>
          <a:prstGeom prst="rect">
            <a:avLst/>
          </a:prstGeom>
          <a:noFill/>
        </p:spPr>
        <p:txBody>
          <a:bodyPr wrap="none" rtlCol="0">
            <a:spAutoFit/>
          </a:bodyPr>
          <a:lstStyle/>
          <a:p>
            <a:pPr>
              <a:lnSpc>
                <a:spcPct val="90000"/>
              </a:lnSpc>
            </a:pPr>
            <a:r>
              <a:rPr lang="en-US" sz="2400" dirty="0">
                <a:solidFill>
                  <a:schemeClr val="bg1"/>
                </a:solidFill>
              </a:rPr>
              <a:t>-1000</a:t>
            </a:r>
          </a:p>
        </p:txBody>
      </p:sp>
      <p:sp>
        <p:nvSpPr>
          <p:cNvPr id="45" name="TextBox 44"/>
          <p:cNvSpPr txBox="1"/>
          <p:nvPr/>
        </p:nvSpPr>
        <p:spPr>
          <a:xfrm rot="1710580">
            <a:off x="7652125" y="4053252"/>
            <a:ext cx="354584" cy="424732"/>
          </a:xfrm>
          <a:prstGeom prst="rect">
            <a:avLst/>
          </a:prstGeom>
          <a:noFill/>
        </p:spPr>
        <p:txBody>
          <a:bodyPr wrap="none" rtlCol="0">
            <a:spAutoFit/>
          </a:bodyPr>
          <a:lstStyle/>
          <a:p>
            <a:pPr>
              <a:lnSpc>
                <a:spcPct val="90000"/>
              </a:lnSpc>
            </a:pPr>
            <a:r>
              <a:rPr lang="en-US" sz="2400" dirty="0">
                <a:solidFill>
                  <a:schemeClr val="bg1"/>
                </a:solidFill>
              </a:rPr>
              <a:t>1</a:t>
            </a:r>
          </a:p>
        </p:txBody>
      </p:sp>
      <p:sp>
        <p:nvSpPr>
          <p:cNvPr id="46" name="TextBox 45"/>
          <p:cNvSpPr txBox="1"/>
          <p:nvPr/>
        </p:nvSpPr>
        <p:spPr>
          <a:xfrm rot="19268115">
            <a:off x="7879328" y="5595734"/>
            <a:ext cx="524503" cy="424732"/>
          </a:xfrm>
          <a:prstGeom prst="rect">
            <a:avLst/>
          </a:prstGeom>
          <a:noFill/>
        </p:spPr>
        <p:txBody>
          <a:bodyPr wrap="none" rtlCol="0">
            <a:spAutoFit/>
          </a:bodyPr>
          <a:lstStyle/>
          <a:p>
            <a:pPr>
              <a:lnSpc>
                <a:spcPct val="90000"/>
              </a:lnSpc>
            </a:pPr>
            <a:r>
              <a:rPr lang="en-US" sz="2400" dirty="0">
                <a:solidFill>
                  <a:schemeClr val="bg1"/>
                </a:solidFill>
              </a:rPr>
              <a:t>10</a:t>
            </a:r>
          </a:p>
        </p:txBody>
      </p:sp>
      <mc:AlternateContent xmlns:mc="http://schemas.openxmlformats.org/markup-compatibility/2006" xmlns:a14="http://schemas.microsoft.com/office/drawing/2010/main">
        <mc:Choice Requires="a14">
          <p:sp>
            <p:nvSpPr>
              <p:cNvPr id="4" name="TextBox 3"/>
              <p:cNvSpPr txBox="1"/>
              <p:nvPr/>
            </p:nvSpPr>
            <p:spPr>
              <a:xfrm>
                <a:off x="1909501" y="3981652"/>
                <a:ext cx="1207767" cy="3139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p>
                        <m:sSupPr>
                          <m:ctrlPr>
                            <a:rPr lang="en-US" sz="1600" b="0" i="1" smtClean="0">
                              <a:solidFill>
                                <a:schemeClr val="bg1"/>
                              </a:solidFill>
                              <a:latin typeface="Cambria Math" panose="02040503050406030204" pitchFamily="18" charset="0"/>
                            </a:rPr>
                          </m:ctrlPr>
                        </m:sSupPr>
                        <m:e>
                          <m:r>
                            <a:rPr lang="en-US" sz="1600" b="0" i="1" smtClean="0">
                              <a:solidFill>
                                <a:schemeClr val="bg1"/>
                              </a:solidFill>
                              <a:latin typeface="Cambria Math" panose="02040503050406030204" pitchFamily="18" charset="0"/>
                            </a:rPr>
                            <m:t>𝑉</m:t>
                          </m:r>
                        </m:e>
                        <m:sup>
                          <m:r>
                            <a:rPr lang="en-US" sz="1600" b="0" i="1" smtClean="0">
                              <a:solidFill>
                                <a:srgbClr val="C00000"/>
                              </a:solidFill>
                              <a:latin typeface="Cambria Math" panose="02040503050406030204" pitchFamily="18" charset="0"/>
                            </a:rPr>
                            <m:t>1</m:t>
                          </m:r>
                        </m:sup>
                      </m:sSup>
                      <m:d>
                        <m:dPr>
                          <m:ctrlPr>
                            <a:rPr lang="en-US" sz="1600" b="0" i="1" smtClean="0">
                              <a:solidFill>
                                <a:schemeClr val="bg1"/>
                              </a:solidFill>
                              <a:latin typeface="Cambria Math" panose="02040503050406030204" pitchFamily="18" charset="0"/>
                            </a:rPr>
                          </m:ctrlPr>
                        </m:dPr>
                        <m:e>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𝑠</m:t>
                              </m:r>
                            </m:e>
                            <m:sub>
                              <m:r>
                                <a:rPr lang="en-US" sz="1600" b="0" i="1" smtClean="0">
                                  <a:solidFill>
                                    <a:schemeClr val="bg1"/>
                                  </a:solidFill>
                                  <a:latin typeface="Cambria Math" panose="02040503050406030204" pitchFamily="18" charset="0"/>
                                </a:rPr>
                                <m:t>0</m:t>
                              </m:r>
                            </m:sub>
                          </m:sSub>
                        </m:e>
                      </m:d>
                      <m:r>
                        <a:rPr lang="en-US" sz="1600" b="0" i="1" smtClean="0">
                          <a:solidFill>
                            <a:schemeClr val="bg1"/>
                          </a:solidFill>
                          <a:latin typeface="Cambria Math" panose="02040503050406030204" pitchFamily="18" charset="0"/>
                        </a:rPr>
                        <m:t>=</m:t>
                      </m:r>
                      <m:r>
                        <a:rPr lang="en-US" sz="1600" b="0" i="1" smtClean="0">
                          <a:solidFill>
                            <a:srgbClr val="C00000"/>
                          </a:solidFill>
                          <a:latin typeface="Cambria Math" panose="02040503050406030204" pitchFamily="18" charset="0"/>
                        </a:rPr>
                        <m:t>3</m:t>
                      </m:r>
                    </m:oMath>
                  </m:oMathPara>
                </a14:m>
                <a:endParaRPr lang="en-US" sz="2400" dirty="0">
                  <a:solidFill>
                    <a:schemeClr val="bg1"/>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909501" y="3981652"/>
                <a:ext cx="1207767" cy="3139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1904026" y="4251832"/>
                <a:ext cx="1325940" cy="3139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p>
                        <m:sSupPr>
                          <m:ctrlPr>
                            <a:rPr lang="en-US" sz="1600" b="0" i="1" smtClean="0">
                              <a:solidFill>
                                <a:schemeClr val="bg1"/>
                              </a:solidFill>
                              <a:latin typeface="Cambria Math" panose="02040503050406030204" pitchFamily="18" charset="0"/>
                            </a:rPr>
                          </m:ctrlPr>
                        </m:sSupPr>
                        <m:e>
                          <m:r>
                            <a:rPr lang="en-US" sz="1600" b="0" i="1" smtClean="0">
                              <a:solidFill>
                                <a:schemeClr val="bg1"/>
                              </a:solidFill>
                              <a:latin typeface="Cambria Math" panose="02040503050406030204" pitchFamily="18" charset="0"/>
                            </a:rPr>
                            <m:t>𝑉</m:t>
                          </m:r>
                        </m:e>
                        <m:sup>
                          <m:r>
                            <a:rPr lang="en-US" sz="1600" b="0" i="1" smtClean="0">
                              <a:solidFill>
                                <a:srgbClr val="FFC000"/>
                              </a:solidFill>
                              <a:latin typeface="Cambria Math" panose="02040503050406030204" pitchFamily="18" charset="0"/>
                            </a:rPr>
                            <m:t>2</m:t>
                          </m:r>
                        </m:sup>
                      </m:sSup>
                      <m:d>
                        <m:dPr>
                          <m:ctrlPr>
                            <a:rPr lang="en-US" sz="1600" b="0" i="1" smtClean="0">
                              <a:solidFill>
                                <a:schemeClr val="bg1"/>
                              </a:solidFill>
                              <a:latin typeface="Cambria Math" panose="02040503050406030204" pitchFamily="18" charset="0"/>
                            </a:rPr>
                          </m:ctrlPr>
                        </m:dPr>
                        <m:e>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𝑠</m:t>
                              </m:r>
                            </m:e>
                            <m:sub>
                              <m:r>
                                <a:rPr lang="en-US" sz="1600" b="0" i="1" smtClean="0">
                                  <a:solidFill>
                                    <a:schemeClr val="bg1"/>
                                  </a:solidFill>
                                  <a:latin typeface="Cambria Math" panose="02040503050406030204" pitchFamily="18" charset="0"/>
                                </a:rPr>
                                <m:t>0</m:t>
                              </m:r>
                            </m:sub>
                          </m:sSub>
                        </m:e>
                      </m:d>
                      <m:r>
                        <a:rPr lang="en-US" sz="1600" b="0" i="1" smtClean="0">
                          <a:solidFill>
                            <a:schemeClr val="bg1"/>
                          </a:solidFill>
                          <a:latin typeface="Cambria Math" panose="02040503050406030204" pitchFamily="18" charset="0"/>
                        </a:rPr>
                        <m:t>=</m:t>
                      </m:r>
                      <m:r>
                        <a:rPr lang="en-US" sz="1600" b="0" i="1" smtClean="0">
                          <a:solidFill>
                            <a:srgbClr val="FFC000"/>
                          </a:solidFill>
                          <a:latin typeface="Cambria Math" panose="02040503050406030204" pitchFamily="18" charset="0"/>
                        </a:rPr>
                        <m:t>12</m:t>
                      </m:r>
                    </m:oMath>
                  </m:oMathPara>
                </a14:m>
                <a:endParaRPr lang="en-US" sz="2400" dirty="0">
                  <a:solidFill>
                    <a:schemeClr val="bg1"/>
                  </a:solidFill>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1904026" y="4251832"/>
                <a:ext cx="1325940" cy="3139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1889881" y="4522315"/>
                <a:ext cx="1593641" cy="3139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p>
                        <m:sSupPr>
                          <m:ctrlPr>
                            <a:rPr lang="en-US" sz="1600" b="0" i="1" smtClean="0">
                              <a:solidFill>
                                <a:schemeClr val="bg1"/>
                              </a:solidFill>
                              <a:latin typeface="Cambria Math" panose="02040503050406030204" pitchFamily="18" charset="0"/>
                            </a:rPr>
                          </m:ctrlPr>
                        </m:sSupPr>
                        <m:e>
                          <m:r>
                            <a:rPr lang="en-US" sz="1600" b="0" i="1" smtClean="0">
                              <a:solidFill>
                                <a:schemeClr val="bg1"/>
                              </a:solidFill>
                              <a:latin typeface="Cambria Math" panose="02040503050406030204" pitchFamily="18" charset="0"/>
                            </a:rPr>
                            <m:t>𝑉</m:t>
                          </m:r>
                        </m:e>
                        <m:sup>
                          <m:r>
                            <a:rPr lang="en-US" sz="1600" b="0" i="1" smtClean="0">
                              <a:solidFill>
                                <a:schemeClr val="bg1">
                                  <a:lumMod val="75000"/>
                                </a:schemeClr>
                              </a:solidFill>
                              <a:latin typeface="Cambria Math" panose="02040503050406030204" pitchFamily="18" charset="0"/>
                            </a:rPr>
                            <m:t>3</m:t>
                          </m:r>
                        </m:sup>
                      </m:sSup>
                      <m:d>
                        <m:dPr>
                          <m:ctrlPr>
                            <a:rPr lang="en-US" sz="1600" b="0" i="1" smtClean="0">
                              <a:solidFill>
                                <a:schemeClr val="bg1"/>
                              </a:solidFill>
                              <a:latin typeface="Cambria Math" panose="02040503050406030204" pitchFamily="18" charset="0"/>
                            </a:rPr>
                          </m:ctrlPr>
                        </m:dPr>
                        <m:e>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𝑠</m:t>
                              </m:r>
                            </m:e>
                            <m:sub>
                              <m:r>
                                <a:rPr lang="en-US" sz="1600" b="0" i="1" smtClean="0">
                                  <a:solidFill>
                                    <a:schemeClr val="bg1"/>
                                  </a:solidFill>
                                  <a:latin typeface="Cambria Math" panose="02040503050406030204" pitchFamily="18" charset="0"/>
                                </a:rPr>
                                <m:t>0</m:t>
                              </m:r>
                            </m:sub>
                          </m:sSub>
                        </m:e>
                      </m:d>
                      <m:r>
                        <a:rPr lang="en-US" sz="1600" b="0" i="1" smtClean="0">
                          <a:solidFill>
                            <a:schemeClr val="bg1"/>
                          </a:solidFill>
                          <a:latin typeface="Cambria Math" panose="02040503050406030204" pitchFamily="18" charset="0"/>
                        </a:rPr>
                        <m:t>=</m:t>
                      </m:r>
                      <m:r>
                        <a:rPr lang="en-US" sz="1600" b="0" i="1" smtClean="0">
                          <a:solidFill>
                            <a:schemeClr val="bg1">
                              <a:lumMod val="65000"/>
                            </a:schemeClr>
                          </a:solidFill>
                          <a:latin typeface="Cambria Math" panose="02040503050406030204" pitchFamily="18" charset="0"/>
                        </a:rPr>
                        <m:t>−998</m:t>
                      </m:r>
                    </m:oMath>
                  </m:oMathPara>
                </a14:m>
                <a:endParaRPr lang="en-US" sz="2400" dirty="0">
                  <a:solidFill>
                    <a:schemeClr val="bg1"/>
                  </a:solidFill>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1889881" y="4522315"/>
                <a:ext cx="1593641" cy="313932"/>
              </a:xfrm>
              <a:prstGeom prst="rect">
                <a:avLst/>
              </a:prstGeom>
              <a:blipFill>
                <a:blip r:embed="rId5"/>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4173961" y="3276600"/>
                <a:ext cx="1203022" cy="3139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p>
                        <m:sSupPr>
                          <m:ctrlPr>
                            <a:rPr lang="en-US" sz="1600" b="0" i="1" smtClean="0">
                              <a:solidFill>
                                <a:schemeClr val="bg1"/>
                              </a:solidFill>
                              <a:latin typeface="Cambria Math" panose="02040503050406030204" pitchFamily="18" charset="0"/>
                            </a:rPr>
                          </m:ctrlPr>
                        </m:sSupPr>
                        <m:e>
                          <m:r>
                            <a:rPr lang="en-US" sz="1600" b="0" i="1" smtClean="0">
                              <a:solidFill>
                                <a:schemeClr val="bg1"/>
                              </a:solidFill>
                              <a:latin typeface="Cambria Math" panose="02040503050406030204" pitchFamily="18" charset="0"/>
                            </a:rPr>
                            <m:t>𝑉</m:t>
                          </m:r>
                        </m:e>
                        <m:sup>
                          <m:r>
                            <a:rPr lang="en-US" sz="1600" b="0" i="1" smtClean="0">
                              <a:solidFill>
                                <a:schemeClr val="bg1"/>
                              </a:solidFill>
                              <a:latin typeface="Cambria Math" panose="02040503050406030204" pitchFamily="18" charset="0"/>
                            </a:rPr>
                            <m:t>1</m:t>
                          </m:r>
                        </m:sup>
                      </m:sSup>
                      <m:d>
                        <m:dPr>
                          <m:ctrlPr>
                            <a:rPr lang="en-US" sz="1600" b="0" i="1" smtClean="0">
                              <a:solidFill>
                                <a:schemeClr val="bg1"/>
                              </a:solidFill>
                              <a:latin typeface="Cambria Math" panose="02040503050406030204" pitchFamily="18" charset="0"/>
                            </a:rPr>
                          </m:ctrlPr>
                        </m:dPr>
                        <m:e>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𝑠</m:t>
                              </m:r>
                            </m:e>
                            <m:sub>
                              <m:r>
                                <a:rPr lang="en-US" sz="1600" b="0" i="1" smtClean="0">
                                  <a:solidFill>
                                    <a:schemeClr val="bg1"/>
                                  </a:solidFill>
                                  <a:latin typeface="Cambria Math" panose="02040503050406030204" pitchFamily="18" charset="0"/>
                                </a:rPr>
                                <m:t>1</m:t>
                              </m:r>
                            </m:sub>
                          </m:sSub>
                        </m:e>
                      </m:d>
                      <m:r>
                        <a:rPr lang="en-US" sz="1600" b="0" i="1" smtClean="0">
                          <a:solidFill>
                            <a:schemeClr val="bg1"/>
                          </a:solidFill>
                          <a:latin typeface="Cambria Math" panose="02040503050406030204" pitchFamily="18" charset="0"/>
                        </a:rPr>
                        <m:t>=2</m:t>
                      </m:r>
                    </m:oMath>
                  </m:oMathPara>
                </a14:m>
                <a:endParaRPr lang="en-US" sz="2400" dirty="0">
                  <a:solidFill>
                    <a:schemeClr val="bg1"/>
                  </a:solidFill>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4173961" y="3276600"/>
                <a:ext cx="1203022" cy="313932"/>
              </a:xfrm>
              <a:prstGeom prst="rect">
                <a:avLst/>
              </a:prstGeom>
              <a:blipFill>
                <a:blip r:embed="rId6"/>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4168486" y="3546780"/>
                <a:ext cx="1321196" cy="3139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p>
                        <m:sSupPr>
                          <m:ctrlPr>
                            <a:rPr lang="en-US" sz="1600" b="0" i="1" smtClean="0">
                              <a:solidFill>
                                <a:schemeClr val="bg1"/>
                              </a:solidFill>
                              <a:latin typeface="Cambria Math" panose="02040503050406030204" pitchFamily="18" charset="0"/>
                            </a:rPr>
                          </m:ctrlPr>
                        </m:sSupPr>
                        <m:e>
                          <m:r>
                            <a:rPr lang="en-US" sz="1600" b="0" i="1" smtClean="0">
                              <a:solidFill>
                                <a:schemeClr val="bg1"/>
                              </a:solidFill>
                              <a:latin typeface="Cambria Math" panose="02040503050406030204" pitchFamily="18" charset="0"/>
                            </a:rPr>
                            <m:t>𝑉</m:t>
                          </m:r>
                        </m:e>
                        <m:sup>
                          <m:r>
                            <a:rPr lang="en-US" sz="1600" b="0" i="1" smtClean="0">
                              <a:solidFill>
                                <a:schemeClr val="bg1"/>
                              </a:solidFill>
                              <a:latin typeface="Cambria Math" panose="02040503050406030204" pitchFamily="18" charset="0"/>
                            </a:rPr>
                            <m:t>2</m:t>
                          </m:r>
                        </m:sup>
                      </m:sSup>
                      <m:d>
                        <m:dPr>
                          <m:ctrlPr>
                            <a:rPr lang="en-US" sz="1600" b="0" i="1" smtClean="0">
                              <a:solidFill>
                                <a:schemeClr val="bg1"/>
                              </a:solidFill>
                              <a:latin typeface="Cambria Math" panose="02040503050406030204" pitchFamily="18" charset="0"/>
                            </a:rPr>
                          </m:ctrlPr>
                        </m:dPr>
                        <m:e>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𝑠</m:t>
                              </m:r>
                            </m:e>
                            <m:sub>
                              <m:r>
                                <a:rPr lang="en-US" sz="1600" b="0" i="1" smtClean="0">
                                  <a:solidFill>
                                    <a:schemeClr val="bg1"/>
                                  </a:solidFill>
                                  <a:latin typeface="Cambria Math" panose="02040503050406030204" pitchFamily="18" charset="0"/>
                                </a:rPr>
                                <m:t>1</m:t>
                              </m:r>
                            </m:sub>
                          </m:sSub>
                        </m:e>
                      </m:d>
                      <m:r>
                        <a:rPr lang="en-US" sz="1600" b="0" i="1" smtClean="0">
                          <a:solidFill>
                            <a:schemeClr val="bg1"/>
                          </a:solidFill>
                          <a:latin typeface="Cambria Math" panose="02040503050406030204" pitchFamily="18" charset="0"/>
                        </a:rPr>
                        <m:t>=11</m:t>
                      </m:r>
                    </m:oMath>
                  </m:oMathPara>
                </a14:m>
                <a:endParaRPr lang="en-US" sz="2400" dirty="0">
                  <a:solidFill>
                    <a:schemeClr val="bg1"/>
                  </a:solidFill>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4168486" y="3546780"/>
                <a:ext cx="1321196" cy="313932"/>
              </a:xfrm>
              <a:prstGeom prst="rect">
                <a:avLst/>
              </a:prstGeom>
              <a:blipFill>
                <a:blip r:embed="rId7"/>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6437688" y="3511631"/>
                <a:ext cx="1207767" cy="3139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p>
                        <m:sSupPr>
                          <m:ctrlPr>
                            <a:rPr lang="en-US" sz="1600" b="0" i="1" smtClean="0">
                              <a:solidFill>
                                <a:schemeClr val="bg1"/>
                              </a:solidFill>
                              <a:latin typeface="Cambria Math" panose="02040503050406030204" pitchFamily="18" charset="0"/>
                            </a:rPr>
                          </m:ctrlPr>
                        </m:sSupPr>
                        <m:e>
                          <m:r>
                            <a:rPr lang="en-US" sz="1600" b="0" i="1" smtClean="0">
                              <a:solidFill>
                                <a:schemeClr val="bg1"/>
                              </a:solidFill>
                              <a:latin typeface="Cambria Math" panose="02040503050406030204" pitchFamily="18" charset="0"/>
                            </a:rPr>
                            <m:t>𝑉</m:t>
                          </m:r>
                        </m:e>
                        <m:sup>
                          <m:r>
                            <a:rPr lang="en-US" sz="1600" b="0" i="1" smtClean="0">
                              <a:solidFill>
                                <a:schemeClr val="bg1"/>
                              </a:solidFill>
                              <a:latin typeface="Cambria Math" panose="02040503050406030204" pitchFamily="18" charset="0"/>
                            </a:rPr>
                            <m:t>1</m:t>
                          </m:r>
                        </m:sup>
                      </m:sSup>
                      <m:d>
                        <m:dPr>
                          <m:ctrlPr>
                            <a:rPr lang="en-US" sz="1600" b="0" i="1" smtClean="0">
                              <a:solidFill>
                                <a:schemeClr val="bg1"/>
                              </a:solidFill>
                              <a:latin typeface="Cambria Math" panose="02040503050406030204" pitchFamily="18" charset="0"/>
                            </a:rPr>
                          </m:ctrlPr>
                        </m:dPr>
                        <m:e>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𝑠</m:t>
                              </m:r>
                            </m:e>
                            <m:sub>
                              <m:r>
                                <a:rPr lang="en-US" sz="1600" b="0" i="1" smtClean="0">
                                  <a:solidFill>
                                    <a:schemeClr val="bg1"/>
                                  </a:solidFill>
                                  <a:latin typeface="Cambria Math" panose="02040503050406030204" pitchFamily="18" charset="0"/>
                                </a:rPr>
                                <m:t>3</m:t>
                              </m:r>
                            </m:sub>
                          </m:sSub>
                        </m:e>
                      </m:d>
                      <m:r>
                        <a:rPr lang="en-US" sz="1600" b="0" i="1" smtClean="0">
                          <a:solidFill>
                            <a:schemeClr val="bg1"/>
                          </a:solidFill>
                          <a:latin typeface="Cambria Math" panose="02040503050406030204" pitchFamily="18" charset="0"/>
                        </a:rPr>
                        <m:t>=1</m:t>
                      </m:r>
                    </m:oMath>
                  </m:oMathPara>
                </a14:m>
                <a:endParaRPr lang="en-US" sz="2400" dirty="0">
                  <a:solidFill>
                    <a:schemeClr val="bg1"/>
                  </a:solidFill>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6437688" y="3511631"/>
                <a:ext cx="1207767" cy="3139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p:cNvSpPr txBox="1"/>
              <p:nvPr/>
            </p:nvSpPr>
            <p:spPr>
              <a:xfrm>
                <a:off x="4449491" y="6261086"/>
                <a:ext cx="1593641" cy="3139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p>
                        <m:sSupPr>
                          <m:ctrlPr>
                            <a:rPr lang="en-US" sz="1600" b="0" i="1" smtClean="0">
                              <a:solidFill>
                                <a:schemeClr val="bg1"/>
                              </a:solidFill>
                              <a:latin typeface="Cambria Math" panose="02040503050406030204" pitchFamily="18" charset="0"/>
                            </a:rPr>
                          </m:ctrlPr>
                        </m:sSupPr>
                        <m:e>
                          <m:r>
                            <a:rPr lang="en-US" sz="1600" b="0" i="1" smtClean="0">
                              <a:solidFill>
                                <a:schemeClr val="bg1"/>
                              </a:solidFill>
                              <a:latin typeface="Cambria Math" panose="02040503050406030204" pitchFamily="18" charset="0"/>
                            </a:rPr>
                            <m:t>𝑉</m:t>
                          </m:r>
                        </m:e>
                        <m:sup>
                          <m:r>
                            <a:rPr lang="en-US" sz="1600" b="0" i="1" smtClean="0">
                              <a:solidFill>
                                <a:schemeClr val="bg1"/>
                              </a:solidFill>
                              <a:latin typeface="Cambria Math" panose="02040503050406030204" pitchFamily="18" charset="0"/>
                            </a:rPr>
                            <m:t>3</m:t>
                          </m:r>
                        </m:sup>
                      </m:sSup>
                      <m:d>
                        <m:dPr>
                          <m:ctrlPr>
                            <a:rPr lang="en-US" sz="1600" b="0" i="1" smtClean="0">
                              <a:solidFill>
                                <a:schemeClr val="bg1"/>
                              </a:solidFill>
                              <a:latin typeface="Cambria Math" panose="02040503050406030204" pitchFamily="18" charset="0"/>
                            </a:rPr>
                          </m:ctrlPr>
                        </m:dPr>
                        <m:e>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𝑠</m:t>
                              </m:r>
                            </m:e>
                            <m:sub>
                              <m:r>
                                <a:rPr lang="en-US" sz="1600" b="0" i="1" smtClean="0">
                                  <a:solidFill>
                                    <a:schemeClr val="bg1"/>
                                  </a:solidFill>
                                  <a:latin typeface="Cambria Math" panose="02040503050406030204" pitchFamily="18" charset="0"/>
                                </a:rPr>
                                <m:t>2</m:t>
                              </m:r>
                            </m:sub>
                          </m:sSub>
                        </m:e>
                      </m:d>
                      <m:r>
                        <a:rPr lang="en-US" sz="1600" b="0" i="1" smtClean="0">
                          <a:solidFill>
                            <a:schemeClr val="bg1"/>
                          </a:solidFill>
                          <a:latin typeface="Cambria Math" panose="02040503050406030204" pitchFamily="18" charset="0"/>
                        </a:rPr>
                        <m:t>=−990</m:t>
                      </m:r>
                    </m:oMath>
                  </m:oMathPara>
                </a14:m>
                <a:endParaRPr lang="en-US" sz="2400" dirty="0">
                  <a:solidFill>
                    <a:schemeClr val="bg1"/>
                  </a:solidFill>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4449491" y="6261086"/>
                <a:ext cx="1593641" cy="3139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6911662" y="6227355"/>
                <a:ext cx="1321900" cy="3139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p>
                        <m:sSupPr>
                          <m:ctrlPr>
                            <a:rPr lang="en-US" sz="1600" b="0" i="1" smtClean="0">
                              <a:solidFill>
                                <a:schemeClr val="bg1"/>
                              </a:solidFill>
                              <a:latin typeface="Cambria Math" panose="02040503050406030204" pitchFamily="18" charset="0"/>
                            </a:rPr>
                          </m:ctrlPr>
                        </m:sSupPr>
                        <m:e>
                          <m:r>
                            <a:rPr lang="en-US" sz="1600" b="0" i="1" smtClean="0">
                              <a:solidFill>
                                <a:schemeClr val="bg1"/>
                              </a:solidFill>
                              <a:latin typeface="Cambria Math" panose="02040503050406030204" pitchFamily="18" charset="0"/>
                            </a:rPr>
                            <m:t>𝑉</m:t>
                          </m:r>
                        </m:e>
                        <m:sup>
                          <m:r>
                            <a:rPr lang="en-US" sz="1600" b="0" i="1" smtClean="0">
                              <a:solidFill>
                                <a:schemeClr val="bg1"/>
                              </a:solidFill>
                              <a:latin typeface="Cambria Math" panose="02040503050406030204" pitchFamily="18" charset="0"/>
                            </a:rPr>
                            <m:t>2</m:t>
                          </m:r>
                        </m:sup>
                      </m:sSup>
                      <m:d>
                        <m:dPr>
                          <m:ctrlPr>
                            <a:rPr lang="en-US" sz="1600" b="0" i="1" smtClean="0">
                              <a:solidFill>
                                <a:schemeClr val="bg1"/>
                              </a:solidFill>
                              <a:latin typeface="Cambria Math" panose="02040503050406030204" pitchFamily="18" charset="0"/>
                            </a:rPr>
                          </m:ctrlPr>
                        </m:dPr>
                        <m:e>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𝑠</m:t>
                              </m:r>
                            </m:e>
                            <m:sub>
                              <m:r>
                                <a:rPr lang="en-US" sz="1600" b="0" i="1" smtClean="0">
                                  <a:solidFill>
                                    <a:schemeClr val="bg1"/>
                                  </a:solidFill>
                                  <a:latin typeface="Cambria Math" panose="02040503050406030204" pitchFamily="18" charset="0"/>
                                </a:rPr>
                                <m:t>4</m:t>
                              </m:r>
                            </m:sub>
                          </m:sSub>
                        </m:e>
                      </m:d>
                      <m:r>
                        <a:rPr lang="en-US" sz="1600" b="0" i="1" smtClean="0">
                          <a:solidFill>
                            <a:schemeClr val="bg1"/>
                          </a:solidFill>
                          <a:latin typeface="Cambria Math" panose="02040503050406030204" pitchFamily="18" charset="0"/>
                        </a:rPr>
                        <m:t>=10</m:t>
                      </m:r>
                    </m:oMath>
                  </m:oMathPara>
                </a14:m>
                <a:endParaRPr lang="en-US" sz="2400" dirty="0">
                  <a:solidFill>
                    <a:schemeClr val="bg1"/>
                  </a:solidFill>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6911662" y="6227355"/>
                <a:ext cx="1321900" cy="3139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6905409" y="6443868"/>
                <a:ext cx="1321900" cy="3139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p>
                        <m:sSupPr>
                          <m:ctrlPr>
                            <a:rPr lang="en-US" sz="1600" b="0" i="1" smtClean="0">
                              <a:solidFill>
                                <a:schemeClr val="bg1"/>
                              </a:solidFill>
                              <a:latin typeface="Cambria Math" panose="02040503050406030204" pitchFamily="18" charset="0"/>
                            </a:rPr>
                          </m:ctrlPr>
                        </m:sSupPr>
                        <m:e>
                          <m:r>
                            <a:rPr lang="en-US" sz="1600" b="0" i="1" smtClean="0">
                              <a:solidFill>
                                <a:schemeClr val="bg1"/>
                              </a:solidFill>
                              <a:latin typeface="Cambria Math" panose="02040503050406030204" pitchFamily="18" charset="0"/>
                            </a:rPr>
                            <m:t>𝑉</m:t>
                          </m:r>
                        </m:e>
                        <m:sup>
                          <m:r>
                            <a:rPr lang="en-US" sz="1600" b="0" i="1" smtClean="0">
                              <a:solidFill>
                                <a:schemeClr val="bg1"/>
                              </a:solidFill>
                              <a:latin typeface="Cambria Math" panose="02040503050406030204" pitchFamily="18" charset="0"/>
                            </a:rPr>
                            <m:t>3</m:t>
                          </m:r>
                        </m:sup>
                      </m:sSup>
                      <m:d>
                        <m:dPr>
                          <m:ctrlPr>
                            <a:rPr lang="en-US" sz="1600" b="0" i="1" smtClean="0">
                              <a:solidFill>
                                <a:schemeClr val="bg1"/>
                              </a:solidFill>
                              <a:latin typeface="Cambria Math" panose="02040503050406030204" pitchFamily="18" charset="0"/>
                            </a:rPr>
                          </m:ctrlPr>
                        </m:dPr>
                        <m:e>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𝑠</m:t>
                              </m:r>
                            </m:e>
                            <m:sub>
                              <m:r>
                                <a:rPr lang="en-US" sz="1600" b="0" i="1" smtClean="0">
                                  <a:solidFill>
                                    <a:schemeClr val="bg1"/>
                                  </a:solidFill>
                                  <a:latin typeface="Cambria Math" panose="02040503050406030204" pitchFamily="18" charset="0"/>
                                </a:rPr>
                                <m:t>4</m:t>
                              </m:r>
                            </m:sub>
                          </m:sSub>
                        </m:e>
                      </m:d>
                      <m:r>
                        <a:rPr lang="en-US" sz="1600" b="0" i="1" smtClean="0">
                          <a:solidFill>
                            <a:schemeClr val="bg1"/>
                          </a:solidFill>
                          <a:latin typeface="Cambria Math" panose="02040503050406030204" pitchFamily="18" charset="0"/>
                        </a:rPr>
                        <m:t>=10</m:t>
                      </m:r>
                    </m:oMath>
                  </m:oMathPara>
                </a14:m>
                <a:endParaRPr lang="en-US" sz="2400" dirty="0">
                  <a:solidFill>
                    <a:schemeClr val="bg1"/>
                  </a:solidFill>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6905409" y="6443868"/>
                <a:ext cx="1321900" cy="313932"/>
              </a:xfrm>
              <a:prstGeom prst="rect">
                <a:avLst/>
              </a:prstGeom>
              <a:blipFill>
                <a:blip r:embed="rId11"/>
                <a:stretch>
                  <a:fillRect/>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E322255A-657C-CED6-8274-5FA65FDA5717}"/>
              </a:ext>
            </a:extLst>
          </p:cNvPr>
          <p:cNvCxnSpPr/>
          <p:nvPr/>
        </p:nvCxnSpPr>
        <p:spPr>
          <a:xfrm flipV="1">
            <a:off x="3625566" y="4175091"/>
            <a:ext cx="1144915" cy="802015"/>
          </a:xfrm>
          <a:prstGeom prst="straightConnector1">
            <a:avLst/>
          </a:prstGeom>
          <a:ln w="25400">
            <a:solidFill>
              <a:srgbClr val="C0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0E1CBB5-5480-4448-DBCA-F1924FBCFF81}"/>
              </a:ext>
            </a:extLst>
          </p:cNvPr>
          <p:cNvCxnSpPr/>
          <p:nvPr/>
        </p:nvCxnSpPr>
        <p:spPr>
          <a:xfrm>
            <a:off x="5263947" y="4168462"/>
            <a:ext cx="1387830" cy="0"/>
          </a:xfrm>
          <a:prstGeom prst="straightConnector1">
            <a:avLst/>
          </a:prstGeom>
          <a:ln w="25400">
            <a:solidFill>
              <a:srgbClr val="C0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AA4EE42-E7D4-0264-2CB5-A73F5C4711D8}"/>
              </a:ext>
            </a:extLst>
          </p:cNvPr>
          <p:cNvCxnSpPr/>
          <p:nvPr/>
        </p:nvCxnSpPr>
        <p:spPr>
          <a:xfrm>
            <a:off x="7184160" y="4163675"/>
            <a:ext cx="1209477" cy="613430"/>
          </a:xfrm>
          <a:prstGeom prst="straightConnector1">
            <a:avLst/>
          </a:prstGeom>
          <a:ln w="25400">
            <a:solidFill>
              <a:srgbClr val="C0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6444EE8-2B83-1FC4-3856-C611D35B90AD}"/>
              </a:ext>
            </a:extLst>
          </p:cNvPr>
          <p:cNvCxnSpPr/>
          <p:nvPr/>
        </p:nvCxnSpPr>
        <p:spPr>
          <a:xfrm flipV="1">
            <a:off x="3644478" y="4218274"/>
            <a:ext cx="1144915" cy="802015"/>
          </a:xfrm>
          <a:prstGeom prst="straightConnector1">
            <a:avLst/>
          </a:prstGeom>
          <a:ln w="25400">
            <a:solidFill>
              <a:srgbClr val="FFC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B81BF73-82F9-8429-70EE-6FB8BA65B367}"/>
              </a:ext>
            </a:extLst>
          </p:cNvPr>
          <p:cNvCxnSpPr/>
          <p:nvPr/>
        </p:nvCxnSpPr>
        <p:spPr>
          <a:xfrm>
            <a:off x="5251156" y="4202260"/>
            <a:ext cx="1503333" cy="1602116"/>
          </a:xfrm>
          <a:prstGeom prst="straightConnector1">
            <a:avLst/>
          </a:prstGeom>
          <a:ln w="25400">
            <a:solidFill>
              <a:srgbClr val="FFC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46DE53D-DECF-B5F5-A71C-E87BBE71CB69}"/>
              </a:ext>
            </a:extLst>
          </p:cNvPr>
          <p:cNvCxnSpPr/>
          <p:nvPr/>
        </p:nvCxnSpPr>
        <p:spPr>
          <a:xfrm flipV="1">
            <a:off x="7262418" y="5154275"/>
            <a:ext cx="1172089" cy="838200"/>
          </a:xfrm>
          <a:prstGeom prst="straightConnector1">
            <a:avLst/>
          </a:prstGeom>
          <a:ln w="25400">
            <a:solidFill>
              <a:srgbClr val="FFC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61FCED3-AD04-D4B9-66FF-12F572275D11}"/>
              </a:ext>
            </a:extLst>
          </p:cNvPr>
          <p:cNvCxnSpPr/>
          <p:nvPr/>
        </p:nvCxnSpPr>
        <p:spPr>
          <a:xfrm>
            <a:off x="3570975" y="5343505"/>
            <a:ext cx="1221115" cy="649615"/>
          </a:xfrm>
          <a:prstGeom prst="straightConnector1">
            <a:avLst/>
          </a:prstGeom>
          <a:ln w="25400">
            <a:solidFill>
              <a:schemeClr val="bg1">
                <a:lumMod val="50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B7748CF-973E-1925-BA2E-87491DE59E6A}"/>
              </a:ext>
            </a:extLst>
          </p:cNvPr>
          <p:cNvCxnSpPr/>
          <p:nvPr/>
        </p:nvCxnSpPr>
        <p:spPr>
          <a:xfrm>
            <a:off x="5346268" y="6008472"/>
            <a:ext cx="1349018" cy="0"/>
          </a:xfrm>
          <a:prstGeom prst="straightConnector1">
            <a:avLst/>
          </a:prstGeom>
          <a:ln w="25400">
            <a:solidFill>
              <a:schemeClr val="bg1">
                <a:lumMod val="50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2102667-C263-8461-4B06-8952C0BFAE30}"/>
              </a:ext>
            </a:extLst>
          </p:cNvPr>
          <p:cNvCxnSpPr/>
          <p:nvPr/>
        </p:nvCxnSpPr>
        <p:spPr>
          <a:xfrm flipV="1">
            <a:off x="7296019" y="5175232"/>
            <a:ext cx="1172089" cy="838200"/>
          </a:xfrm>
          <a:prstGeom prst="straightConnector1">
            <a:avLst/>
          </a:prstGeom>
          <a:ln w="25400">
            <a:solidFill>
              <a:schemeClr val="bg1">
                <a:lumMod val="50000"/>
              </a:schemeClr>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9249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C60DEF-2020-844F-D72E-F5A3C1BFB1C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2A56A2E5-A81A-E318-363C-5C4B09A94945}"/>
                  </a:ext>
                </a:extLst>
              </p:cNvPr>
              <p:cNvSpPr>
                <a:spLocks noGrp="1"/>
              </p:cNvSpPr>
              <p:nvPr>
                <p:ph idx="1"/>
              </p:nvPr>
            </p:nvSpPr>
            <p:spPr>
              <a:xfrm>
                <a:off x="1687423" y="1571089"/>
                <a:ext cx="9144000" cy="4267200"/>
              </a:xfrm>
            </p:spPr>
            <p:txBody>
              <a:bodyPr>
                <a:normAutofit/>
              </a:bodyPr>
              <a:lstStyle/>
              <a:p>
                <a:pPr marL="861822" lvl="2" indent="-285750"/>
                <a:r>
                  <a:rPr lang="en-US" dirty="0"/>
                  <a:t>The state-action value function, Q(s, a) gives the expected return if we start from state s, take an arbitrary action a, and then act according to the policy. </a:t>
                </a:r>
              </a:p>
              <a:p>
                <a:pPr marL="576072" lvl="2" indent="0">
                  <a:buNone/>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𝑄</m:t>
                          </m:r>
                        </m:e>
                        <m:sup>
                          <m:r>
                            <a:rPr lang="en-US" sz="1800" b="0" i="1" smtClean="0">
                              <a:latin typeface="Cambria Math" panose="02040503050406030204" pitchFamily="18" charset="0"/>
                            </a:rPr>
                            <m:t>𝜋</m:t>
                          </m:r>
                        </m:sup>
                      </m:sSup>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𝑠</m:t>
                          </m:r>
                          <m:r>
                            <a:rPr lang="en-US" sz="1800" b="0" i="1" smtClean="0">
                              <a:latin typeface="Cambria Math" panose="02040503050406030204" pitchFamily="18" charset="0"/>
                            </a:rPr>
                            <m:t>,</m:t>
                          </m:r>
                          <m:r>
                            <a:rPr lang="en-US" sz="1800" b="0" i="1" smtClean="0">
                              <a:latin typeface="Cambria Math" panose="02040503050406030204" pitchFamily="18" charset="0"/>
                            </a:rPr>
                            <m:t>𝑎</m:t>
                          </m:r>
                        </m:e>
                      </m:d>
                      <m:r>
                        <a:rPr lang="en-US" sz="1800" b="0" i="1" smtClean="0">
                          <a:latin typeface="Cambria Math" panose="02040503050406030204" pitchFamily="18" charset="0"/>
                        </a:rPr>
                        <m:t>=</m:t>
                      </m:r>
                      <m:r>
                        <a:rPr lang="en-US" sz="1800" b="0" i="1" smtClean="0">
                          <a:latin typeface="Cambria Math" panose="02040503050406030204" pitchFamily="18" charset="0"/>
                        </a:rPr>
                        <m:t>𝑅</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𝑠</m:t>
                          </m:r>
                          <m:r>
                            <a:rPr lang="en-US" sz="1800" b="0" i="1" smtClean="0">
                              <a:latin typeface="Cambria Math" panose="02040503050406030204" pitchFamily="18" charset="0"/>
                            </a:rPr>
                            <m:t>,</m:t>
                          </m:r>
                          <m:r>
                            <a:rPr lang="en-US" sz="1800" b="0" i="1" smtClean="0">
                              <a:latin typeface="Cambria Math" panose="02040503050406030204" pitchFamily="18" charset="0"/>
                            </a:rPr>
                            <m:t>𝑎</m:t>
                          </m:r>
                          <m:r>
                            <a:rPr lang="en-US" sz="1800" b="0" i="1" smtClean="0">
                              <a:latin typeface="Cambria Math" panose="02040503050406030204" pitchFamily="18" charset="0"/>
                            </a:rPr>
                            <m:t>, </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𝑠</m:t>
                              </m:r>
                            </m:e>
                            <m:sup>
                              <m:r>
                                <a:rPr lang="en-US" sz="1800" b="0" i="1" smtClean="0">
                                  <a:latin typeface="Cambria Math" panose="02040503050406030204" pitchFamily="18" charset="0"/>
                                </a:rPr>
                                <m:t>′</m:t>
                              </m:r>
                            </m:sup>
                          </m:sSup>
                        </m:e>
                      </m:d>
                      <m:r>
                        <a:rPr lang="en-US" sz="1800" b="0" i="1" smtClean="0">
                          <a:latin typeface="Cambria Math" panose="02040503050406030204" pitchFamily="18" charset="0"/>
                        </a:rPr>
                        <m:t>+</m:t>
                      </m:r>
                      <m:sSubSup>
                        <m:sSubSupPr>
                          <m:ctrlPr>
                            <a:rPr lang="en-US" sz="1800" b="0" i="1" smtClean="0">
                              <a:latin typeface="Cambria Math" panose="02040503050406030204" pitchFamily="18" charset="0"/>
                            </a:rPr>
                          </m:ctrlPr>
                        </m:sSubSupPr>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𝑄</m:t>
                              </m:r>
                            </m:e>
                            <m:sup>
                              <m:r>
                                <a:rPr lang="en-US" sz="1800" b="0" i="1" smtClean="0">
                                  <a:latin typeface="Cambria Math" panose="02040503050406030204" pitchFamily="18" charset="0"/>
                                </a:rPr>
                                <m:t>𝜋</m:t>
                              </m:r>
                            </m:sup>
                          </m:sSup>
                        </m:e>
                        <m:sub>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𝑎</m:t>
                              </m:r>
                            </m:e>
                            <m:sup>
                              <m:r>
                                <a:rPr lang="en-US" sz="1800" b="0" i="1" smtClean="0">
                                  <a:latin typeface="Cambria Math" panose="02040503050406030204" pitchFamily="18" charset="0"/>
                                </a:rPr>
                                <m:t>′</m:t>
                              </m:r>
                            </m:sup>
                          </m:sSup>
                          <m:r>
                            <a:rPr lang="en-US" sz="1800" b="0" i="1" smtClean="0">
                              <a:latin typeface="Cambria Math" panose="02040503050406030204" pitchFamily="18" charset="0"/>
                            </a:rPr>
                            <m:t>~</m:t>
                          </m:r>
                          <m:r>
                            <a:rPr lang="en-US" sz="1800" b="0" i="1" smtClean="0">
                              <a:latin typeface="Cambria Math" panose="02040503050406030204" pitchFamily="18" charset="0"/>
                            </a:rPr>
                            <m:t>𝜋</m:t>
                          </m:r>
                        </m:sub>
                        <m:sup>
                          <m:r>
                            <a:rPr lang="en-US" sz="1800" b="0" i="1" smtClean="0">
                              <a:latin typeface="Cambria Math" panose="02040503050406030204" pitchFamily="18" charset="0"/>
                            </a:rPr>
                            <m:t>′</m:t>
                          </m:r>
                        </m:sup>
                      </m:sSubSup>
                      <m:d>
                        <m:dPr>
                          <m:ctrlPr>
                            <a:rPr lang="en-US" sz="1800" b="0" i="1" smtClean="0">
                              <a:latin typeface="Cambria Math" panose="02040503050406030204" pitchFamily="18" charset="0"/>
                            </a:rPr>
                          </m:ctrlPr>
                        </m:dPr>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𝑠</m:t>
                              </m:r>
                            </m:e>
                            <m:sup>
                              <m:r>
                                <a:rPr lang="en-US" sz="1800" b="0" i="1" smtClean="0">
                                  <a:latin typeface="Cambria Math" panose="02040503050406030204" pitchFamily="18" charset="0"/>
                                </a:rPr>
                                <m:t>′</m:t>
                              </m:r>
                            </m:sup>
                          </m:sSup>
                          <m:r>
                            <a:rPr lang="en-US" sz="1800" b="0" i="1" smtClean="0">
                              <a:latin typeface="Cambria Math" panose="02040503050406030204" pitchFamily="18" charset="0"/>
                            </a:rPr>
                            <m:t>,</m:t>
                          </m:r>
                          <m:r>
                            <a:rPr lang="en-US" sz="1800" b="0" i="1" smtClean="0">
                              <a:latin typeface="Cambria Math" panose="02040503050406030204" pitchFamily="18" charset="0"/>
                            </a:rPr>
                            <m:t>𝑎</m:t>
                          </m:r>
                          <m:r>
                            <a:rPr lang="en-US" sz="1800" b="0" i="1" smtClean="0">
                              <a:latin typeface="Cambria Math" panose="02040503050406030204" pitchFamily="18" charset="0"/>
                            </a:rPr>
                            <m:t>′</m:t>
                          </m:r>
                        </m:e>
                      </m:d>
                    </m:oMath>
                  </m:oMathPara>
                </a14:m>
                <a:endParaRPr lang="en-US" dirty="0"/>
              </a:p>
              <a:p>
                <a:pPr marL="804672" lvl="3" indent="0">
                  <a:buNone/>
                </a:pPr>
                <a:endParaRPr lang="en-US" dirty="0"/>
              </a:p>
              <a:p>
                <a:pPr lvl="2"/>
                <a:endParaRPr lang="ro-RO" dirty="0"/>
              </a:p>
              <a:p>
                <a:pPr lvl="1"/>
                <a:endParaRPr lang="en-US" dirty="0"/>
              </a:p>
              <a:p>
                <a:pPr lvl="1"/>
                <a:endParaRPr lang="en-US" dirty="0"/>
              </a:p>
              <a:p>
                <a:pPr lvl="1"/>
                <a:endParaRPr lang="en-US" dirty="0"/>
              </a:p>
            </p:txBody>
          </p:sp>
        </mc:Choice>
        <mc:Fallback xmlns="">
          <p:sp>
            <p:nvSpPr>
              <p:cNvPr id="9" name="Content Placeholder 8">
                <a:extLst>
                  <a:ext uri="{FF2B5EF4-FFF2-40B4-BE49-F238E27FC236}">
                    <a16:creationId xmlns:a16="http://schemas.microsoft.com/office/drawing/2014/main" id="{2A56A2E5-A81A-E318-363C-5C4B09A94945}"/>
                  </a:ext>
                </a:extLst>
              </p:cNvPr>
              <p:cNvSpPr>
                <a:spLocks noGrp="1" noRot="1" noChangeAspect="1" noMove="1" noResize="1" noEditPoints="1" noAdjustHandles="1" noChangeArrowheads="1" noChangeShapeType="1" noTextEdit="1"/>
              </p:cNvSpPr>
              <p:nvPr>
                <p:ph idx="1"/>
              </p:nvPr>
            </p:nvSpPr>
            <p:spPr>
              <a:xfrm>
                <a:off x="1687423" y="1571089"/>
                <a:ext cx="9144000" cy="4267200"/>
              </a:xfrm>
              <a:blipFill>
                <a:blip r:embed="rId2"/>
                <a:stretch>
                  <a:fillRect t="-148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916EA02-B4E8-5DBC-4967-61FF47769466}"/>
              </a:ext>
            </a:extLst>
          </p:cNvPr>
          <p:cNvSpPr>
            <a:spLocks noGrp="1"/>
          </p:cNvSpPr>
          <p:nvPr>
            <p:ph type="title"/>
          </p:nvPr>
        </p:nvSpPr>
        <p:spPr/>
        <p:txBody>
          <a:bodyPr/>
          <a:lstStyle/>
          <a:p>
            <a:r>
              <a:rPr lang="en-US" dirty="0"/>
              <a:t>Basic Reinforcement Learning</a:t>
            </a:r>
          </a:p>
        </p:txBody>
      </p:sp>
      <p:sp>
        <p:nvSpPr>
          <p:cNvPr id="3" name="Oval 2">
            <a:extLst>
              <a:ext uri="{FF2B5EF4-FFF2-40B4-BE49-F238E27FC236}">
                <a16:creationId xmlns:a16="http://schemas.microsoft.com/office/drawing/2014/main" id="{BE7FB45B-3B37-EDDA-B981-421A06081E05}"/>
              </a:ext>
            </a:extLst>
          </p:cNvPr>
          <p:cNvSpPr/>
          <p:nvPr/>
        </p:nvSpPr>
        <p:spPr>
          <a:xfrm>
            <a:off x="3136468" y="4616158"/>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6" name="Oval 15">
            <a:extLst>
              <a:ext uri="{FF2B5EF4-FFF2-40B4-BE49-F238E27FC236}">
                <a16:creationId xmlns:a16="http://schemas.microsoft.com/office/drawing/2014/main" id="{785CEFF5-F5BE-0DDD-3964-8255831779D0}"/>
              </a:ext>
            </a:extLst>
          </p:cNvPr>
          <p:cNvSpPr/>
          <p:nvPr/>
        </p:nvSpPr>
        <p:spPr>
          <a:xfrm>
            <a:off x="4736668" y="3625558"/>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7" name="Oval 16">
            <a:extLst>
              <a:ext uri="{FF2B5EF4-FFF2-40B4-BE49-F238E27FC236}">
                <a16:creationId xmlns:a16="http://schemas.microsoft.com/office/drawing/2014/main" id="{92F46E44-1BA8-7C36-AB23-9CEDE9DBE2AC}"/>
              </a:ext>
            </a:extLst>
          </p:cNvPr>
          <p:cNvSpPr/>
          <p:nvPr/>
        </p:nvSpPr>
        <p:spPr>
          <a:xfrm>
            <a:off x="4812868" y="5454358"/>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cxnSp>
        <p:nvCxnSpPr>
          <p:cNvPr id="7" name="Straight Arrow Connector 6">
            <a:extLst>
              <a:ext uri="{FF2B5EF4-FFF2-40B4-BE49-F238E27FC236}">
                <a16:creationId xmlns:a16="http://schemas.microsoft.com/office/drawing/2014/main" id="{2A8F0A83-FB5A-9E3A-A06E-9DDDB8F9E864}"/>
              </a:ext>
            </a:extLst>
          </p:cNvPr>
          <p:cNvCxnSpPr>
            <a:stCxn id="3" idx="7"/>
            <a:endCxn id="16" idx="2"/>
          </p:cNvCxnSpPr>
          <p:nvPr/>
        </p:nvCxnSpPr>
        <p:spPr>
          <a:xfrm flipV="1">
            <a:off x="3591753" y="3892258"/>
            <a:ext cx="1144915" cy="802015"/>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F4109DF-3D9D-5981-CEC2-60AB4C823E37}"/>
              </a:ext>
            </a:extLst>
          </p:cNvPr>
          <p:cNvCxnSpPr>
            <a:stCxn id="3" idx="5"/>
            <a:endCxn id="17" idx="2"/>
          </p:cNvCxnSpPr>
          <p:nvPr/>
        </p:nvCxnSpPr>
        <p:spPr>
          <a:xfrm>
            <a:off x="3591753" y="5071443"/>
            <a:ext cx="1221115" cy="649615"/>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1F3416C-5C7A-CD97-FB4B-A6FD56443383}"/>
              </a:ext>
            </a:extLst>
          </p:cNvPr>
          <p:cNvSpPr txBox="1"/>
          <p:nvPr/>
        </p:nvSpPr>
        <p:spPr>
          <a:xfrm rot="19507827">
            <a:off x="3482502" y="4236250"/>
            <a:ext cx="412292" cy="424732"/>
          </a:xfrm>
          <a:prstGeom prst="rect">
            <a:avLst/>
          </a:prstGeom>
          <a:noFill/>
        </p:spPr>
        <p:txBody>
          <a:bodyPr wrap="none" rtlCol="0">
            <a:spAutoFit/>
          </a:bodyPr>
          <a:lstStyle/>
          <a:p>
            <a:pPr>
              <a:lnSpc>
                <a:spcPct val="90000"/>
              </a:lnSpc>
            </a:pPr>
            <a:r>
              <a:rPr lang="en-US" sz="2400" dirty="0"/>
              <a:t>A</a:t>
            </a:r>
          </a:p>
        </p:txBody>
      </p:sp>
      <p:sp>
        <p:nvSpPr>
          <p:cNvPr id="23" name="TextBox 22">
            <a:extLst>
              <a:ext uri="{FF2B5EF4-FFF2-40B4-BE49-F238E27FC236}">
                <a16:creationId xmlns:a16="http://schemas.microsoft.com/office/drawing/2014/main" id="{EC681EFA-EE03-059C-9DF7-33C226736C62}"/>
              </a:ext>
            </a:extLst>
          </p:cNvPr>
          <p:cNvSpPr txBox="1"/>
          <p:nvPr/>
        </p:nvSpPr>
        <p:spPr>
          <a:xfrm rot="1615063">
            <a:off x="3411256" y="5110557"/>
            <a:ext cx="360996" cy="424732"/>
          </a:xfrm>
          <a:prstGeom prst="rect">
            <a:avLst/>
          </a:prstGeom>
          <a:noFill/>
        </p:spPr>
        <p:txBody>
          <a:bodyPr wrap="none" rtlCol="0">
            <a:spAutoFit/>
          </a:bodyPr>
          <a:lstStyle/>
          <a:p>
            <a:pPr>
              <a:lnSpc>
                <a:spcPct val="90000"/>
              </a:lnSpc>
            </a:pPr>
            <a:r>
              <a:rPr lang="en-US" sz="2400" dirty="0"/>
              <a:t>B</a:t>
            </a:r>
          </a:p>
        </p:txBody>
      </p:sp>
      <p:sp>
        <p:nvSpPr>
          <p:cNvPr id="24" name="TextBox 23">
            <a:extLst>
              <a:ext uri="{FF2B5EF4-FFF2-40B4-BE49-F238E27FC236}">
                <a16:creationId xmlns:a16="http://schemas.microsoft.com/office/drawing/2014/main" id="{E21857F8-E473-5321-A745-1CFEC0B7764F}"/>
              </a:ext>
            </a:extLst>
          </p:cNvPr>
          <p:cNvSpPr txBox="1"/>
          <p:nvPr/>
        </p:nvSpPr>
        <p:spPr>
          <a:xfrm rot="19507827">
            <a:off x="3959082" y="3961936"/>
            <a:ext cx="354584" cy="424732"/>
          </a:xfrm>
          <a:prstGeom prst="rect">
            <a:avLst/>
          </a:prstGeom>
          <a:noFill/>
        </p:spPr>
        <p:txBody>
          <a:bodyPr wrap="none" rtlCol="0">
            <a:spAutoFit/>
          </a:bodyPr>
          <a:lstStyle/>
          <a:p>
            <a:pPr>
              <a:lnSpc>
                <a:spcPct val="90000"/>
              </a:lnSpc>
            </a:pPr>
            <a:r>
              <a:rPr lang="en-US" sz="2400" dirty="0">
                <a:solidFill>
                  <a:schemeClr val="bg1"/>
                </a:solidFill>
              </a:rPr>
              <a:t>1</a:t>
            </a:r>
          </a:p>
        </p:txBody>
      </p:sp>
      <p:sp>
        <p:nvSpPr>
          <p:cNvPr id="26" name="TextBox 25">
            <a:extLst>
              <a:ext uri="{FF2B5EF4-FFF2-40B4-BE49-F238E27FC236}">
                <a16:creationId xmlns:a16="http://schemas.microsoft.com/office/drawing/2014/main" id="{80AD251C-D8A2-3622-F2E9-829AFC5B6ADA}"/>
              </a:ext>
            </a:extLst>
          </p:cNvPr>
          <p:cNvSpPr txBox="1"/>
          <p:nvPr/>
        </p:nvSpPr>
        <p:spPr>
          <a:xfrm rot="1615063">
            <a:off x="4134519" y="5496964"/>
            <a:ext cx="354584" cy="424732"/>
          </a:xfrm>
          <a:prstGeom prst="rect">
            <a:avLst/>
          </a:prstGeom>
          <a:noFill/>
        </p:spPr>
        <p:txBody>
          <a:bodyPr wrap="none" rtlCol="0">
            <a:spAutoFit/>
          </a:bodyPr>
          <a:lstStyle/>
          <a:p>
            <a:pPr>
              <a:lnSpc>
                <a:spcPct val="90000"/>
              </a:lnSpc>
            </a:pPr>
            <a:r>
              <a:rPr lang="en-US" sz="2400" dirty="0">
                <a:solidFill>
                  <a:schemeClr val="bg1"/>
                </a:solidFill>
              </a:rPr>
              <a:t>2</a:t>
            </a:r>
          </a:p>
        </p:txBody>
      </p:sp>
      <p:sp>
        <p:nvSpPr>
          <p:cNvPr id="14" name="Oval 13">
            <a:extLst>
              <a:ext uri="{FF2B5EF4-FFF2-40B4-BE49-F238E27FC236}">
                <a16:creationId xmlns:a16="http://schemas.microsoft.com/office/drawing/2014/main" id="{A0ADCC16-0739-F2B2-74C2-7CA997BB4788}"/>
              </a:ext>
            </a:extLst>
          </p:cNvPr>
          <p:cNvSpPr/>
          <p:nvPr/>
        </p:nvSpPr>
        <p:spPr>
          <a:xfrm>
            <a:off x="6657898" y="3625558"/>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5" name="Oval 14">
            <a:extLst>
              <a:ext uri="{FF2B5EF4-FFF2-40B4-BE49-F238E27FC236}">
                <a16:creationId xmlns:a16="http://schemas.microsoft.com/office/drawing/2014/main" id="{FF482C27-CFCA-023B-552C-83E4187133E7}"/>
              </a:ext>
            </a:extLst>
          </p:cNvPr>
          <p:cNvSpPr/>
          <p:nvPr/>
        </p:nvSpPr>
        <p:spPr>
          <a:xfrm>
            <a:off x="6695286" y="5454358"/>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8" name="Oval 17">
            <a:extLst>
              <a:ext uri="{FF2B5EF4-FFF2-40B4-BE49-F238E27FC236}">
                <a16:creationId xmlns:a16="http://schemas.microsoft.com/office/drawing/2014/main" id="{8C4568EA-DD23-BBF9-F6CD-E48239DD9205}"/>
              </a:ext>
            </a:extLst>
          </p:cNvPr>
          <p:cNvSpPr/>
          <p:nvPr/>
        </p:nvSpPr>
        <p:spPr>
          <a:xfrm>
            <a:off x="8322660" y="4427573"/>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cxnSp>
        <p:nvCxnSpPr>
          <p:cNvPr id="19" name="Straight Arrow Connector 18">
            <a:extLst>
              <a:ext uri="{FF2B5EF4-FFF2-40B4-BE49-F238E27FC236}">
                <a16:creationId xmlns:a16="http://schemas.microsoft.com/office/drawing/2014/main" id="{E37D1807-4DE1-4344-FDBC-C9DFB85B3439}"/>
              </a:ext>
            </a:extLst>
          </p:cNvPr>
          <p:cNvCxnSpPr>
            <a:stCxn id="16" idx="6"/>
            <a:endCxn id="14" idx="2"/>
          </p:cNvCxnSpPr>
          <p:nvPr/>
        </p:nvCxnSpPr>
        <p:spPr>
          <a:xfrm>
            <a:off x="5270068" y="3892258"/>
            <a:ext cx="1387830"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83FE3D-0D0F-AF6F-6451-81DB87A1DD85}"/>
              </a:ext>
            </a:extLst>
          </p:cNvPr>
          <p:cNvCxnSpPr>
            <a:stCxn id="14" idx="6"/>
            <a:endCxn id="18" idx="1"/>
          </p:cNvCxnSpPr>
          <p:nvPr/>
        </p:nvCxnSpPr>
        <p:spPr>
          <a:xfrm>
            <a:off x="7191298" y="3892258"/>
            <a:ext cx="1209477" cy="61343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2ABAEBA-4A90-3B02-CB3E-E361F3296F46}"/>
              </a:ext>
            </a:extLst>
          </p:cNvPr>
          <p:cNvCxnSpPr>
            <a:stCxn id="15" idx="6"/>
            <a:endCxn id="18" idx="3"/>
          </p:cNvCxnSpPr>
          <p:nvPr/>
        </p:nvCxnSpPr>
        <p:spPr>
          <a:xfrm flipV="1">
            <a:off x="7228686" y="4882858"/>
            <a:ext cx="1172089" cy="83820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011FA30-FDF8-D33D-480A-C26AB4693BDB}"/>
              </a:ext>
            </a:extLst>
          </p:cNvPr>
          <p:cNvCxnSpPr>
            <a:stCxn id="17" idx="6"/>
            <a:endCxn id="15" idx="2"/>
          </p:cNvCxnSpPr>
          <p:nvPr/>
        </p:nvCxnSpPr>
        <p:spPr>
          <a:xfrm>
            <a:off x="5346268" y="5721058"/>
            <a:ext cx="1349018"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1ED1E6E-686B-FAE7-8036-18AD0BEA8ED1}"/>
              </a:ext>
            </a:extLst>
          </p:cNvPr>
          <p:cNvSpPr txBox="1"/>
          <p:nvPr/>
        </p:nvSpPr>
        <p:spPr>
          <a:xfrm>
            <a:off x="5244966" y="3505625"/>
            <a:ext cx="412292" cy="424732"/>
          </a:xfrm>
          <a:prstGeom prst="rect">
            <a:avLst/>
          </a:prstGeom>
          <a:noFill/>
        </p:spPr>
        <p:txBody>
          <a:bodyPr wrap="none" rtlCol="0">
            <a:spAutoFit/>
          </a:bodyPr>
          <a:lstStyle/>
          <a:p>
            <a:pPr>
              <a:lnSpc>
                <a:spcPct val="90000"/>
              </a:lnSpc>
            </a:pPr>
            <a:r>
              <a:rPr lang="en-US" sz="2400" dirty="0"/>
              <a:t>A</a:t>
            </a:r>
          </a:p>
        </p:txBody>
      </p:sp>
      <p:sp>
        <p:nvSpPr>
          <p:cNvPr id="33" name="TextBox 32">
            <a:extLst>
              <a:ext uri="{FF2B5EF4-FFF2-40B4-BE49-F238E27FC236}">
                <a16:creationId xmlns:a16="http://schemas.microsoft.com/office/drawing/2014/main" id="{6F1277B0-1E8E-B342-BFAD-5DBB3F0CCFE3}"/>
              </a:ext>
            </a:extLst>
          </p:cNvPr>
          <p:cNvSpPr txBox="1"/>
          <p:nvPr/>
        </p:nvSpPr>
        <p:spPr>
          <a:xfrm>
            <a:off x="5270068" y="5738137"/>
            <a:ext cx="412292" cy="424732"/>
          </a:xfrm>
          <a:prstGeom prst="rect">
            <a:avLst/>
          </a:prstGeom>
          <a:noFill/>
        </p:spPr>
        <p:txBody>
          <a:bodyPr wrap="none" rtlCol="0">
            <a:spAutoFit/>
          </a:bodyPr>
          <a:lstStyle/>
          <a:p>
            <a:pPr>
              <a:lnSpc>
                <a:spcPct val="90000"/>
              </a:lnSpc>
            </a:pPr>
            <a:r>
              <a:rPr lang="en-US" sz="2400" dirty="0"/>
              <a:t>A</a:t>
            </a:r>
          </a:p>
        </p:txBody>
      </p:sp>
      <p:sp>
        <p:nvSpPr>
          <p:cNvPr id="34" name="TextBox 33">
            <a:extLst>
              <a:ext uri="{FF2B5EF4-FFF2-40B4-BE49-F238E27FC236}">
                <a16:creationId xmlns:a16="http://schemas.microsoft.com/office/drawing/2014/main" id="{E6283F99-9083-8C17-5E34-4EF7B19A0D35}"/>
              </a:ext>
            </a:extLst>
          </p:cNvPr>
          <p:cNvSpPr txBox="1"/>
          <p:nvPr/>
        </p:nvSpPr>
        <p:spPr>
          <a:xfrm rot="19543697">
            <a:off x="7381214" y="5594283"/>
            <a:ext cx="412292" cy="424732"/>
          </a:xfrm>
          <a:prstGeom prst="rect">
            <a:avLst/>
          </a:prstGeom>
          <a:noFill/>
        </p:spPr>
        <p:txBody>
          <a:bodyPr wrap="none" rtlCol="0">
            <a:spAutoFit/>
          </a:bodyPr>
          <a:lstStyle/>
          <a:p>
            <a:pPr>
              <a:lnSpc>
                <a:spcPct val="90000"/>
              </a:lnSpc>
            </a:pPr>
            <a:r>
              <a:rPr lang="en-US" sz="2400" dirty="0"/>
              <a:t>A</a:t>
            </a:r>
          </a:p>
        </p:txBody>
      </p:sp>
      <p:sp>
        <p:nvSpPr>
          <p:cNvPr id="35" name="TextBox 34">
            <a:extLst>
              <a:ext uri="{FF2B5EF4-FFF2-40B4-BE49-F238E27FC236}">
                <a16:creationId xmlns:a16="http://schemas.microsoft.com/office/drawing/2014/main" id="{F520A21B-04C0-B805-4124-72004C3710D7}"/>
              </a:ext>
            </a:extLst>
          </p:cNvPr>
          <p:cNvSpPr txBox="1"/>
          <p:nvPr/>
        </p:nvSpPr>
        <p:spPr>
          <a:xfrm rot="1704227">
            <a:off x="7110255" y="3986607"/>
            <a:ext cx="412292" cy="424732"/>
          </a:xfrm>
          <a:prstGeom prst="rect">
            <a:avLst/>
          </a:prstGeom>
          <a:noFill/>
        </p:spPr>
        <p:txBody>
          <a:bodyPr wrap="none" rtlCol="0">
            <a:spAutoFit/>
          </a:bodyPr>
          <a:lstStyle/>
          <a:p>
            <a:pPr>
              <a:lnSpc>
                <a:spcPct val="90000"/>
              </a:lnSpc>
            </a:pPr>
            <a:r>
              <a:rPr lang="en-US" sz="2400" dirty="0"/>
              <a:t>A</a:t>
            </a:r>
          </a:p>
        </p:txBody>
      </p:sp>
      <p:cxnSp>
        <p:nvCxnSpPr>
          <p:cNvPr id="38" name="Straight Arrow Connector 37">
            <a:extLst>
              <a:ext uri="{FF2B5EF4-FFF2-40B4-BE49-F238E27FC236}">
                <a16:creationId xmlns:a16="http://schemas.microsoft.com/office/drawing/2014/main" id="{FBC02CB6-6A74-9390-162D-2A0359B63A07}"/>
              </a:ext>
            </a:extLst>
          </p:cNvPr>
          <p:cNvCxnSpPr>
            <a:endCxn id="15" idx="1"/>
          </p:cNvCxnSpPr>
          <p:nvPr/>
        </p:nvCxnSpPr>
        <p:spPr>
          <a:xfrm>
            <a:off x="5270068" y="3930357"/>
            <a:ext cx="1503333" cy="160211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26DF53F2-E21F-880A-6B2E-7FE754199D7B}"/>
              </a:ext>
            </a:extLst>
          </p:cNvPr>
          <p:cNvSpPr txBox="1"/>
          <p:nvPr/>
        </p:nvSpPr>
        <p:spPr>
          <a:xfrm>
            <a:off x="5097161" y="4006329"/>
            <a:ext cx="360996" cy="424732"/>
          </a:xfrm>
          <a:prstGeom prst="rect">
            <a:avLst/>
          </a:prstGeom>
          <a:noFill/>
        </p:spPr>
        <p:txBody>
          <a:bodyPr wrap="none" rtlCol="0">
            <a:spAutoFit/>
          </a:bodyPr>
          <a:lstStyle/>
          <a:p>
            <a:pPr>
              <a:lnSpc>
                <a:spcPct val="90000"/>
              </a:lnSpc>
            </a:pPr>
            <a:r>
              <a:rPr lang="en-US" sz="2400" dirty="0"/>
              <a:t>B</a:t>
            </a:r>
          </a:p>
        </p:txBody>
      </p:sp>
      <p:sp>
        <p:nvSpPr>
          <p:cNvPr id="42" name="TextBox 41">
            <a:extLst>
              <a:ext uri="{FF2B5EF4-FFF2-40B4-BE49-F238E27FC236}">
                <a16:creationId xmlns:a16="http://schemas.microsoft.com/office/drawing/2014/main" id="{F5F9B084-5C37-F6C7-A6EA-0891C709FC55}"/>
              </a:ext>
            </a:extLst>
          </p:cNvPr>
          <p:cNvSpPr txBox="1"/>
          <p:nvPr/>
        </p:nvSpPr>
        <p:spPr>
          <a:xfrm>
            <a:off x="5637212" y="3467526"/>
            <a:ext cx="354584" cy="424732"/>
          </a:xfrm>
          <a:prstGeom prst="rect">
            <a:avLst/>
          </a:prstGeom>
          <a:noFill/>
        </p:spPr>
        <p:txBody>
          <a:bodyPr wrap="none" rtlCol="0">
            <a:spAutoFit/>
          </a:bodyPr>
          <a:lstStyle/>
          <a:p>
            <a:pPr>
              <a:lnSpc>
                <a:spcPct val="90000"/>
              </a:lnSpc>
            </a:pPr>
            <a:r>
              <a:rPr lang="en-US" sz="2400" dirty="0">
                <a:solidFill>
                  <a:schemeClr val="bg1"/>
                </a:solidFill>
              </a:rPr>
              <a:t>1</a:t>
            </a:r>
          </a:p>
        </p:txBody>
      </p:sp>
      <p:sp>
        <p:nvSpPr>
          <p:cNvPr id="43" name="TextBox 42">
            <a:extLst>
              <a:ext uri="{FF2B5EF4-FFF2-40B4-BE49-F238E27FC236}">
                <a16:creationId xmlns:a16="http://schemas.microsoft.com/office/drawing/2014/main" id="{00DB9DB6-0603-9A2A-2E31-7D7841016042}"/>
              </a:ext>
            </a:extLst>
          </p:cNvPr>
          <p:cNvSpPr txBox="1"/>
          <p:nvPr/>
        </p:nvSpPr>
        <p:spPr>
          <a:xfrm>
            <a:off x="5904839" y="4361904"/>
            <a:ext cx="354584" cy="424732"/>
          </a:xfrm>
          <a:prstGeom prst="rect">
            <a:avLst/>
          </a:prstGeom>
          <a:noFill/>
        </p:spPr>
        <p:txBody>
          <a:bodyPr wrap="none" rtlCol="0">
            <a:spAutoFit/>
          </a:bodyPr>
          <a:lstStyle/>
          <a:p>
            <a:pPr>
              <a:lnSpc>
                <a:spcPct val="90000"/>
              </a:lnSpc>
            </a:pPr>
            <a:r>
              <a:rPr lang="en-US" sz="2400" dirty="0">
                <a:solidFill>
                  <a:schemeClr val="bg1"/>
                </a:solidFill>
              </a:rPr>
              <a:t>1</a:t>
            </a:r>
          </a:p>
        </p:txBody>
      </p:sp>
      <p:sp>
        <p:nvSpPr>
          <p:cNvPr id="44" name="TextBox 43">
            <a:extLst>
              <a:ext uri="{FF2B5EF4-FFF2-40B4-BE49-F238E27FC236}">
                <a16:creationId xmlns:a16="http://schemas.microsoft.com/office/drawing/2014/main" id="{33B90708-F255-5E22-AC36-15D8AD78E0C5}"/>
              </a:ext>
            </a:extLst>
          </p:cNvPr>
          <p:cNvSpPr txBox="1"/>
          <p:nvPr/>
        </p:nvSpPr>
        <p:spPr>
          <a:xfrm>
            <a:off x="5381728" y="5322923"/>
            <a:ext cx="966931" cy="424732"/>
          </a:xfrm>
          <a:prstGeom prst="rect">
            <a:avLst/>
          </a:prstGeom>
          <a:noFill/>
        </p:spPr>
        <p:txBody>
          <a:bodyPr wrap="none" rtlCol="0">
            <a:spAutoFit/>
          </a:bodyPr>
          <a:lstStyle/>
          <a:p>
            <a:pPr>
              <a:lnSpc>
                <a:spcPct val="90000"/>
              </a:lnSpc>
            </a:pPr>
            <a:r>
              <a:rPr lang="en-US" sz="2400" dirty="0">
                <a:solidFill>
                  <a:schemeClr val="bg1"/>
                </a:solidFill>
              </a:rPr>
              <a:t>-1000</a:t>
            </a:r>
          </a:p>
        </p:txBody>
      </p:sp>
      <p:sp>
        <p:nvSpPr>
          <p:cNvPr id="45" name="TextBox 44">
            <a:extLst>
              <a:ext uri="{FF2B5EF4-FFF2-40B4-BE49-F238E27FC236}">
                <a16:creationId xmlns:a16="http://schemas.microsoft.com/office/drawing/2014/main" id="{8AE13D75-7803-0EFA-6E9C-F2C0A7486163}"/>
              </a:ext>
            </a:extLst>
          </p:cNvPr>
          <p:cNvSpPr txBox="1"/>
          <p:nvPr/>
        </p:nvSpPr>
        <p:spPr>
          <a:xfrm rot="1710580">
            <a:off x="7652125" y="3815147"/>
            <a:ext cx="354584" cy="424732"/>
          </a:xfrm>
          <a:prstGeom prst="rect">
            <a:avLst/>
          </a:prstGeom>
          <a:noFill/>
        </p:spPr>
        <p:txBody>
          <a:bodyPr wrap="none" rtlCol="0">
            <a:spAutoFit/>
          </a:bodyPr>
          <a:lstStyle/>
          <a:p>
            <a:pPr>
              <a:lnSpc>
                <a:spcPct val="90000"/>
              </a:lnSpc>
            </a:pPr>
            <a:r>
              <a:rPr lang="en-US" sz="2400" dirty="0">
                <a:solidFill>
                  <a:schemeClr val="bg1"/>
                </a:solidFill>
              </a:rPr>
              <a:t>1</a:t>
            </a:r>
          </a:p>
        </p:txBody>
      </p:sp>
      <p:sp>
        <p:nvSpPr>
          <p:cNvPr id="46" name="TextBox 45">
            <a:extLst>
              <a:ext uri="{FF2B5EF4-FFF2-40B4-BE49-F238E27FC236}">
                <a16:creationId xmlns:a16="http://schemas.microsoft.com/office/drawing/2014/main" id="{C1DF4F48-3E9B-9E19-04C1-705ED8AFF699}"/>
              </a:ext>
            </a:extLst>
          </p:cNvPr>
          <p:cNvSpPr txBox="1"/>
          <p:nvPr/>
        </p:nvSpPr>
        <p:spPr>
          <a:xfrm rot="19268115">
            <a:off x="7879328" y="5357629"/>
            <a:ext cx="524503" cy="424732"/>
          </a:xfrm>
          <a:prstGeom prst="rect">
            <a:avLst/>
          </a:prstGeom>
          <a:noFill/>
        </p:spPr>
        <p:txBody>
          <a:bodyPr wrap="none" rtlCol="0">
            <a:spAutoFit/>
          </a:bodyPr>
          <a:lstStyle/>
          <a:p>
            <a:pPr>
              <a:lnSpc>
                <a:spcPct val="90000"/>
              </a:lnSpc>
            </a:pPr>
            <a:r>
              <a:rPr lang="en-US" sz="2400" dirty="0">
                <a:solidFill>
                  <a:schemeClr val="bg1"/>
                </a:solidFill>
              </a:rPr>
              <a:t>10</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1940E69-4FF4-04FC-F1B3-39B4B9027D56}"/>
                  </a:ext>
                </a:extLst>
              </p:cNvPr>
              <p:cNvSpPr txBox="1"/>
              <p:nvPr/>
            </p:nvSpPr>
            <p:spPr>
              <a:xfrm>
                <a:off x="1577843" y="3846200"/>
                <a:ext cx="1870512" cy="757130"/>
              </a:xfrm>
              <a:prstGeom prst="rect">
                <a:avLst/>
              </a:prstGeom>
              <a:noFill/>
            </p:spPr>
            <p:txBody>
              <a:bodyPr wrap="none" rtlCol="0">
                <a:spAutoFit/>
              </a:bodyPr>
              <a:lstStyle/>
              <a:p>
                <a:pPr>
                  <a:lnSpc>
                    <a:spcPct val="90000"/>
                  </a:lnSpc>
                </a:pPr>
                <a14:m>
                  <m:oMathPara xmlns:m="http://schemas.openxmlformats.org/officeDocument/2006/math">
                    <m:oMathParaPr>
                      <m:jc m:val="left"/>
                    </m:oMathParaPr>
                    <m:oMath xmlns:m="http://schemas.openxmlformats.org/officeDocument/2006/math">
                      <m:sSup>
                        <m:sSupPr>
                          <m:ctrlPr>
                            <a:rPr lang="en-US" sz="1600" b="0" i="1" smtClean="0">
                              <a:solidFill>
                                <a:schemeClr val="bg1"/>
                              </a:solidFill>
                              <a:latin typeface="Cambria Math" panose="02040503050406030204" pitchFamily="18" charset="0"/>
                            </a:rPr>
                          </m:ctrlPr>
                        </m:sSupPr>
                        <m:e>
                          <m:r>
                            <a:rPr lang="en-US" sz="1600" b="0" i="1" smtClean="0">
                              <a:solidFill>
                                <a:schemeClr val="bg1"/>
                              </a:solidFill>
                              <a:latin typeface="Cambria Math" panose="02040503050406030204" pitchFamily="18" charset="0"/>
                            </a:rPr>
                            <m:t>𝑄</m:t>
                          </m:r>
                        </m:e>
                        <m:sup>
                          <m:r>
                            <a:rPr lang="en-US" sz="1600" b="0" i="1" smtClean="0">
                              <a:solidFill>
                                <a:srgbClr val="C00000"/>
                              </a:solidFill>
                              <a:latin typeface="Cambria Math" panose="02040503050406030204" pitchFamily="18" charset="0"/>
                            </a:rPr>
                            <m:t>1</m:t>
                          </m:r>
                        </m:sup>
                      </m:sSup>
                      <m:d>
                        <m:dPr>
                          <m:ctrlPr>
                            <a:rPr lang="en-US" sz="1600" b="0" i="1" smtClean="0">
                              <a:solidFill>
                                <a:schemeClr val="bg1"/>
                              </a:solidFill>
                              <a:latin typeface="Cambria Math" panose="02040503050406030204" pitchFamily="18" charset="0"/>
                            </a:rPr>
                          </m:ctrlPr>
                        </m:dPr>
                        <m:e>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𝑠</m:t>
                              </m:r>
                            </m:e>
                            <m:sub>
                              <m:r>
                                <a:rPr lang="en-US" sz="1600" b="0" i="1" smtClean="0">
                                  <a:solidFill>
                                    <a:schemeClr val="bg1"/>
                                  </a:solidFill>
                                  <a:latin typeface="Cambria Math" panose="02040503050406030204" pitchFamily="18" charset="0"/>
                                </a:rPr>
                                <m:t>0</m:t>
                              </m:r>
                            </m:sub>
                          </m:sSub>
                          <m:r>
                            <a:rPr lang="en-US" sz="1600" b="0" i="1" smtClean="0">
                              <a:solidFill>
                                <a:schemeClr val="bg1"/>
                              </a:solidFill>
                              <a:latin typeface="Cambria Math" panose="02040503050406030204" pitchFamily="18" charset="0"/>
                            </a:rPr>
                            <m:t>,</m:t>
                          </m:r>
                          <m:r>
                            <a:rPr lang="en-US" sz="1600" b="0" i="1" smtClean="0">
                              <a:solidFill>
                                <a:schemeClr val="bg1"/>
                              </a:solidFill>
                              <a:latin typeface="Cambria Math" panose="02040503050406030204" pitchFamily="18" charset="0"/>
                            </a:rPr>
                            <m:t>𝐴</m:t>
                          </m:r>
                        </m:e>
                      </m:d>
                      <m:r>
                        <a:rPr lang="en-US" sz="1600" b="0" i="1" smtClean="0">
                          <a:solidFill>
                            <a:schemeClr val="bg1"/>
                          </a:solidFill>
                          <a:latin typeface="Cambria Math" panose="02040503050406030204" pitchFamily="18" charset="0"/>
                        </a:rPr>
                        <m:t>=</m:t>
                      </m:r>
                      <m:r>
                        <a:rPr lang="en-US" sz="1600" b="0" i="1" smtClean="0">
                          <a:solidFill>
                            <a:srgbClr val="C00000"/>
                          </a:solidFill>
                          <a:latin typeface="Cambria Math" panose="02040503050406030204" pitchFamily="18" charset="0"/>
                        </a:rPr>
                        <m:t>3</m:t>
                      </m:r>
                    </m:oMath>
                  </m:oMathPara>
                </a14:m>
                <a:endParaRPr lang="en-US" sz="1600" b="0" i="1" dirty="0">
                  <a:solidFill>
                    <a:srgbClr val="C00000"/>
                  </a:solidFill>
                  <a:latin typeface="Cambria Math" panose="02040503050406030204" pitchFamily="18" charset="0"/>
                </a:endParaRPr>
              </a:p>
              <a:p>
                <a:pPr>
                  <a:lnSpc>
                    <a:spcPct val="90000"/>
                  </a:lnSpc>
                </a:pPr>
                <a14:m>
                  <m:oMathPara xmlns:m="http://schemas.openxmlformats.org/officeDocument/2006/math">
                    <m:oMathParaPr>
                      <m:jc m:val="left"/>
                    </m:oMathParaPr>
                    <m:oMath xmlns:m="http://schemas.openxmlformats.org/officeDocument/2006/math">
                      <m:sSup>
                        <m:sSupPr>
                          <m:ctrlPr>
                            <a:rPr lang="en-US" sz="1600" b="0" i="1" smtClean="0">
                              <a:solidFill>
                                <a:schemeClr val="bg1"/>
                              </a:solidFill>
                              <a:latin typeface="Cambria Math" panose="02040503050406030204" pitchFamily="18" charset="0"/>
                            </a:rPr>
                          </m:ctrlPr>
                        </m:sSupPr>
                        <m:e>
                          <m:r>
                            <a:rPr lang="en-US" sz="1600" b="0" i="1" smtClean="0">
                              <a:solidFill>
                                <a:schemeClr val="bg1"/>
                              </a:solidFill>
                              <a:latin typeface="Cambria Math" panose="02040503050406030204" pitchFamily="18" charset="0"/>
                            </a:rPr>
                            <m:t>𝑄</m:t>
                          </m:r>
                        </m:e>
                        <m:sup>
                          <m:r>
                            <a:rPr lang="en-US" sz="1600" b="0" i="1" smtClean="0">
                              <a:solidFill>
                                <a:srgbClr val="FFC000"/>
                              </a:solidFill>
                              <a:latin typeface="Cambria Math" panose="02040503050406030204" pitchFamily="18" charset="0"/>
                            </a:rPr>
                            <m:t>2</m:t>
                          </m:r>
                        </m:sup>
                      </m:sSup>
                      <m:d>
                        <m:dPr>
                          <m:ctrlPr>
                            <a:rPr lang="en-US" sz="1600" b="0" i="1" smtClean="0">
                              <a:solidFill>
                                <a:schemeClr val="bg1"/>
                              </a:solidFill>
                              <a:latin typeface="Cambria Math" panose="02040503050406030204" pitchFamily="18" charset="0"/>
                            </a:rPr>
                          </m:ctrlPr>
                        </m:dPr>
                        <m:e>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𝑠</m:t>
                              </m:r>
                            </m:e>
                            <m:sub>
                              <m:r>
                                <a:rPr lang="en-US" sz="1600" b="0" i="1" smtClean="0">
                                  <a:solidFill>
                                    <a:schemeClr val="bg1"/>
                                  </a:solidFill>
                                  <a:latin typeface="Cambria Math" panose="02040503050406030204" pitchFamily="18" charset="0"/>
                                </a:rPr>
                                <m:t>0</m:t>
                              </m:r>
                            </m:sub>
                          </m:sSub>
                          <m:r>
                            <a:rPr lang="en-US" sz="1600" b="0" i="1" smtClean="0">
                              <a:solidFill>
                                <a:schemeClr val="bg1"/>
                              </a:solidFill>
                              <a:latin typeface="Cambria Math" panose="02040503050406030204" pitchFamily="18" charset="0"/>
                            </a:rPr>
                            <m:t>,</m:t>
                          </m:r>
                          <m:r>
                            <a:rPr lang="en-US" sz="1600" b="0" i="1" smtClean="0">
                              <a:solidFill>
                                <a:schemeClr val="bg1"/>
                              </a:solidFill>
                              <a:latin typeface="Cambria Math" panose="02040503050406030204" pitchFamily="18" charset="0"/>
                            </a:rPr>
                            <m:t>𝐴</m:t>
                          </m:r>
                        </m:e>
                      </m:d>
                      <m:r>
                        <a:rPr lang="en-US" sz="1600" b="0" i="1" smtClean="0">
                          <a:solidFill>
                            <a:schemeClr val="bg1"/>
                          </a:solidFill>
                          <a:latin typeface="Cambria Math" panose="02040503050406030204" pitchFamily="18" charset="0"/>
                        </a:rPr>
                        <m:t>=</m:t>
                      </m:r>
                      <m:r>
                        <a:rPr lang="en-US" sz="1600" b="0" i="1" smtClean="0">
                          <a:solidFill>
                            <a:srgbClr val="FFC000"/>
                          </a:solidFill>
                          <a:latin typeface="Cambria Math" panose="02040503050406030204" pitchFamily="18" charset="0"/>
                        </a:rPr>
                        <m:t>12</m:t>
                      </m:r>
                    </m:oMath>
                  </m:oMathPara>
                </a14:m>
                <a:endParaRPr lang="en-US" sz="1600" b="0" dirty="0">
                  <a:solidFill>
                    <a:srgbClr val="C00000"/>
                  </a:solidFill>
                </a:endParaRPr>
              </a:p>
              <a:p>
                <a:pPr>
                  <a:lnSpc>
                    <a:spcPct val="90000"/>
                  </a:lnSpc>
                </a:pPr>
                <a14:m>
                  <m:oMathPara xmlns:m="http://schemas.openxmlformats.org/officeDocument/2006/math">
                    <m:oMathParaPr>
                      <m:jc m:val="left"/>
                    </m:oMathParaPr>
                    <m:oMath xmlns:m="http://schemas.openxmlformats.org/officeDocument/2006/math">
                      <m:sSup>
                        <m:sSupPr>
                          <m:ctrlPr>
                            <a:rPr lang="en-US" sz="1600" b="0" i="1" smtClean="0">
                              <a:solidFill>
                                <a:schemeClr val="bg1"/>
                              </a:solidFill>
                              <a:latin typeface="Cambria Math" panose="02040503050406030204" pitchFamily="18" charset="0"/>
                            </a:rPr>
                          </m:ctrlPr>
                        </m:sSupPr>
                        <m:e>
                          <m:r>
                            <a:rPr lang="en-US" sz="1600" b="0" i="1" smtClean="0">
                              <a:solidFill>
                                <a:schemeClr val="bg1"/>
                              </a:solidFill>
                              <a:latin typeface="Cambria Math" panose="02040503050406030204" pitchFamily="18" charset="0"/>
                            </a:rPr>
                            <m:t>𝑄</m:t>
                          </m:r>
                        </m:e>
                        <m:sup>
                          <m:r>
                            <a:rPr lang="en-US" sz="1600" b="0" i="1" smtClean="0">
                              <a:solidFill>
                                <a:schemeClr val="bg1"/>
                              </a:solidFill>
                              <a:latin typeface="Cambria Math" panose="02040503050406030204" pitchFamily="18" charset="0"/>
                            </a:rPr>
                            <m:t>3</m:t>
                          </m:r>
                        </m:sup>
                      </m:sSup>
                      <m:d>
                        <m:dPr>
                          <m:ctrlPr>
                            <a:rPr lang="en-US" sz="1600" b="0" i="1" smtClean="0">
                              <a:solidFill>
                                <a:schemeClr val="bg1"/>
                              </a:solidFill>
                              <a:latin typeface="Cambria Math" panose="02040503050406030204" pitchFamily="18" charset="0"/>
                            </a:rPr>
                          </m:ctrlPr>
                        </m:dPr>
                        <m:e>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𝑠</m:t>
                              </m:r>
                            </m:e>
                            <m:sub>
                              <m:r>
                                <a:rPr lang="en-US" sz="1600" b="0" i="1" smtClean="0">
                                  <a:solidFill>
                                    <a:schemeClr val="bg1"/>
                                  </a:solidFill>
                                  <a:latin typeface="Cambria Math" panose="02040503050406030204" pitchFamily="18" charset="0"/>
                                </a:rPr>
                                <m:t>0</m:t>
                              </m:r>
                            </m:sub>
                          </m:sSub>
                          <m:r>
                            <a:rPr lang="en-US" sz="1600" b="0" i="1" smtClean="0">
                              <a:solidFill>
                                <a:schemeClr val="bg1"/>
                              </a:solidFill>
                              <a:latin typeface="Cambria Math" panose="02040503050406030204" pitchFamily="18" charset="0"/>
                            </a:rPr>
                            <m:t>,</m:t>
                          </m:r>
                          <m:r>
                            <a:rPr lang="en-US" sz="1600" b="0" i="1" smtClean="0">
                              <a:solidFill>
                                <a:schemeClr val="bg1"/>
                              </a:solidFill>
                              <a:latin typeface="Cambria Math" panose="02040503050406030204" pitchFamily="18" charset="0"/>
                            </a:rPr>
                            <m:t>𝐵</m:t>
                          </m:r>
                        </m:e>
                      </m:d>
                      <m:r>
                        <a:rPr lang="en-US" sz="1600" b="0" i="1" smtClean="0">
                          <a:solidFill>
                            <a:schemeClr val="bg1"/>
                          </a:solidFill>
                          <a:latin typeface="Cambria Math" panose="02040503050406030204" pitchFamily="18" charset="0"/>
                        </a:rPr>
                        <m:t>=</m:t>
                      </m:r>
                      <m:r>
                        <a:rPr lang="en-US" sz="1600" b="0" i="1" smtClean="0">
                          <a:solidFill>
                            <a:schemeClr val="bg1">
                              <a:lumMod val="50000"/>
                            </a:schemeClr>
                          </a:solidFill>
                          <a:latin typeface="Cambria Math" panose="02040503050406030204" pitchFamily="18" charset="0"/>
                        </a:rPr>
                        <m:t>−998</m:t>
                      </m:r>
                    </m:oMath>
                  </m:oMathPara>
                </a14:m>
                <a:endParaRPr lang="en-US" sz="1600" b="0" dirty="0">
                  <a:solidFill>
                    <a:srgbClr val="C00000"/>
                  </a:solidFill>
                </a:endParaRPr>
              </a:p>
            </p:txBody>
          </p:sp>
        </mc:Choice>
        <mc:Fallback xmlns="">
          <p:sp>
            <p:nvSpPr>
              <p:cNvPr id="4" name="TextBox 3">
                <a:extLst>
                  <a:ext uri="{FF2B5EF4-FFF2-40B4-BE49-F238E27FC236}">
                    <a16:creationId xmlns:a16="http://schemas.microsoft.com/office/drawing/2014/main" id="{D1940E69-4FF4-04FC-F1B3-39B4B9027D56}"/>
                  </a:ext>
                </a:extLst>
              </p:cNvPr>
              <p:cNvSpPr txBox="1">
                <a:spLocks noRot="1" noChangeAspect="1" noMove="1" noResize="1" noEditPoints="1" noAdjustHandles="1" noChangeArrowheads="1" noChangeShapeType="1" noTextEdit="1"/>
              </p:cNvSpPr>
              <p:nvPr/>
            </p:nvSpPr>
            <p:spPr>
              <a:xfrm>
                <a:off x="1577843" y="3846200"/>
                <a:ext cx="1870512" cy="757130"/>
              </a:xfrm>
              <a:prstGeom prst="rect">
                <a:avLst/>
              </a:prstGeom>
              <a:blipFill>
                <a:blip r:embed="rId3"/>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595517F-7466-F2CB-130C-CACD5F0EE716}"/>
                  </a:ext>
                </a:extLst>
              </p:cNvPr>
              <p:cNvSpPr txBox="1"/>
              <p:nvPr/>
            </p:nvSpPr>
            <p:spPr>
              <a:xfrm>
                <a:off x="4173961" y="3038495"/>
                <a:ext cx="1416606" cy="3139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p>
                        <m:sSupPr>
                          <m:ctrlPr>
                            <a:rPr lang="en-US" sz="1600" b="0" i="1" smtClean="0">
                              <a:solidFill>
                                <a:schemeClr val="bg1"/>
                              </a:solidFill>
                              <a:latin typeface="Cambria Math" panose="02040503050406030204" pitchFamily="18" charset="0"/>
                            </a:rPr>
                          </m:ctrlPr>
                        </m:sSupPr>
                        <m:e>
                          <m:r>
                            <a:rPr lang="en-US" sz="1600" b="0" i="1" smtClean="0">
                              <a:solidFill>
                                <a:schemeClr val="bg1"/>
                              </a:solidFill>
                              <a:latin typeface="Cambria Math" panose="02040503050406030204" pitchFamily="18" charset="0"/>
                            </a:rPr>
                            <m:t>𝑄</m:t>
                          </m:r>
                        </m:e>
                        <m:sup>
                          <m:r>
                            <a:rPr lang="en-US" sz="1600" b="0" i="1" smtClean="0">
                              <a:solidFill>
                                <a:srgbClr val="C00000"/>
                              </a:solidFill>
                              <a:latin typeface="Cambria Math" panose="02040503050406030204" pitchFamily="18" charset="0"/>
                            </a:rPr>
                            <m:t>1</m:t>
                          </m:r>
                        </m:sup>
                      </m:sSup>
                      <m:d>
                        <m:dPr>
                          <m:ctrlPr>
                            <a:rPr lang="en-US" sz="1600" b="0" i="1" smtClean="0">
                              <a:solidFill>
                                <a:schemeClr val="bg1"/>
                              </a:solidFill>
                              <a:latin typeface="Cambria Math" panose="02040503050406030204" pitchFamily="18" charset="0"/>
                            </a:rPr>
                          </m:ctrlPr>
                        </m:dPr>
                        <m:e>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𝑠</m:t>
                              </m:r>
                            </m:e>
                            <m:sub>
                              <m:r>
                                <a:rPr lang="en-US" sz="1600" b="0" i="1" smtClean="0">
                                  <a:solidFill>
                                    <a:schemeClr val="bg1"/>
                                  </a:solidFill>
                                  <a:latin typeface="Cambria Math" panose="02040503050406030204" pitchFamily="18" charset="0"/>
                                </a:rPr>
                                <m:t>1</m:t>
                              </m:r>
                            </m:sub>
                          </m:sSub>
                          <m:r>
                            <a:rPr lang="en-US" sz="1600" b="0" i="1" smtClean="0">
                              <a:solidFill>
                                <a:schemeClr val="bg1"/>
                              </a:solidFill>
                              <a:latin typeface="Cambria Math" panose="02040503050406030204" pitchFamily="18" charset="0"/>
                            </a:rPr>
                            <m:t>,</m:t>
                          </m:r>
                          <m:r>
                            <a:rPr lang="en-US" sz="1600" b="0" i="1" smtClean="0">
                              <a:solidFill>
                                <a:schemeClr val="bg1"/>
                              </a:solidFill>
                              <a:latin typeface="Cambria Math" panose="02040503050406030204" pitchFamily="18" charset="0"/>
                            </a:rPr>
                            <m:t>𝐴</m:t>
                          </m:r>
                        </m:e>
                      </m:d>
                      <m:r>
                        <a:rPr lang="en-US" sz="1600" b="0" i="1" smtClean="0">
                          <a:solidFill>
                            <a:schemeClr val="bg1"/>
                          </a:solidFill>
                          <a:latin typeface="Cambria Math" panose="02040503050406030204" pitchFamily="18" charset="0"/>
                        </a:rPr>
                        <m:t>=2</m:t>
                      </m:r>
                    </m:oMath>
                  </m:oMathPara>
                </a14:m>
                <a:endParaRPr lang="en-US" sz="2400" dirty="0">
                  <a:solidFill>
                    <a:schemeClr val="bg1"/>
                  </a:solidFill>
                </a:endParaRPr>
              </a:p>
            </p:txBody>
          </p:sp>
        </mc:Choice>
        <mc:Fallback xmlns="">
          <p:sp>
            <p:nvSpPr>
              <p:cNvPr id="39" name="TextBox 38">
                <a:extLst>
                  <a:ext uri="{FF2B5EF4-FFF2-40B4-BE49-F238E27FC236}">
                    <a16:creationId xmlns:a16="http://schemas.microsoft.com/office/drawing/2014/main" id="{3595517F-7466-F2CB-130C-CACD5F0EE716}"/>
                  </a:ext>
                </a:extLst>
              </p:cNvPr>
              <p:cNvSpPr txBox="1">
                <a:spLocks noRot="1" noChangeAspect="1" noMove="1" noResize="1" noEditPoints="1" noAdjustHandles="1" noChangeArrowheads="1" noChangeShapeType="1" noTextEdit="1"/>
              </p:cNvSpPr>
              <p:nvPr/>
            </p:nvSpPr>
            <p:spPr>
              <a:xfrm>
                <a:off x="4173961" y="3038495"/>
                <a:ext cx="1416606" cy="313932"/>
              </a:xfrm>
              <a:prstGeom prst="rect">
                <a:avLst/>
              </a:prstGeom>
              <a:blipFill>
                <a:blip r:embed="rId4"/>
                <a:stretch>
                  <a:fillRect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9C7C0C1-7D5E-C8FC-9F8D-357A987E9688}"/>
                  </a:ext>
                </a:extLst>
              </p:cNvPr>
              <p:cNvSpPr txBox="1"/>
              <p:nvPr/>
            </p:nvSpPr>
            <p:spPr>
              <a:xfrm>
                <a:off x="4168486" y="3308675"/>
                <a:ext cx="1543115" cy="3139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p>
                        <m:sSupPr>
                          <m:ctrlPr>
                            <a:rPr lang="en-US" sz="1600" i="1" smtClean="0">
                              <a:solidFill>
                                <a:schemeClr val="bg1"/>
                              </a:solidFill>
                              <a:latin typeface="Cambria Math" panose="02040503050406030204" pitchFamily="18" charset="0"/>
                            </a:rPr>
                          </m:ctrlPr>
                        </m:sSupPr>
                        <m:e>
                          <m:r>
                            <a:rPr lang="en-US" sz="1600" i="1">
                              <a:solidFill>
                                <a:schemeClr val="bg1"/>
                              </a:solidFill>
                              <a:latin typeface="Cambria Math" panose="02040503050406030204" pitchFamily="18" charset="0"/>
                            </a:rPr>
                            <m:t>𝑄</m:t>
                          </m:r>
                        </m:e>
                        <m:sup>
                          <m:r>
                            <a:rPr lang="en-US" sz="1600" i="1">
                              <a:solidFill>
                                <a:srgbClr val="FFC000"/>
                              </a:solidFill>
                              <a:latin typeface="Cambria Math" panose="02040503050406030204" pitchFamily="18" charset="0"/>
                            </a:rPr>
                            <m:t>2</m:t>
                          </m:r>
                        </m:sup>
                      </m:sSup>
                      <m:d>
                        <m:dPr>
                          <m:ctrlPr>
                            <a:rPr lang="en-US" sz="1600" i="1">
                              <a:solidFill>
                                <a:schemeClr val="bg1"/>
                              </a:solidFill>
                              <a:latin typeface="Cambria Math" panose="02040503050406030204" pitchFamily="18" charset="0"/>
                            </a:rPr>
                          </m:ctrlPr>
                        </m:dPr>
                        <m:e>
                          <m:sSub>
                            <m:sSubPr>
                              <m:ctrlPr>
                                <a:rPr lang="en-US"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𝑠</m:t>
                              </m:r>
                            </m:e>
                            <m:sub>
                              <m:r>
                                <a:rPr lang="en-US" sz="1600" b="0" i="1" smtClean="0">
                                  <a:solidFill>
                                    <a:schemeClr val="bg1"/>
                                  </a:solidFill>
                                  <a:latin typeface="Cambria Math" panose="02040503050406030204" pitchFamily="18" charset="0"/>
                                </a:rPr>
                                <m:t>1</m:t>
                              </m:r>
                            </m:sub>
                          </m:sSub>
                          <m:r>
                            <a:rPr lang="en-US" sz="1600" i="1">
                              <a:solidFill>
                                <a:schemeClr val="bg1"/>
                              </a:solidFill>
                              <a:latin typeface="Cambria Math" panose="02040503050406030204" pitchFamily="18" charset="0"/>
                            </a:rPr>
                            <m:t>,</m:t>
                          </m:r>
                          <m:r>
                            <a:rPr lang="en-US" sz="1600" b="0" i="1" smtClean="0">
                              <a:solidFill>
                                <a:schemeClr val="bg1"/>
                              </a:solidFill>
                              <a:latin typeface="Cambria Math" panose="02040503050406030204" pitchFamily="18" charset="0"/>
                            </a:rPr>
                            <m:t>𝐵</m:t>
                          </m:r>
                        </m:e>
                      </m:d>
                      <m:r>
                        <a:rPr lang="en-US" sz="1600" i="1">
                          <a:solidFill>
                            <a:schemeClr val="bg1"/>
                          </a:solidFill>
                          <a:latin typeface="Cambria Math" panose="02040503050406030204" pitchFamily="18" charset="0"/>
                        </a:rPr>
                        <m:t>=</m:t>
                      </m:r>
                      <m:r>
                        <a:rPr lang="en-US" sz="1600" i="1">
                          <a:solidFill>
                            <a:srgbClr val="FFC000"/>
                          </a:solidFill>
                          <a:latin typeface="Cambria Math" panose="02040503050406030204" pitchFamily="18" charset="0"/>
                        </a:rPr>
                        <m:t>1</m:t>
                      </m:r>
                      <m:r>
                        <a:rPr lang="en-US" sz="1600" b="0" i="1" smtClean="0">
                          <a:solidFill>
                            <a:srgbClr val="FFC000"/>
                          </a:solidFill>
                          <a:latin typeface="Cambria Math" panose="02040503050406030204" pitchFamily="18" charset="0"/>
                        </a:rPr>
                        <m:t>1</m:t>
                      </m:r>
                    </m:oMath>
                  </m:oMathPara>
                </a14:m>
                <a:endParaRPr lang="en-US" sz="2400" dirty="0">
                  <a:solidFill>
                    <a:schemeClr val="bg1"/>
                  </a:solidFill>
                </a:endParaRPr>
              </a:p>
            </p:txBody>
          </p:sp>
        </mc:Choice>
        <mc:Fallback xmlns="">
          <p:sp>
            <p:nvSpPr>
              <p:cNvPr id="40" name="TextBox 39">
                <a:extLst>
                  <a:ext uri="{FF2B5EF4-FFF2-40B4-BE49-F238E27FC236}">
                    <a16:creationId xmlns:a16="http://schemas.microsoft.com/office/drawing/2014/main" id="{19C7C0C1-7D5E-C8FC-9F8D-357A987E9688}"/>
                  </a:ext>
                </a:extLst>
              </p:cNvPr>
              <p:cNvSpPr txBox="1">
                <a:spLocks noRot="1" noChangeAspect="1" noMove="1" noResize="1" noEditPoints="1" noAdjustHandles="1" noChangeArrowheads="1" noChangeShapeType="1" noTextEdit="1"/>
              </p:cNvSpPr>
              <p:nvPr/>
            </p:nvSpPr>
            <p:spPr>
              <a:xfrm>
                <a:off x="4168486" y="3308675"/>
                <a:ext cx="1543115" cy="313932"/>
              </a:xfrm>
              <a:prstGeom prst="rect">
                <a:avLst/>
              </a:prstGeom>
              <a:blipFill>
                <a:blip r:embed="rId5"/>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8C2EF8C-EBEA-506A-6FDD-668229F0250D}"/>
                  </a:ext>
                </a:extLst>
              </p:cNvPr>
              <p:cNvSpPr txBox="1"/>
              <p:nvPr/>
            </p:nvSpPr>
            <p:spPr>
              <a:xfrm>
                <a:off x="6437688" y="3273526"/>
                <a:ext cx="1421351" cy="3139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p>
                        <m:sSupPr>
                          <m:ctrlPr>
                            <a:rPr lang="en-US" sz="1600" i="1" smtClean="0">
                              <a:solidFill>
                                <a:schemeClr val="bg1"/>
                              </a:solidFill>
                              <a:latin typeface="Cambria Math" panose="02040503050406030204" pitchFamily="18" charset="0"/>
                            </a:rPr>
                          </m:ctrlPr>
                        </m:sSupPr>
                        <m:e>
                          <m:r>
                            <a:rPr lang="en-US" sz="1600" i="1">
                              <a:solidFill>
                                <a:schemeClr val="bg1"/>
                              </a:solidFill>
                              <a:latin typeface="Cambria Math" panose="02040503050406030204" pitchFamily="18" charset="0"/>
                            </a:rPr>
                            <m:t>𝑄</m:t>
                          </m:r>
                        </m:e>
                        <m:sup>
                          <m:r>
                            <a:rPr lang="en-US" sz="1600" i="1">
                              <a:solidFill>
                                <a:srgbClr val="C00000"/>
                              </a:solidFill>
                              <a:latin typeface="Cambria Math" panose="02040503050406030204" pitchFamily="18" charset="0"/>
                            </a:rPr>
                            <m:t>1</m:t>
                          </m:r>
                        </m:sup>
                      </m:sSup>
                      <m:d>
                        <m:dPr>
                          <m:ctrlPr>
                            <a:rPr lang="en-US" sz="1600" i="1">
                              <a:solidFill>
                                <a:schemeClr val="bg1"/>
                              </a:solidFill>
                              <a:latin typeface="Cambria Math" panose="02040503050406030204" pitchFamily="18" charset="0"/>
                            </a:rPr>
                          </m:ctrlPr>
                        </m:dPr>
                        <m:e>
                          <m:sSub>
                            <m:sSubPr>
                              <m:ctrlPr>
                                <a:rPr lang="en-US"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𝑠</m:t>
                              </m:r>
                            </m:e>
                            <m:sub>
                              <m:r>
                                <a:rPr lang="en-US" sz="1600" b="0" i="1" smtClean="0">
                                  <a:solidFill>
                                    <a:schemeClr val="bg1"/>
                                  </a:solidFill>
                                  <a:latin typeface="Cambria Math" panose="02040503050406030204" pitchFamily="18" charset="0"/>
                                </a:rPr>
                                <m:t>3</m:t>
                              </m:r>
                            </m:sub>
                          </m:sSub>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𝐴</m:t>
                          </m:r>
                        </m:e>
                      </m:d>
                      <m:r>
                        <a:rPr lang="en-US" sz="1600" i="1">
                          <a:solidFill>
                            <a:schemeClr val="bg1"/>
                          </a:solidFill>
                          <a:latin typeface="Cambria Math" panose="02040503050406030204" pitchFamily="18" charset="0"/>
                        </a:rPr>
                        <m:t>=</m:t>
                      </m:r>
                      <m:r>
                        <a:rPr lang="en-US" sz="1600" b="0" i="1" smtClean="0">
                          <a:solidFill>
                            <a:schemeClr val="bg1"/>
                          </a:solidFill>
                          <a:latin typeface="Cambria Math" panose="02040503050406030204" pitchFamily="18" charset="0"/>
                        </a:rPr>
                        <m:t>1</m:t>
                      </m:r>
                    </m:oMath>
                  </m:oMathPara>
                </a14:m>
                <a:endParaRPr lang="en-US" sz="2400" dirty="0">
                  <a:solidFill>
                    <a:schemeClr val="bg1"/>
                  </a:solidFill>
                </a:endParaRPr>
              </a:p>
            </p:txBody>
          </p:sp>
        </mc:Choice>
        <mc:Fallback xmlns="">
          <p:sp>
            <p:nvSpPr>
              <p:cNvPr id="47" name="TextBox 46">
                <a:extLst>
                  <a:ext uri="{FF2B5EF4-FFF2-40B4-BE49-F238E27FC236}">
                    <a16:creationId xmlns:a16="http://schemas.microsoft.com/office/drawing/2014/main" id="{08C2EF8C-EBEA-506A-6FDD-668229F0250D}"/>
                  </a:ext>
                </a:extLst>
              </p:cNvPr>
              <p:cNvSpPr txBox="1">
                <a:spLocks noRot="1" noChangeAspect="1" noMove="1" noResize="1" noEditPoints="1" noAdjustHandles="1" noChangeArrowheads="1" noChangeShapeType="1" noTextEdit="1"/>
              </p:cNvSpPr>
              <p:nvPr/>
            </p:nvSpPr>
            <p:spPr>
              <a:xfrm>
                <a:off x="6437688" y="3273526"/>
                <a:ext cx="1421351" cy="313932"/>
              </a:xfrm>
              <a:prstGeom prst="rect">
                <a:avLst/>
              </a:prstGeom>
              <a:blipFill>
                <a:blip r:embed="rId6"/>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6DB465ED-E2FB-56FD-AD92-CC80107B5B80}"/>
                  </a:ext>
                </a:extLst>
              </p:cNvPr>
              <p:cNvSpPr txBox="1"/>
              <p:nvPr/>
            </p:nvSpPr>
            <p:spPr>
              <a:xfrm>
                <a:off x="4449491" y="6022981"/>
                <a:ext cx="1807226" cy="3139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p>
                        <m:sSupPr>
                          <m:ctrlPr>
                            <a:rPr lang="en-US" sz="1600" i="1" smtClean="0">
                              <a:solidFill>
                                <a:schemeClr val="bg1"/>
                              </a:solidFill>
                              <a:latin typeface="Cambria Math" panose="02040503050406030204" pitchFamily="18" charset="0"/>
                            </a:rPr>
                          </m:ctrlPr>
                        </m:sSupPr>
                        <m:e>
                          <m:r>
                            <a:rPr lang="en-US" sz="1600" i="1">
                              <a:solidFill>
                                <a:schemeClr val="bg1"/>
                              </a:solidFill>
                              <a:latin typeface="Cambria Math" panose="02040503050406030204" pitchFamily="18" charset="0"/>
                            </a:rPr>
                            <m:t>𝑄</m:t>
                          </m:r>
                        </m:e>
                        <m:sup>
                          <m:r>
                            <a:rPr lang="en-US" sz="1600" i="1" smtClean="0">
                              <a:solidFill>
                                <a:schemeClr val="bg1">
                                  <a:lumMod val="65000"/>
                                </a:schemeClr>
                              </a:solidFill>
                              <a:latin typeface="Cambria Math" panose="02040503050406030204" pitchFamily="18" charset="0"/>
                            </a:rPr>
                            <m:t>3</m:t>
                          </m:r>
                        </m:sup>
                      </m:sSup>
                      <m:d>
                        <m:dPr>
                          <m:ctrlPr>
                            <a:rPr lang="en-US" sz="1600" i="1">
                              <a:solidFill>
                                <a:schemeClr val="bg1"/>
                              </a:solidFill>
                              <a:latin typeface="Cambria Math" panose="02040503050406030204" pitchFamily="18" charset="0"/>
                            </a:rPr>
                          </m:ctrlPr>
                        </m:dPr>
                        <m:e>
                          <m:sSub>
                            <m:sSubPr>
                              <m:ctrlPr>
                                <a:rPr lang="en-US"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𝑠</m:t>
                              </m:r>
                            </m:e>
                            <m:sub>
                              <m:r>
                                <a:rPr lang="en-US" sz="1600" b="0" i="1" smtClean="0">
                                  <a:solidFill>
                                    <a:schemeClr val="bg1"/>
                                  </a:solidFill>
                                  <a:latin typeface="Cambria Math" panose="02040503050406030204" pitchFamily="18" charset="0"/>
                                </a:rPr>
                                <m:t>2</m:t>
                              </m:r>
                            </m:sub>
                          </m:sSub>
                          <m:r>
                            <a:rPr lang="en-US" sz="1600" i="1">
                              <a:solidFill>
                                <a:schemeClr val="bg1"/>
                              </a:solidFill>
                              <a:latin typeface="Cambria Math" panose="02040503050406030204" pitchFamily="18" charset="0"/>
                            </a:rPr>
                            <m:t>,</m:t>
                          </m:r>
                          <m:r>
                            <a:rPr lang="en-US" sz="1600" b="0" i="1" smtClean="0">
                              <a:solidFill>
                                <a:schemeClr val="bg1"/>
                              </a:solidFill>
                              <a:latin typeface="Cambria Math" panose="02040503050406030204" pitchFamily="18" charset="0"/>
                            </a:rPr>
                            <m:t>𝐴</m:t>
                          </m:r>
                        </m:e>
                      </m:d>
                      <m:r>
                        <a:rPr lang="en-US" sz="1600" i="1">
                          <a:solidFill>
                            <a:schemeClr val="bg1"/>
                          </a:solidFill>
                          <a:latin typeface="Cambria Math" panose="02040503050406030204" pitchFamily="18" charset="0"/>
                        </a:rPr>
                        <m:t>=</m:t>
                      </m:r>
                      <m:r>
                        <a:rPr lang="en-US" sz="1600" i="1">
                          <a:solidFill>
                            <a:schemeClr val="bg1">
                              <a:lumMod val="50000"/>
                            </a:schemeClr>
                          </a:solidFill>
                          <a:latin typeface="Cambria Math" panose="02040503050406030204" pitchFamily="18" charset="0"/>
                        </a:rPr>
                        <m:t>−99</m:t>
                      </m:r>
                      <m:r>
                        <a:rPr lang="en-US" sz="1600" b="0" i="1" smtClean="0">
                          <a:solidFill>
                            <a:schemeClr val="bg1">
                              <a:lumMod val="50000"/>
                            </a:schemeClr>
                          </a:solidFill>
                          <a:latin typeface="Cambria Math" panose="02040503050406030204" pitchFamily="18" charset="0"/>
                        </a:rPr>
                        <m:t>0</m:t>
                      </m:r>
                    </m:oMath>
                  </m:oMathPara>
                </a14:m>
                <a:endParaRPr lang="en-US" sz="2400" dirty="0">
                  <a:solidFill>
                    <a:schemeClr val="bg1"/>
                  </a:solidFill>
                </a:endParaRPr>
              </a:p>
            </p:txBody>
          </p:sp>
        </mc:Choice>
        <mc:Fallback xmlns="">
          <p:sp>
            <p:nvSpPr>
              <p:cNvPr id="48" name="TextBox 47">
                <a:extLst>
                  <a:ext uri="{FF2B5EF4-FFF2-40B4-BE49-F238E27FC236}">
                    <a16:creationId xmlns:a16="http://schemas.microsoft.com/office/drawing/2014/main" id="{6DB465ED-E2FB-56FD-AD92-CC80107B5B80}"/>
                  </a:ext>
                </a:extLst>
              </p:cNvPr>
              <p:cNvSpPr txBox="1">
                <a:spLocks noRot="1" noChangeAspect="1" noMove="1" noResize="1" noEditPoints="1" noAdjustHandles="1" noChangeArrowheads="1" noChangeShapeType="1" noTextEdit="1"/>
              </p:cNvSpPr>
              <p:nvPr/>
            </p:nvSpPr>
            <p:spPr>
              <a:xfrm>
                <a:off x="4449491" y="6022981"/>
                <a:ext cx="1807226" cy="313932"/>
              </a:xfrm>
              <a:prstGeom prst="rect">
                <a:avLst/>
              </a:prstGeom>
              <a:blipFill>
                <a:blip r:embed="rId7"/>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987F749-B4BE-018B-F85E-0FC2F3B5FE1A}"/>
                  </a:ext>
                </a:extLst>
              </p:cNvPr>
              <p:cNvSpPr txBox="1"/>
              <p:nvPr/>
            </p:nvSpPr>
            <p:spPr>
              <a:xfrm>
                <a:off x="6911662" y="5989250"/>
                <a:ext cx="1535485" cy="3139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p>
                        <m:sSupPr>
                          <m:ctrlPr>
                            <a:rPr lang="en-US" sz="1600" i="1" smtClean="0">
                              <a:solidFill>
                                <a:schemeClr val="bg1"/>
                              </a:solidFill>
                              <a:latin typeface="Cambria Math" panose="02040503050406030204" pitchFamily="18" charset="0"/>
                            </a:rPr>
                          </m:ctrlPr>
                        </m:sSupPr>
                        <m:e>
                          <m:r>
                            <a:rPr lang="en-US" sz="1600" i="1">
                              <a:solidFill>
                                <a:schemeClr val="bg1"/>
                              </a:solidFill>
                              <a:latin typeface="Cambria Math" panose="02040503050406030204" pitchFamily="18" charset="0"/>
                            </a:rPr>
                            <m:t>𝑄</m:t>
                          </m:r>
                        </m:e>
                        <m:sup>
                          <m:r>
                            <a:rPr lang="en-US" sz="1600" i="1">
                              <a:solidFill>
                                <a:srgbClr val="FFC000"/>
                              </a:solidFill>
                              <a:latin typeface="Cambria Math" panose="02040503050406030204" pitchFamily="18" charset="0"/>
                            </a:rPr>
                            <m:t>2</m:t>
                          </m:r>
                        </m:sup>
                      </m:sSup>
                      <m:d>
                        <m:dPr>
                          <m:ctrlPr>
                            <a:rPr lang="en-US" sz="1600" i="1">
                              <a:solidFill>
                                <a:schemeClr val="bg1"/>
                              </a:solidFill>
                              <a:latin typeface="Cambria Math" panose="02040503050406030204" pitchFamily="18" charset="0"/>
                            </a:rPr>
                          </m:ctrlPr>
                        </m:dPr>
                        <m:e>
                          <m:sSub>
                            <m:sSubPr>
                              <m:ctrlPr>
                                <a:rPr lang="en-US"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𝑠</m:t>
                              </m:r>
                            </m:e>
                            <m:sub>
                              <m:r>
                                <a:rPr lang="en-US" sz="1600" b="0" i="1" smtClean="0">
                                  <a:solidFill>
                                    <a:schemeClr val="bg1"/>
                                  </a:solidFill>
                                  <a:latin typeface="Cambria Math" panose="02040503050406030204" pitchFamily="18" charset="0"/>
                                </a:rPr>
                                <m:t>4</m:t>
                              </m:r>
                            </m:sub>
                          </m:sSub>
                          <m:r>
                            <a:rPr lang="en-US" sz="1600" i="1">
                              <a:solidFill>
                                <a:schemeClr val="bg1"/>
                              </a:solidFill>
                              <a:latin typeface="Cambria Math" panose="02040503050406030204" pitchFamily="18" charset="0"/>
                            </a:rPr>
                            <m:t>,</m:t>
                          </m:r>
                          <m:r>
                            <a:rPr lang="en-US" sz="1600" b="0" i="1" smtClean="0">
                              <a:solidFill>
                                <a:schemeClr val="bg1"/>
                              </a:solidFill>
                              <a:latin typeface="Cambria Math" panose="02040503050406030204" pitchFamily="18" charset="0"/>
                            </a:rPr>
                            <m:t>𝐴</m:t>
                          </m:r>
                        </m:e>
                      </m:d>
                      <m:r>
                        <a:rPr lang="en-US" sz="1600" i="1">
                          <a:solidFill>
                            <a:schemeClr val="bg1"/>
                          </a:solidFill>
                          <a:latin typeface="Cambria Math" panose="02040503050406030204" pitchFamily="18" charset="0"/>
                        </a:rPr>
                        <m:t>=</m:t>
                      </m:r>
                      <m:r>
                        <a:rPr lang="en-US" sz="1600" b="0" i="1" smtClean="0">
                          <a:solidFill>
                            <a:schemeClr val="bg1"/>
                          </a:solidFill>
                          <a:latin typeface="Cambria Math" panose="02040503050406030204" pitchFamily="18" charset="0"/>
                        </a:rPr>
                        <m:t>10</m:t>
                      </m:r>
                    </m:oMath>
                  </m:oMathPara>
                </a14:m>
                <a:endParaRPr lang="en-US" sz="2400" dirty="0">
                  <a:solidFill>
                    <a:schemeClr val="bg1"/>
                  </a:solidFill>
                </a:endParaRPr>
              </a:p>
            </p:txBody>
          </p:sp>
        </mc:Choice>
        <mc:Fallback xmlns="">
          <p:sp>
            <p:nvSpPr>
              <p:cNvPr id="49" name="TextBox 48">
                <a:extLst>
                  <a:ext uri="{FF2B5EF4-FFF2-40B4-BE49-F238E27FC236}">
                    <a16:creationId xmlns:a16="http://schemas.microsoft.com/office/drawing/2014/main" id="{7987F749-B4BE-018B-F85E-0FC2F3B5FE1A}"/>
                  </a:ext>
                </a:extLst>
              </p:cNvPr>
              <p:cNvSpPr txBox="1">
                <a:spLocks noRot="1" noChangeAspect="1" noMove="1" noResize="1" noEditPoints="1" noAdjustHandles="1" noChangeArrowheads="1" noChangeShapeType="1" noTextEdit="1"/>
              </p:cNvSpPr>
              <p:nvPr/>
            </p:nvSpPr>
            <p:spPr>
              <a:xfrm>
                <a:off x="6911662" y="5989250"/>
                <a:ext cx="1535485" cy="313932"/>
              </a:xfrm>
              <a:prstGeom prst="rect">
                <a:avLst/>
              </a:prstGeom>
              <a:blipFill>
                <a:blip r:embed="rId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602DEAEB-85E7-07E1-4C97-4D99F6BE2C0A}"/>
                  </a:ext>
                </a:extLst>
              </p:cNvPr>
              <p:cNvSpPr txBox="1"/>
              <p:nvPr/>
            </p:nvSpPr>
            <p:spPr>
              <a:xfrm>
                <a:off x="6905409" y="6205763"/>
                <a:ext cx="1535485" cy="3139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p>
                        <m:sSupPr>
                          <m:ctrlPr>
                            <a:rPr lang="en-US" sz="1600" i="1" smtClean="0">
                              <a:solidFill>
                                <a:schemeClr val="bg1"/>
                              </a:solidFill>
                              <a:latin typeface="Cambria Math" panose="02040503050406030204" pitchFamily="18" charset="0"/>
                            </a:rPr>
                          </m:ctrlPr>
                        </m:sSupPr>
                        <m:e>
                          <m:r>
                            <a:rPr lang="en-US" sz="1600" i="1">
                              <a:solidFill>
                                <a:schemeClr val="bg1"/>
                              </a:solidFill>
                              <a:latin typeface="Cambria Math" panose="02040503050406030204" pitchFamily="18" charset="0"/>
                            </a:rPr>
                            <m:t>𝑄</m:t>
                          </m:r>
                        </m:e>
                        <m:sup>
                          <m:r>
                            <a:rPr lang="en-US" sz="1600" i="1">
                              <a:solidFill>
                                <a:schemeClr val="bg1">
                                  <a:lumMod val="65000"/>
                                </a:schemeClr>
                              </a:solidFill>
                              <a:latin typeface="Cambria Math" panose="02040503050406030204" pitchFamily="18" charset="0"/>
                            </a:rPr>
                            <m:t>3</m:t>
                          </m:r>
                        </m:sup>
                      </m:sSup>
                      <m:d>
                        <m:dPr>
                          <m:ctrlPr>
                            <a:rPr lang="en-US" sz="1600" i="1">
                              <a:solidFill>
                                <a:schemeClr val="bg1"/>
                              </a:solidFill>
                              <a:latin typeface="Cambria Math" panose="02040503050406030204" pitchFamily="18" charset="0"/>
                            </a:rPr>
                          </m:ctrlPr>
                        </m:dPr>
                        <m:e>
                          <m:sSub>
                            <m:sSubPr>
                              <m:ctrlPr>
                                <a:rPr lang="en-US" sz="1600" i="1">
                                  <a:solidFill>
                                    <a:schemeClr val="bg1"/>
                                  </a:solidFill>
                                  <a:latin typeface="Cambria Math" panose="02040503050406030204" pitchFamily="18" charset="0"/>
                                </a:rPr>
                              </m:ctrlPr>
                            </m:sSubPr>
                            <m:e>
                              <m:r>
                                <a:rPr lang="en-US" sz="1600" i="1">
                                  <a:solidFill>
                                    <a:schemeClr val="bg1"/>
                                  </a:solidFill>
                                  <a:latin typeface="Cambria Math" panose="02040503050406030204" pitchFamily="18" charset="0"/>
                                </a:rPr>
                                <m:t>𝑠</m:t>
                              </m:r>
                            </m:e>
                            <m:sub>
                              <m:r>
                                <a:rPr lang="en-US" sz="1600" b="0" i="1" smtClean="0">
                                  <a:solidFill>
                                    <a:schemeClr val="bg1"/>
                                  </a:solidFill>
                                  <a:latin typeface="Cambria Math" panose="02040503050406030204" pitchFamily="18" charset="0"/>
                                </a:rPr>
                                <m:t>4</m:t>
                              </m:r>
                            </m:sub>
                          </m:sSub>
                          <m:r>
                            <a:rPr lang="en-US" sz="1600" i="1">
                              <a:solidFill>
                                <a:schemeClr val="bg1"/>
                              </a:solidFill>
                              <a:latin typeface="Cambria Math" panose="02040503050406030204" pitchFamily="18" charset="0"/>
                            </a:rPr>
                            <m:t>,</m:t>
                          </m:r>
                          <m:r>
                            <a:rPr lang="en-US" sz="1600" i="1">
                              <a:solidFill>
                                <a:schemeClr val="bg1"/>
                              </a:solidFill>
                              <a:latin typeface="Cambria Math" panose="02040503050406030204" pitchFamily="18" charset="0"/>
                            </a:rPr>
                            <m:t>𝐴</m:t>
                          </m:r>
                        </m:e>
                      </m:d>
                      <m:r>
                        <a:rPr lang="en-US" sz="1600" i="1">
                          <a:solidFill>
                            <a:schemeClr val="bg1"/>
                          </a:solidFill>
                          <a:latin typeface="Cambria Math" panose="02040503050406030204" pitchFamily="18" charset="0"/>
                        </a:rPr>
                        <m:t>=</m:t>
                      </m:r>
                      <m:r>
                        <a:rPr lang="en-US" sz="1600" b="0" i="1" smtClean="0">
                          <a:solidFill>
                            <a:schemeClr val="bg1">
                              <a:lumMod val="75000"/>
                            </a:schemeClr>
                          </a:solidFill>
                          <a:latin typeface="Cambria Math" panose="02040503050406030204" pitchFamily="18" charset="0"/>
                        </a:rPr>
                        <m:t>10</m:t>
                      </m:r>
                    </m:oMath>
                  </m:oMathPara>
                </a14:m>
                <a:endParaRPr lang="en-US" sz="2400" dirty="0">
                  <a:solidFill>
                    <a:schemeClr val="bg1"/>
                  </a:solidFill>
                </a:endParaRPr>
              </a:p>
            </p:txBody>
          </p:sp>
        </mc:Choice>
        <mc:Fallback xmlns="">
          <p:sp>
            <p:nvSpPr>
              <p:cNvPr id="50" name="TextBox 49">
                <a:extLst>
                  <a:ext uri="{FF2B5EF4-FFF2-40B4-BE49-F238E27FC236}">
                    <a16:creationId xmlns:a16="http://schemas.microsoft.com/office/drawing/2014/main" id="{602DEAEB-85E7-07E1-4C97-4D99F6BE2C0A}"/>
                  </a:ext>
                </a:extLst>
              </p:cNvPr>
              <p:cNvSpPr txBox="1">
                <a:spLocks noRot="1" noChangeAspect="1" noMove="1" noResize="1" noEditPoints="1" noAdjustHandles="1" noChangeArrowheads="1" noChangeShapeType="1" noTextEdit="1"/>
              </p:cNvSpPr>
              <p:nvPr/>
            </p:nvSpPr>
            <p:spPr>
              <a:xfrm>
                <a:off x="6905409" y="6205763"/>
                <a:ext cx="1535485" cy="313932"/>
              </a:xfrm>
              <a:prstGeom prst="rect">
                <a:avLst/>
              </a:prstGeom>
              <a:blipFill>
                <a:blip r:embed="rId9"/>
                <a:stretch>
                  <a:fillRect b="-11538"/>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E44CD486-C520-A004-A266-925499C3F2F9}"/>
              </a:ext>
            </a:extLst>
          </p:cNvPr>
          <p:cNvCxnSpPr/>
          <p:nvPr/>
        </p:nvCxnSpPr>
        <p:spPr>
          <a:xfrm flipV="1">
            <a:off x="3625566" y="3936986"/>
            <a:ext cx="1144915" cy="802015"/>
          </a:xfrm>
          <a:prstGeom prst="straightConnector1">
            <a:avLst/>
          </a:prstGeom>
          <a:ln w="25400">
            <a:solidFill>
              <a:srgbClr val="C0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FD99DC2-408B-2B8F-98D9-476BAD0C0EC9}"/>
              </a:ext>
            </a:extLst>
          </p:cNvPr>
          <p:cNvCxnSpPr/>
          <p:nvPr/>
        </p:nvCxnSpPr>
        <p:spPr>
          <a:xfrm>
            <a:off x="5263947" y="3930357"/>
            <a:ext cx="1387830" cy="0"/>
          </a:xfrm>
          <a:prstGeom prst="straightConnector1">
            <a:avLst/>
          </a:prstGeom>
          <a:ln w="25400">
            <a:solidFill>
              <a:srgbClr val="C0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C3719D9-DC83-5D3C-D33A-EE6BA9A6BDC0}"/>
              </a:ext>
            </a:extLst>
          </p:cNvPr>
          <p:cNvCxnSpPr/>
          <p:nvPr/>
        </p:nvCxnSpPr>
        <p:spPr>
          <a:xfrm>
            <a:off x="7184160" y="3925570"/>
            <a:ext cx="1209477" cy="613430"/>
          </a:xfrm>
          <a:prstGeom prst="straightConnector1">
            <a:avLst/>
          </a:prstGeom>
          <a:ln w="25400">
            <a:solidFill>
              <a:srgbClr val="C0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EA3D597-DE17-AC13-03F7-524CF4946BB5}"/>
              </a:ext>
            </a:extLst>
          </p:cNvPr>
          <p:cNvCxnSpPr/>
          <p:nvPr/>
        </p:nvCxnSpPr>
        <p:spPr>
          <a:xfrm flipV="1">
            <a:off x="3644478" y="3980169"/>
            <a:ext cx="1144915" cy="802015"/>
          </a:xfrm>
          <a:prstGeom prst="straightConnector1">
            <a:avLst/>
          </a:prstGeom>
          <a:ln w="25400">
            <a:solidFill>
              <a:srgbClr val="FFC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A4F80FB-EBF0-C49D-BAF3-C3F58DD622AD}"/>
              </a:ext>
            </a:extLst>
          </p:cNvPr>
          <p:cNvCxnSpPr/>
          <p:nvPr/>
        </p:nvCxnSpPr>
        <p:spPr>
          <a:xfrm>
            <a:off x="5251156" y="3964155"/>
            <a:ext cx="1503333" cy="1602116"/>
          </a:xfrm>
          <a:prstGeom prst="straightConnector1">
            <a:avLst/>
          </a:prstGeom>
          <a:ln w="25400">
            <a:solidFill>
              <a:srgbClr val="FFC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253FAAF-9007-7028-401F-DD65E54A4947}"/>
              </a:ext>
            </a:extLst>
          </p:cNvPr>
          <p:cNvCxnSpPr/>
          <p:nvPr/>
        </p:nvCxnSpPr>
        <p:spPr>
          <a:xfrm flipV="1">
            <a:off x="7262418" y="4916170"/>
            <a:ext cx="1172089" cy="838200"/>
          </a:xfrm>
          <a:prstGeom prst="straightConnector1">
            <a:avLst/>
          </a:prstGeom>
          <a:ln w="25400">
            <a:solidFill>
              <a:srgbClr val="FFC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C7E0BCB-3E68-C4B7-7CF5-3FF2E7BF74D5}"/>
              </a:ext>
            </a:extLst>
          </p:cNvPr>
          <p:cNvCxnSpPr/>
          <p:nvPr/>
        </p:nvCxnSpPr>
        <p:spPr>
          <a:xfrm>
            <a:off x="3570975" y="5105400"/>
            <a:ext cx="1221115" cy="649615"/>
          </a:xfrm>
          <a:prstGeom prst="straightConnector1">
            <a:avLst/>
          </a:prstGeom>
          <a:ln w="25400">
            <a:solidFill>
              <a:schemeClr val="bg1">
                <a:lumMod val="50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E008CC4-7C55-F257-4F76-8B5AAF6E3FBF}"/>
              </a:ext>
            </a:extLst>
          </p:cNvPr>
          <p:cNvCxnSpPr/>
          <p:nvPr/>
        </p:nvCxnSpPr>
        <p:spPr>
          <a:xfrm>
            <a:off x="5346268" y="5770367"/>
            <a:ext cx="1349018" cy="0"/>
          </a:xfrm>
          <a:prstGeom prst="straightConnector1">
            <a:avLst/>
          </a:prstGeom>
          <a:ln w="25400">
            <a:solidFill>
              <a:schemeClr val="bg1">
                <a:lumMod val="50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D13C6E7-B1D2-1D92-CCED-66929E564B43}"/>
              </a:ext>
            </a:extLst>
          </p:cNvPr>
          <p:cNvCxnSpPr/>
          <p:nvPr/>
        </p:nvCxnSpPr>
        <p:spPr>
          <a:xfrm flipV="1">
            <a:off x="7296019" y="4937127"/>
            <a:ext cx="1172089" cy="838200"/>
          </a:xfrm>
          <a:prstGeom prst="straightConnector1">
            <a:avLst/>
          </a:prstGeom>
          <a:ln w="25400">
            <a:solidFill>
              <a:schemeClr val="bg1">
                <a:lumMod val="50000"/>
              </a:schemeClr>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824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p:cNvSpPr>
                <a:spLocks noGrp="1"/>
              </p:cNvSpPr>
              <p:nvPr>
                <p:ph idx="1"/>
              </p:nvPr>
            </p:nvSpPr>
            <p:spPr>
              <a:xfrm>
                <a:off x="1674812" y="1905000"/>
                <a:ext cx="9144000" cy="4267200"/>
              </a:xfrm>
            </p:spPr>
            <p:txBody>
              <a:bodyPr>
                <a:normAutofit/>
              </a:bodyPr>
              <a:lstStyle/>
              <a:p>
                <a:pPr marL="576072" lvl="2" indent="0">
                  <a:buNone/>
                </a:pPr>
                <a:r>
                  <a:rPr lang="en-US" sz="2000" dirty="0"/>
                  <a:t>We can also define the optimal value function. This is the maximum expected cumulative reward achievable by following the optimal policy: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𝜋</m:t>
                        </m:r>
                      </m:e>
                      <m:sup>
                        <m:r>
                          <a:rPr lang="en-US" sz="2000" b="0" i="1" smtClean="0">
                            <a:latin typeface="Cambria Math" panose="02040503050406030204" pitchFamily="18" charset="0"/>
                          </a:rPr>
                          <m:t>∗</m:t>
                        </m:r>
                      </m:sup>
                    </m:sSup>
                  </m:oMath>
                </a14:m>
                <a:endParaRPr lang="en-US" sz="2000" dirty="0"/>
              </a:p>
              <a:p>
                <a:pPr marL="1090422" lvl="3" indent="-285750"/>
                <a:endParaRPr lang="en-US" dirty="0"/>
              </a:p>
              <a:p>
                <a:pPr marL="804672" lvl="3" indent="0">
                  <a:buNone/>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𝑉</m:t>
                          </m:r>
                        </m:e>
                        <m:sup>
                          <m:r>
                            <a:rPr lang="en-US" sz="1800" b="0" i="1" smtClean="0">
                              <a:latin typeface="Cambria Math" panose="02040503050406030204" pitchFamily="18" charset="0"/>
                            </a:rPr>
                            <m:t>∗</m:t>
                          </m:r>
                        </m:sup>
                      </m:sSup>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𝑠</m:t>
                          </m:r>
                        </m:e>
                      </m:d>
                      <m:r>
                        <a:rPr lang="en-US" sz="1800" b="0" i="1" smtClean="0">
                          <a:latin typeface="Cambria Math" panose="02040503050406030204" pitchFamily="18" charset="0"/>
                        </a:rPr>
                        <m:t>=</m:t>
                      </m:r>
                      <m:limLow>
                        <m:limLowPr>
                          <m:ctrlPr>
                            <a:rPr lang="en-US" sz="1800" i="1">
                              <a:latin typeface="Cambria Math" panose="02040503050406030204" pitchFamily="18" charset="0"/>
                            </a:rPr>
                          </m:ctrlPr>
                        </m:limLowPr>
                        <m:e>
                          <m:r>
                            <m:rPr>
                              <m:sty m:val="p"/>
                            </m:rPr>
                            <a:rPr lang="en-US" sz="1800">
                              <a:latin typeface="Cambria Math" panose="02040503050406030204" pitchFamily="18" charset="0"/>
                            </a:rPr>
                            <m:t>max</m:t>
                          </m:r>
                        </m:e>
                        <m:lim>
                          <m:r>
                            <a:rPr lang="en-US" sz="1800" i="1">
                              <a:latin typeface="Cambria Math" panose="02040503050406030204" pitchFamily="18" charset="0"/>
                            </a:rPr>
                            <m:t>𝑎</m:t>
                          </m:r>
                        </m:lim>
                      </m:limLow>
                      <m:r>
                        <a:rPr lang="en-US" sz="1800" b="0" i="1" smtClean="0">
                          <a:latin typeface="Cambria Math" panose="02040503050406030204" pitchFamily="18" charset="0"/>
                        </a:rPr>
                        <m:t>⁡</m:t>
                      </m:r>
                      <m:r>
                        <a:rPr lang="en-US" sz="1800" i="1">
                          <a:latin typeface="Cambria Math" panose="02040503050406030204" pitchFamily="18" charset="0"/>
                        </a:rPr>
                        <m:t>𝑅</m:t>
                      </m:r>
                      <m:d>
                        <m:dPr>
                          <m:ctrlPr>
                            <a:rPr lang="en-US" sz="1800" i="1">
                              <a:latin typeface="Cambria Math" panose="02040503050406030204" pitchFamily="18" charset="0"/>
                            </a:rPr>
                          </m:ctrlPr>
                        </m:dPr>
                        <m:e>
                          <m:r>
                            <a:rPr lang="en-US" sz="1800" i="1">
                              <a:latin typeface="Cambria Math" panose="02040503050406030204" pitchFamily="18" charset="0"/>
                            </a:rPr>
                            <m:t>𝑠</m:t>
                          </m:r>
                          <m:r>
                            <a:rPr lang="en-US" sz="1800" i="1">
                              <a:latin typeface="Cambria Math" panose="02040503050406030204" pitchFamily="18" charset="0"/>
                            </a:rPr>
                            <m:t>,</m:t>
                          </m:r>
                          <m:r>
                            <a:rPr lang="en-US" sz="1800" i="1">
                              <a:latin typeface="Cambria Math" panose="02040503050406030204" pitchFamily="18" charset="0"/>
                            </a:rPr>
                            <m:t>𝑎</m:t>
                          </m:r>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𝑠</m:t>
                              </m:r>
                            </m:e>
                            <m:sup>
                              <m:r>
                                <a:rPr lang="en-US" sz="1800" i="1">
                                  <a:latin typeface="Cambria Math" panose="02040503050406030204" pitchFamily="18" charset="0"/>
                                </a:rPr>
                                <m:t>′</m:t>
                              </m:r>
                            </m:sup>
                          </m:sSup>
                        </m:e>
                      </m:d>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𝑉</m:t>
                          </m:r>
                        </m:e>
                        <m:sup>
                          <m:r>
                            <a:rPr lang="en-US" sz="1800" b="0" i="1" smtClean="0">
                              <a:latin typeface="Cambria Math" panose="02040503050406030204" pitchFamily="18" charset="0"/>
                            </a:rPr>
                            <m:t>∗</m:t>
                          </m:r>
                        </m:sup>
                      </m:sSup>
                      <m:d>
                        <m:dPr>
                          <m:ctrlPr>
                            <a:rPr lang="en-US" sz="1800" b="0" i="1" smtClean="0">
                              <a:latin typeface="Cambria Math" panose="02040503050406030204" pitchFamily="18" charset="0"/>
                            </a:rPr>
                          </m:ctrlPr>
                        </m:dPr>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𝑠</m:t>
                              </m:r>
                            </m:e>
                            <m:sup>
                              <m:r>
                                <a:rPr lang="en-US" sz="1800" b="0" i="1" smtClean="0">
                                  <a:latin typeface="Cambria Math" panose="02040503050406030204" pitchFamily="18" charset="0"/>
                                </a:rPr>
                                <m:t>′</m:t>
                              </m:r>
                            </m:sup>
                          </m:sSup>
                        </m:e>
                      </m:d>
                    </m:oMath>
                  </m:oMathPara>
                </a14:m>
                <a:endParaRPr lang="en-US" b="0" dirty="0"/>
              </a:p>
              <a:p>
                <a:pPr marL="804672" lvl="3" indent="0">
                  <a:buNone/>
                </a:pPr>
                <a:endParaRPr lang="en-US" sz="1800" b="0" i="1" dirty="0">
                  <a:latin typeface="Cambria Math" panose="02040503050406030204" pitchFamily="18" charset="0"/>
                </a:endParaRPr>
              </a:p>
              <a:p>
                <a:pPr marL="804672" lvl="3" indent="0">
                  <a:buNone/>
                </a:pPr>
                <a14:m>
                  <m:oMathPara xmlns:m="http://schemas.openxmlformats.org/officeDocument/2006/math">
                    <m:oMathParaPr>
                      <m:jc m:val="centerGroup"/>
                    </m:oMathParaPr>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𝑄</m:t>
                          </m:r>
                        </m:e>
                        <m:sup>
                          <m:r>
                            <a:rPr lang="en-US" sz="1800" b="0" i="1" smtClean="0">
                              <a:latin typeface="Cambria Math" panose="02040503050406030204" pitchFamily="18" charset="0"/>
                            </a:rPr>
                            <m:t>∗</m:t>
                          </m:r>
                        </m:sup>
                      </m:sSup>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𝑠</m:t>
                          </m:r>
                          <m:r>
                            <a:rPr lang="en-US" sz="1800" b="0" i="1" smtClean="0">
                              <a:latin typeface="Cambria Math" panose="02040503050406030204" pitchFamily="18" charset="0"/>
                            </a:rPr>
                            <m:t>,</m:t>
                          </m:r>
                          <m:r>
                            <a:rPr lang="en-US" sz="1800" b="0" i="1" smtClean="0">
                              <a:latin typeface="Cambria Math" panose="02040503050406030204" pitchFamily="18" charset="0"/>
                            </a:rPr>
                            <m:t>𝑎</m:t>
                          </m:r>
                        </m:e>
                      </m:d>
                      <m:r>
                        <a:rPr lang="en-US" sz="1800" b="0" i="1" smtClean="0">
                          <a:latin typeface="Cambria Math" panose="02040503050406030204" pitchFamily="18" charset="0"/>
                        </a:rPr>
                        <m:t>=</m:t>
                      </m:r>
                      <m:r>
                        <a:rPr lang="en-US" sz="1800" b="0" i="1" smtClean="0">
                          <a:latin typeface="Cambria Math" panose="02040503050406030204" pitchFamily="18" charset="0"/>
                        </a:rPr>
                        <m:t>𝑅</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𝑠</m:t>
                          </m:r>
                          <m:r>
                            <a:rPr lang="en-US" sz="1800" b="0" i="1" smtClean="0">
                              <a:latin typeface="Cambria Math" panose="02040503050406030204" pitchFamily="18" charset="0"/>
                            </a:rPr>
                            <m:t>,</m:t>
                          </m:r>
                          <m:r>
                            <a:rPr lang="en-US" sz="1800" b="0" i="1" smtClean="0">
                              <a:latin typeface="Cambria Math" panose="02040503050406030204" pitchFamily="18" charset="0"/>
                            </a:rPr>
                            <m:t>𝑎</m:t>
                          </m:r>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𝑠</m:t>
                              </m:r>
                            </m:e>
                            <m:sup>
                              <m:r>
                                <a:rPr lang="en-US" sz="1800" b="0" i="1" smtClean="0">
                                  <a:latin typeface="Cambria Math" panose="02040503050406030204" pitchFamily="18" charset="0"/>
                                </a:rPr>
                                <m:t>′</m:t>
                              </m:r>
                            </m:sup>
                          </m:sSup>
                        </m:e>
                      </m:d>
                      <m:r>
                        <a:rPr lang="en-US" sz="1800" b="0" i="1" smtClean="0">
                          <a:latin typeface="Cambria Math" panose="02040503050406030204" pitchFamily="18" charset="0"/>
                        </a:rPr>
                        <m:t>+</m:t>
                      </m:r>
                      <m:func>
                        <m:funcPr>
                          <m:ctrlPr>
                            <a:rPr lang="en-US" sz="1800" b="0" i="1" smtClean="0">
                              <a:latin typeface="Cambria Math" panose="02040503050406030204" pitchFamily="18" charset="0"/>
                            </a:rPr>
                          </m:ctrlPr>
                        </m:funcPr>
                        <m:fName>
                          <m:limLow>
                            <m:limLowPr>
                              <m:ctrlPr>
                                <a:rPr lang="en-US" sz="1800" b="0" i="1" smtClean="0">
                                  <a:latin typeface="Cambria Math" panose="02040503050406030204" pitchFamily="18" charset="0"/>
                                </a:rPr>
                              </m:ctrlPr>
                            </m:limLowPr>
                            <m:e>
                              <m:r>
                                <m:rPr>
                                  <m:sty m:val="p"/>
                                </m:rPr>
                                <a:rPr lang="en-US" sz="1800" b="0" i="0" smtClean="0">
                                  <a:latin typeface="Cambria Math" panose="02040503050406030204" pitchFamily="18" charset="0"/>
                                </a:rPr>
                                <m:t>max</m:t>
                              </m:r>
                            </m:e>
                            <m:lim>
                              <m:r>
                                <a:rPr lang="en-US" sz="1800" b="0" i="1" smtClean="0">
                                  <a:latin typeface="Cambria Math" panose="02040503050406030204" pitchFamily="18" charset="0"/>
                                </a:rPr>
                                <m:t>𝑎</m:t>
                              </m:r>
                            </m:lim>
                          </m:limLow>
                        </m:fName>
                        <m:e>
                          <m:r>
                            <a:rPr lang="en-US" sz="1800" b="0" i="1" smtClean="0">
                              <a:latin typeface="Cambria Math" panose="02040503050406030204" pitchFamily="18" charset="0"/>
                            </a:rPr>
                            <m:t>𝑄</m:t>
                          </m:r>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𝑠</m:t>
                              </m:r>
                            </m:e>
                            <m:sup>
                              <m:r>
                                <a:rPr lang="en-US" sz="1800" b="0" i="1" smtClean="0">
                                  <a:latin typeface="Cambria Math" panose="02040503050406030204" pitchFamily="18" charset="0"/>
                                </a:rPr>
                                <m:t>′</m:t>
                              </m:r>
                            </m:sup>
                          </m:sSup>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𝑎</m:t>
                              </m:r>
                            </m:e>
                            <m:sup>
                              <m:r>
                                <a:rPr lang="en-US" sz="1800" b="0" i="1" smtClean="0">
                                  <a:latin typeface="Cambria Math" panose="02040503050406030204" pitchFamily="18" charset="0"/>
                                </a:rPr>
                                <m:t>′</m:t>
                              </m:r>
                            </m:sup>
                          </m:sSup>
                          <m:r>
                            <a:rPr lang="en-US" sz="1800" b="0" i="1" smtClean="0">
                              <a:latin typeface="Cambria Math" panose="02040503050406030204" pitchFamily="18" charset="0"/>
                            </a:rPr>
                            <m:t>)</m:t>
                          </m:r>
                        </m:e>
                      </m:func>
                    </m:oMath>
                  </m:oMathPara>
                </a14:m>
                <a:endParaRPr lang="en-US" dirty="0"/>
              </a:p>
              <a:p>
                <a:pPr marL="1090422" lvl="3" indent="-285750"/>
                <a:endParaRPr lang="en-US" dirty="0"/>
              </a:p>
              <a:p>
                <a:pPr marL="633222" lvl="1" indent="-285750"/>
                <a:r>
                  <a:rPr lang="en-US" dirty="0"/>
                  <a:t>Both tell us the same thing: Best reward + the best I can do for the next state</a:t>
                </a:r>
              </a:p>
              <a:p>
                <a:pPr marL="576072" lvl="2" indent="0">
                  <a:buNone/>
                </a:pPr>
                <a:endParaRPr lang="en-US" dirty="0"/>
              </a:p>
              <a:p>
                <a:pPr marL="804672" lvl="3" indent="0">
                  <a:buNone/>
                </a:pPr>
                <a:endParaRPr lang="en-US" dirty="0"/>
              </a:p>
              <a:p>
                <a:pPr lvl="2"/>
                <a:endParaRPr lang="ro-RO" dirty="0"/>
              </a:p>
              <a:p>
                <a:pPr lvl="1"/>
                <a:endParaRPr lang="en-US" dirty="0"/>
              </a:p>
              <a:p>
                <a:pPr lvl="1"/>
                <a:endParaRPr lang="en-US" dirty="0"/>
              </a:p>
              <a:p>
                <a:pPr lvl="1"/>
                <a:endParaRPr lang="en-US" dirty="0"/>
              </a:p>
            </p:txBody>
          </p:sp>
        </mc:Choice>
        <mc:Fallback xmlns="">
          <p:sp>
            <p:nvSpPr>
              <p:cNvPr id="9" name="Content Placeholder 8"/>
              <p:cNvSpPr>
                <a:spLocks noGrp="1" noRot="1" noChangeAspect="1" noMove="1" noResize="1" noEditPoints="1" noAdjustHandles="1" noChangeArrowheads="1" noChangeShapeType="1" noTextEdit="1"/>
              </p:cNvSpPr>
              <p:nvPr>
                <p:ph idx="1"/>
              </p:nvPr>
            </p:nvSpPr>
            <p:spPr>
              <a:xfrm>
                <a:off x="1674812" y="1905000"/>
                <a:ext cx="9144000" cy="4267200"/>
              </a:xfrm>
              <a:blipFill>
                <a:blip r:embed="rId2"/>
                <a:stretch>
                  <a:fillRect t="-1780"/>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Basic Reinforcement Learning</a:t>
            </a:r>
          </a:p>
        </p:txBody>
      </p:sp>
    </p:spTree>
    <p:extLst>
      <p:ext uri="{BB962C8B-B14F-4D97-AF65-F5344CB8AC3E}">
        <p14:creationId xmlns:p14="http://schemas.microsoft.com/office/powerpoint/2010/main" val="445077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1674812" y="1905000"/>
            <a:ext cx="9144000" cy="4267200"/>
          </a:xfrm>
        </p:spPr>
        <p:txBody>
          <a:bodyPr>
            <a:normAutofit/>
          </a:bodyPr>
          <a:lstStyle/>
          <a:p>
            <a:pPr marL="73152" indent="0">
              <a:buNone/>
            </a:pPr>
            <a:r>
              <a:rPr lang="en-US" sz="2000" dirty="0"/>
              <a:t>Example of computing the optimal policy using the Q-function</a:t>
            </a:r>
          </a:p>
          <a:p>
            <a:pPr marL="1090422" lvl="3" indent="-285750"/>
            <a:endParaRPr lang="en-US" dirty="0"/>
          </a:p>
          <a:p>
            <a:pPr marL="576072" lvl="2" indent="0">
              <a:buNone/>
            </a:pPr>
            <a:endParaRPr lang="en-US" dirty="0"/>
          </a:p>
          <a:p>
            <a:pPr marL="804672" lvl="3" indent="0">
              <a:buNone/>
            </a:pPr>
            <a:endParaRPr lang="en-US" dirty="0"/>
          </a:p>
          <a:p>
            <a:pPr lvl="2"/>
            <a:endParaRPr lang="ro-RO" dirty="0"/>
          </a:p>
          <a:p>
            <a:pPr lvl="1"/>
            <a:endParaRPr lang="en-US" dirty="0"/>
          </a:p>
          <a:p>
            <a:pPr lvl="1"/>
            <a:endParaRPr lang="en-US" dirty="0"/>
          </a:p>
          <a:p>
            <a:pPr lvl="1"/>
            <a:endParaRPr lang="en-US" dirty="0"/>
          </a:p>
        </p:txBody>
      </p:sp>
      <p:sp>
        <p:nvSpPr>
          <p:cNvPr id="2" name="Title 1"/>
          <p:cNvSpPr>
            <a:spLocks noGrp="1"/>
          </p:cNvSpPr>
          <p:nvPr>
            <p:ph type="title"/>
          </p:nvPr>
        </p:nvSpPr>
        <p:spPr/>
        <p:txBody>
          <a:bodyPr/>
          <a:lstStyle/>
          <a:p>
            <a:r>
              <a:rPr lang="en-US" dirty="0"/>
              <a:t>Basic Reinforcement Learning</a:t>
            </a:r>
          </a:p>
        </p:txBody>
      </p:sp>
      <p:sp>
        <p:nvSpPr>
          <p:cNvPr id="3" name="Oval 2"/>
          <p:cNvSpPr/>
          <p:nvPr/>
        </p:nvSpPr>
        <p:spPr>
          <a:xfrm>
            <a:off x="3136468" y="4616158"/>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6" name="Oval 15"/>
          <p:cNvSpPr/>
          <p:nvPr/>
        </p:nvSpPr>
        <p:spPr>
          <a:xfrm>
            <a:off x="4736668" y="3625558"/>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7" name="Oval 16"/>
          <p:cNvSpPr/>
          <p:nvPr/>
        </p:nvSpPr>
        <p:spPr>
          <a:xfrm>
            <a:off x="4812868" y="5454358"/>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cxnSp>
        <p:nvCxnSpPr>
          <p:cNvPr id="7" name="Straight Arrow Connector 6"/>
          <p:cNvCxnSpPr>
            <a:stCxn id="3" idx="7"/>
            <a:endCxn id="16" idx="2"/>
          </p:cNvCxnSpPr>
          <p:nvPr/>
        </p:nvCxnSpPr>
        <p:spPr>
          <a:xfrm flipV="1">
            <a:off x="3591753" y="3892258"/>
            <a:ext cx="1144915" cy="802015"/>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3" idx="5"/>
            <a:endCxn id="17" idx="2"/>
          </p:cNvCxnSpPr>
          <p:nvPr/>
        </p:nvCxnSpPr>
        <p:spPr>
          <a:xfrm>
            <a:off x="3591753" y="5071443"/>
            <a:ext cx="1221115" cy="649615"/>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rot="19507827">
            <a:off x="3482502" y="4236250"/>
            <a:ext cx="412292" cy="424732"/>
          </a:xfrm>
          <a:prstGeom prst="rect">
            <a:avLst/>
          </a:prstGeom>
          <a:noFill/>
        </p:spPr>
        <p:txBody>
          <a:bodyPr wrap="none" rtlCol="0">
            <a:spAutoFit/>
          </a:bodyPr>
          <a:lstStyle/>
          <a:p>
            <a:pPr>
              <a:lnSpc>
                <a:spcPct val="90000"/>
              </a:lnSpc>
            </a:pPr>
            <a:r>
              <a:rPr lang="en-US" sz="2400" dirty="0"/>
              <a:t>A</a:t>
            </a:r>
          </a:p>
        </p:txBody>
      </p:sp>
      <p:sp>
        <p:nvSpPr>
          <p:cNvPr id="23" name="TextBox 22"/>
          <p:cNvSpPr txBox="1"/>
          <p:nvPr/>
        </p:nvSpPr>
        <p:spPr>
          <a:xfrm rot="1615063">
            <a:off x="3411256" y="5110557"/>
            <a:ext cx="360996" cy="424732"/>
          </a:xfrm>
          <a:prstGeom prst="rect">
            <a:avLst/>
          </a:prstGeom>
          <a:noFill/>
        </p:spPr>
        <p:txBody>
          <a:bodyPr wrap="none" rtlCol="0">
            <a:spAutoFit/>
          </a:bodyPr>
          <a:lstStyle/>
          <a:p>
            <a:pPr>
              <a:lnSpc>
                <a:spcPct val="90000"/>
              </a:lnSpc>
            </a:pPr>
            <a:r>
              <a:rPr lang="en-US" sz="2400" dirty="0"/>
              <a:t>B</a:t>
            </a:r>
          </a:p>
        </p:txBody>
      </p:sp>
      <p:sp>
        <p:nvSpPr>
          <p:cNvPr id="24" name="TextBox 23"/>
          <p:cNvSpPr txBox="1"/>
          <p:nvPr/>
        </p:nvSpPr>
        <p:spPr>
          <a:xfrm rot="19507827">
            <a:off x="3959082" y="3961936"/>
            <a:ext cx="354584" cy="424732"/>
          </a:xfrm>
          <a:prstGeom prst="rect">
            <a:avLst/>
          </a:prstGeom>
          <a:noFill/>
        </p:spPr>
        <p:txBody>
          <a:bodyPr wrap="none" rtlCol="0">
            <a:spAutoFit/>
          </a:bodyPr>
          <a:lstStyle/>
          <a:p>
            <a:pPr>
              <a:lnSpc>
                <a:spcPct val="90000"/>
              </a:lnSpc>
            </a:pPr>
            <a:r>
              <a:rPr lang="en-US" sz="2400" dirty="0">
                <a:solidFill>
                  <a:schemeClr val="bg1"/>
                </a:solidFill>
              </a:rPr>
              <a:t>1</a:t>
            </a:r>
          </a:p>
        </p:txBody>
      </p:sp>
      <p:sp>
        <p:nvSpPr>
          <p:cNvPr id="26" name="TextBox 25"/>
          <p:cNvSpPr txBox="1"/>
          <p:nvPr/>
        </p:nvSpPr>
        <p:spPr>
          <a:xfrm rot="1615063">
            <a:off x="4134519" y="5496964"/>
            <a:ext cx="354584" cy="424732"/>
          </a:xfrm>
          <a:prstGeom prst="rect">
            <a:avLst/>
          </a:prstGeom>
          <a:noFill/>
        </p:spPr>
        <p:txBody>
          <a:bodyPr wrap="none" rtlCol="0">
            <a:spAutoFit/>
          </a:bodyPr>
          <a:lstStyle/>
          <a:p>
            <a:pPr>
              <a:lnSpc>
                <a:spcPct val="90000"/>
              </a:lnSpc>
            </a:pPr>
            <a:r>
              <a:rPr lang="en-US" sz="2400" dirty="0">
                <a:solidFill>
                  <a:schemeClr val="bg1"/>
                </a:solidFill>
              </a:rPr>
              <a:t>2</a:t>
            </a:r>
          </a:p>
        </p:txBody>
      </p:sp>
      <p:sp>
        <p:nvSpPr>
          <p:cNvPr id="14" name="Oval 13"/>
          <p:cNvSpPr/>
          <p:nvPr/>
        </p:nvSpPr>
        <p:spPr>
          <a:xfrm>
            <a:off x="6657898" y="3625558"/>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5" name="Oval 14"/>
          <p:cNvSpPr/>
          <p:nvPr/>
        </p:nvSpPr>
        <p:spPr>
          <a:xfrm>
            <a:off x="6695286" y="5454358"/>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8" name="Oval 17"/>
          <p:cNvSpPr/>
          <p:nvPr/>
        </p:nvSpPr>
        <p:spPr>
          <a:xfrm>
            <a:off x="8322660" y="4427573"/>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cxnSp>
        <p:nvCxnSpPr>
          <p:cNvPr id="19" name="Straight Arrow Connector 18"/>
          <p:cNvCxnSpPr>
            <a:stCxn id="16" idx="6"/>
            <a:endCxn id="14" idx="2"/>
          </p:cNvCxnSpPr>
          <p:nvPr/>
        </p:nvCxnSpPr>
        <p:spPr>
          <a:xfrm>
            <a:off x="5270068" y="3892258"/>
            <a:ext cx="1387830"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4" idx="6"/>
            <a:endCxn id="18" idx="1"/>
          </p:cNvCxnSpPr>
          <p:nvPr/>
        </p:nvCxnSpPr>
        <p:spPr>
          <a:xfrm>
            <a:off x="7191298" y="3892258"/>
            <a:ext cx="1209477" cy="61343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5" idx="6"/>
            <a:endCxn id="18" idx="3"/>
          </p:cNvCxnSpPr>
          <p:nvPr/>
        </p:nvCxnSpPr>
        <p:spPr>
          <a:xfrm flipV="1">
            <a:off x="7228686" y="4882858"/>
            <a:ext cx="1172089" cy="83820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7" idx="6"/>
            <a:endCxn id="15" idx="2"/>
          </p:cNvCxnSpPr>
          <p:nvPr/>
        </p:nvCxnSpPr>
        <p:spPr>
          <a:xfrm>
            <a:off x="5346268" y="5721058"/>
            <a:ext cx="1349018"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244966" y="3505625"/>
            <a:ext cx="412292" cy="424732"/>
          </a:xfrm>
          <a:prstGeom prst="rect">
            <a:avLst/>
          </a:prstGeom>
          <a:noFill/>
        </p:spPr>
        <p:txBody>
          <a:bodyPr wrap="none" rtlCol="0">
            <a:spAutoFit/>
          </a:bodyPr>
          <a:lstStyle/>
          <a:p>
            <a:pPr>
              <a:lnSpc>
                <a:spcPct val="90000"/>
              </a:lnSpc>
            </a:pPr>
            <a:r>
              <a:rPr lang="en-US" sz="2400" dirty="0"/>
              <a:t>A</a:t>
            </a:r>
          </a:p>
        </p:txBody>
      </p:sp>
      <p:sp>
        <p:nvSpPr>
          <p:cNvPr id="33" name="TextBox 32"/>
          <p:cNvSpPr txBox="1"/>
          <p:nvPr/>
        </p:nvSpPr>
        <p:spPr>
          <a:xfrm>
            <a:off x="5270068" y="5738137"/>
            <a:ext cx="412292" cy="424732"/>
          </a:xfrm>
          <a:prstGeom prst="rect">
            <a:avLst/>
          </a:prstGeom>
          <a:noFill/>
        </p:spPr>
        <p:txBody>
          <a:bodyPr wrap="none" rtlCol="0">
            <a:spAutoFit/>
          </a:bodyPr>
          <a:lstStyle/>
          <a:p>
            <a:pPr>
              <a:lnSpc>
                <a:spcPct val="90000"/>
              </a:lnSpc>
            </a:pPr>
            <a:r>
              <a:rPr lang="en-US" sz="2400" dirty="0"/>
              <a:t>A</a:t>
            </a:r>
          </a:p>
        </p:txBody>
      </p:sp>
      <p:sp>
        <p:nvSpPr>
          <p:cNvPr id="34" name="TextBox 33"/>
          <p:cNvSpPr txBox="1"/>
          <p:nvPr/>
        </p:nvSpPr>
        <p:spPr>
          <a:xfrm rot="19543697">
            <a:off x="7381214" y="5594283"/>
            <a:ext cx="412292" cy="424732"/>
          </a:xfrm>
          <a:prstGeom prst="rect">
            <a:avLst/>
          </a:prstGeom>
          <a:noFill/>
        </p:spPr>
        <p:txBody>
          <a:bodyPr wrap="none" rtlCol="0">
            <a:spAutoFit/>
          </a:bodyPr>
          <a:lstStyle/>
          <a:p>
            <a:pPr>
              <a:lnSpc>
                <a:spcPct val="90000"/>
              </a:lnSpc>
            </a:pPr>
            <a:r>
              <a:rPr lang="en-US" sz="2400" dirty="0"/>
              <a:t>A</a:t>
            </a:r>
          </a:p>
        </p:txBody>
      </p:sp>
      <p:sp>
        <p:nvSpPr>
          <p:cNvPr id="35" name="TextBox 34"/>
          <p:cNvSpPr txBox="1"/>
          <p:nvPr/>
        </p:nvSpPr>
        <p:spPr>
          <a:xfrm rot="1704227">
            <a:off x="7110255" y="3986607"/>
            <a:ext cx="412292" cy="424732"/>
          </a:xfrm>
          <a:prstGeom prst="rect">
            <a:avLst/>
          </a:prstGeom>
          <a:noFill/>
        </p:spPr>
        <p:txBody>
          <a:bodyPr wrap="none" rtlCol="0">
            <a:spAutoFit/>
          </a:bodyPr>
          <a:lstStyle/>
          <a:p>
            <a:pPr>
              <a:lnSpc>
                <a:spcPct val="90000"/>
              </a:lnSpc>
            </a:pPr>
            <a:r>
              <a:rPr lang="en-US" sz="2400" dirty="0"/>
              <a:t>A</a:t>
            </a:r>
          </a:p>
        </p:txBody>
      </p:sp>
      <p:cxnSp>
        <p:nvCxnSpPr>
          <p:cNvPr id="38" name="Straight Arrow Connector 37"/>
          <p:cNvCxnSpPr>
            <a:endCxn id="15" idx="1"/>
          </p:cNvCxnSpPr>
          <p:nvPr/>
        </p:nvCxnSpPr>
        <p:spPr>
          <a:xfrm>
            <a:off x="5270068" y="3930357"/>
            <a:ext cx="1503333" cy="160211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5097161" y="4006329"/>
            <a:ext cx="360996" cy="424732"/>
          </a:xfrm>
          <a:prstGeom prst="rect">
            <a:avLst/>
          </a:prstGeom>
          <a:noFill/>
        </p:spPr>
        <p:txBody>
          <a:bodyPr wrap="none" rtlCol="0">
            <a:spAutoFit/>
          </a:bodyPr>
          <a:lstStyle/>
          <a:p>
            <a:pPr>
              <a:lnSpc>
                <a:spcPct val="90000"/>
              </a:lnSpc>
            </a:pPr>
            <a:r>
              <a:rPr lang="en-US" sz="2400" dirty="0"/>
              <a:t>B</a:t>
            </a:r>
          </a:p>
        </p:txBody>
      </p:sp>
      <p:sp>
        <p:nvSpPr>
          <p:cNvPr id="42" name="TextBox 41"/>
          <p:cNvSpPr txBox="1"/>
          <p:nvPr/>
        </p:nvSpPr>
        <p:spPr>
          <a:xfrm>
            <a:off x="5637212" y="3467526"/>
            <a:ext cx="354584" cy="424732"/>
          </a:xfrm>
          <a:prstGeom prst="rect">
            <a:avLst/>
          </a:prstGeom>
          <a:noFill/>
        </p:spPr>
        <p:txBody>
          <a:bodyPr wrap="none" rtlCol="0">
            <a:spAutoFit/>
          </a:bodyPr>
          <a:lstStyle/>
          <a:p>
            <a:pPr>
              <a:lnSpc>
                <a:spcPct val="90000"/>
              </a:lnSpc>
            </a:pPr>
            <a:r>
              <a:rPr lang="en-US" sz="2400" dirty="0">
                <a:solidFill>
                  <a:schemeClr val="bg1"/>
                </a:solidFill>
              </a:rPr>
              <a:t>1</a:t>
            </a:r>
          </a:p>
        </p:txBody>
      </p:sp>
      <p:sp>
        <p:nvSpPr>
          <p:cNvPr id="43" name="TextBox 42"/>
          <p:cNvSpPr txBox="1"/>
          <p:nvPr/>
        </p:nvSpPr>
        <p:spPr>
          <a:xfrm>
            <a:off x="5904839" y="4361904"/>
            <a:ext cx="354584" cy="424732"/>
          </a:xfrm>
          <a:prstGeom prst="rect">
            <a:avLst/>
          </a:prstGeom>
          <a:noFill/>
        </p:spPr>
        <p:txBody>
          <a:bodyPr wrap="none" rtlCol="0">
            <a:spAutoFit/>
          </a:bodyPr>
          <a:lstStyle/>
          <a:p>
            <a:pPr>
              <a:lnSpc>
                <a:spcPct val="90000"/>
              </a:lnSpc>
            </a:pPr>
            <a:r>
              <a:rPr lang="en-US" sz="2400" dirty="0">
                <a:solidFill>
                  <a:schemeClr val="bg1"/>
                </a:solidFill>
              </a:rPr>
              <a:t>1</a:t>
            </a:r>
          </a:p>
        </p:txBody>
      </p:sp>
      <p:sp>
        <p:nvSpPr>
          <p:cNvPr id="44" name="TextBox 43"/>
          <p:cNvSpPr txBox="1"/>
          <p:nvPr/>
        </p:nvSpPr>
        <p:spPr>
          <a:xfrm>
            <a:off x="5381728" y="5322923"/>
            <a:ext cx="966931" cy="424732"/>
          </a:xfrm>
          <a:prstGeom prst="rect">
            <a:avLst/>
          </a:prstGeom>
          <a:noFill/>
        </p:spPr>
        <p:txBody>
          <a:bodyPr wrap="none" rtlCol="0">
            <a:spAutoFit/>
          </a:bodyPr>
          <a:lstStyle/>
          <a:p>
            <a:pPr>
              <a:lnSpc>
                <a:spcPct val="90000"/>
              </a:lnSpc>
            </a:pPr>
            <a:r>
              <a:rPr lang="en-US" sz="2400" dirty="0">
                <a:solidFill>
                  <a:schemeClr val="bg1"/>
                </a:solidFill>
              </a:rPr>
              <a:t>-1000</a:t>
            </a:r>
          </a:p>
        </p:txBody>
      </p:sp>
      <p:sp>
        <p:nvSpPr>
          <p:cNvPr id="45" name="TextBox 44"/>
          <p:cNvSpPr txBox="1"/>
          <p:nvPr/>
        </p:nvSpPr>
        <p:spPr>
          <a:xfrm rot="1710580">
            <a:off x="7652125" y="3815147"/>
            <a:ext cx="354584" cy="424732"/>
          </a:xfrm>
          <a:prstGeom prst="rect">
            <a:avLst/>
          </a:prstGeom>
          <a:noFill/>
        </p:spPr>
        <p:txBody>
          <a:bodyPr wrap="none" rtlCol="0">
            <a:spAutoFit/>
          </a:bodyPr>
          <a:lstStyle/>
          <a:p>
            <a:pPr>
              <a:lnSpc>
                <a:spcPct val="90000"/>
              </a:lnSpc>
            </a:pPr>
            <a:r>
              <a:rPr lang="en-US" sz="2400" dirty="0">
                <a:solidFill>
                  <a:schemeClr val="bg1"/>
                </a:solidFill>
              </a:rPr>
              <a:t>1</a:t>
            </a:r>
          </a:p>
        </p:txBody>
      </p:sp>
      <p:sp>
        <p:nvSpPr>
          <p:cNvPr id="46" name="TextBox 45"/>
          <p:cNvSpPr txBox="1"/>
          <p:nvPr/>
        </p:nvSpPr>
        <p:spPr>
          <a:xfrm rot="19268115">
            <a:off x="7879328" y="5357629"/>
            <a:ext cx="524503" cy="424732"/>
          </a:xfrm>
          <a:prstGeom prst="rect">
            <a:avLst/>
          </a:prstGeom>
          <a:noFill/>
        </p:spPr>
        <p:txBody>
          <a:bodyPr wrap="none" rtlCol="0">
            <a:spAutoFit/>
          </a:bodyPr>
          <a:lstStyle/>
          <a:p>
            <a:pPr>
              <a:lnSpc>
                <a:spcPct val="90000"/>
              </a:lnSpc>
            </a:pPr>
            <a:r>
              <a:rPr lang="en-US" sz="2400" dirty="0">
                <a:solidFill>
                  <a:schemeClr val="bg1"/>
                </a:solidFill>
              </a:rPr>
              <a:t>10</a:t>
            </a:r>
          </a:p>
        </p:txBody>
      </p:sp>
      <mc:AlternateContent xmlns:mc="http://schemas.openxmlformats.org/markup-compatibility/2006" xmlns:a14="http://schemas.microsoft.com/office/drawing/2010/main">
        <mc:Choice Requires="a14">
          <p:sp>
            <p:nvSpPr>
              <p:cNvPr id="36" name="TextBox 35"/>
              <p:cNvSpPr txBox="1"/>
              <p:nvPr/>
            </p:nvSpPr>
            <p:spPr>
              <a:xfrm>
                <a:off x="1904026" y="4013727"/>
                <a:ext cx="1454244" cy="3139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p>
                        <m:sSupPr>
                          <m:ctrlPr>
                            <a:rPr lang="en-US" sz="1600" b="0" i="1" smtClean="0">
                              <a:solidFill>
                                <a:schemeClr val="bg1"/>
                              </a:solidFill>
                              <a:latin typeface="Cambria Math" panose="02040503050406030204" pitchFamily="18" charset="0"/>
                            </a:rPr>
                          </m:ctrlPr>
                        </m:sSupPr>
                        <m:e>
                          <m:r>
                            <a:rPr lang="en-US" sz="1600" b="0" i="1" smtClean="0">
                              <a:solidFill>
                                <a:schemeClr val="bg1"/>
                              </a:solidFill>
                              <a:latin typeface="Cambria Math" panose="02040503050406030204" pitchFamily="18" charset="0"/>
                            </a:rPr>
                            <m:t>𝑄</m:t>
                          </m:r>
                        </m:e>
                        <m:sup>
                          <m:r>
                            <a:rPr lang="en-US" sz="1600" b="0" i="1" smtClean="0">
                              <a:solidFill>
                                <a:schemeClr val="bg1"/>
                              </a:solidFill>
                              <a:latin typeface="Cambria Math" panose="02040503050406030204" pitchFamily="18" charset="0"/>
                            </a:rPr>
                            <m:t>∗</m:t>
                          </m:r>
                        </m:sup>
                      </m:sSup>
                      <m:d>
                        <m:dPr>
                          <m:ctrlPr>
                            <a:rPr lang="en-US" sz="1600" b="0" i="1" smtClean="0">
                              <a:solidFill>
                                <a:schemeClr val="bg1"/>
                              </a:solidFill>
                              <a:latin typeface="Cambria Math" panose="02040503050406030204" pitchFamily="18" charset="0"/>
                            </a:rPr>
                          </m:ctrlPr>
                        </m:dPr>
                        <m:e>
                          <m:r>
                            <a:rPr lang="en-US" sz="1600" b="0" i="1" smtClean="0">
                              <a:solidFill>
                                <a:schemeClr val="bg1"/>
                              </a:solidFill>
                              <a:latin typeface="Cambria Math" panose="02040503050406030204" pitchFamily="18" charset="0"/>
                            </a:rPr>
                            <m:t>0,</m:t>
                          </m:r>
                          <m:r>
                            <a:rPr lang="en-US" sz="1600" b="0" i="1" smtClean="0">
                              <a:solidFill>
                                <a:schemeClr val="bg1"/>
                              </a:solidFill>
                              <a:latin typeface="Cambria Math" panose="02040503050406030204" pitchFamily="18" charset="0"/>
                            </a:rPr>
                            <m:t>𝐴</m:t>
                          </m:r>
                        </m:e>
                      </m:d>
                      <m:r>
                        <a:rPr lang="en-US" sz="1600" b="0" i="1" smtClean="0">
                          <a:solidFill>
                            <a:schemeClr val="bg1"/>
                          </a:solidFill>
                          <a:latin typeface="Cambria Math" panose="02040503050406030204" pitchFamily="18" charset="0"/>
                        </a:rPr>
                        <m:t>=12</m:t>
                      </m:r>
                    </m:oMath>
                  </m:oMathPara>
                </a14:m>
                <a:endParaRPr lang="en-US" sz="2400" dirty="0">
                  <a:solidFill>
                    <a:schemeClr val="bg1"/>
                  </a:solidFill>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1904026" y="4013727"/>
                <a:ext cx="1454244" cy="313932"/>
              </a:xfrm>
              <a:prstGeom prst="rect">
                <a:avLst/>
              </a:prstGeom>
              <a:blipFill>
                <a:blip r:embed="rId3"/>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1900786" y="4326868"/>
                <a:ext cx="1775166" cy="3139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p>
                        <m:sSupPr>
                          <m:ctrlPr>
                            <a:rPr lang="en-US" sz="1600" i="1">
                              <a:solidFill>
                                <a:schemeClr val="bg1"/>
                              </a:solidFill>
                              <a:latin typeface="Cambria Math" panose="02040503050406030204" pitchFamily="18" charset="0"/>
                            </a:rPr>
                          </m:ctrlPr>
                        </m:sSupPr>
                        <m:e>
                          <m:r>
                            <a:rPr lang="en-US" sz="1600" i="1">
                              <a:solidFill>
                                <a:schemeClr val="bg1"/>
                              </a:solidFill>
                              <a:latin typeface="Cambria Math" panose="02040503050406030204" pitchFamily="18" charset="0"/>
                            </a:rPr>
                            <m:t>𝑄</m:t>
                          </m:r>
                        </m:e>
                        <m:sup>
                          <m:r>
                            <a:rPr lang="en-US" sz="1600" i="1">
                              <a:solidFill>
                                <a:schemeClr val="bg1"/>
                              </a:solidFill>
                              <a:latin typeface="Cambria Math" panose="02040503050406030204" pitchFamily="18" charset="0"/>
                            </a:rPr>
                            <m:t>∗</m:t>
                          </m:r>
                        </m:sup>
                      </m:sSup>
                      <m:r>
                        <a:rPr lang="en-US" sz="1600" i="1">
                          <a:solidFill>
                            <a:schemeClr val="bg1"/>
                          </a:solidFill>
                          <a:latin typeface="Cambria Math" panose="02040503050406030204" pitchFamily="18" charset="0"/>
                        </a:rPr>
                        <m:t> </m:t>
                      </m:r>
                      <m:d>
                        <m:dPr>
                          <m:ctrlPr>
                            <a:rPr lang="en-US" sz="1600" b="0" i="1" smtClean="0">
                              <a:solidFill>
                                <a:schemeClr val="bg1"/>
                              </a:solidFill>
                              <a:latin typeface="Cambria Math" panose="02040503050406030204" pitchFamily="18" charset="0"/>
                            </a:rPr>
                          </m:ctrlPr>
                        </m:dPr>
                        <m:e>
                          <m:r>
                            <a:rPr lang="en-US" sz="1600" b="0" i="1" smtClean="0">
                              <a:solidFill>
                                <a:schemeClr val="bg1"/>
                              </a:solidFill>
                              <a:latin typeface="Cambria Math" panose="02040503050406030204" pitchFamily="18" charset="0"/>
                            </a:rPr>
                            <m:t>0,</m:t>
                          </m:r>
                          <m:r>
                            <a:rPr lang="en-US" sz="1600" b="0" i="1" smtClean="0">
                              <a:solidFill>
                                <a:schemeClr val="bg1"/>
                              </a:solidFill>
                              <a:latin typeface="Cambria Math" panose="02040503050406030204" pitchFamily="18" charset="0"/>
                            </a:rPr>
                            <m:t>𝐵</m:t>
                          </m:r>
                        </m:e>
                      </m:d>
                      <m:r>
                        <a:rPr lang="en-US" sz="1600" b="0" i="1" smtClean="0">
                          <a:solidFill>
                            <a:schemeClr val="bg1"/>
                          </a:solidFill>
                          <a:latin typeface="Cambria Math" panose="02040503050406030204" pitchFamily="18" charset="0"/>
                        </a:rPr>
                        <m:t>=−998</m:t>
                      </m:r>
                    </m:oMath>
                  </m:oMathPara>
                </a14:m>
                <a:endParaRPr lang="en-US" sz="2400" dirty="0">
                  <a:solidFill>
                    <a:schemeClr val="bg1"/>
                  </a:solidFill>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1900786" y="4326868"/>
                <a:ext cx="1775166" cy="313932"/>
              </a:xfrm>
              <a:prstGeom prst="rect">
                <a:avLst/>
              </a:prstGeom>
              <a:blipFill>
                <a:blip r:embed="rId4"/>
                <a:stretch>
                  <a:fillRect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4284319" y="2982408"/>
                <a:ext cx="1385316" cy="3139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p>
                        <m:sSupPr>
                          <m:ctrlPr>
                            <a:rPr lang="en-US" sz="1600" i="1">
                              <a:solidFill>
                                <a:schemeClr val="bg1"/>
                              </a:solidFill>
                              <a:latin typeface="Cambria Math" panose="02040503050406030204" pitchFamily="18" charset="0"/>
                            </a:rPr>
                          </m:ctrlPr>
                        </m:sSupPr>
                        <m:e>
                          <m:r>
                            <a:rPr lang="en-US" sz="1600" i="1">
                              <a:solidFill>
                                <a:schemeClr val="bg1"/>
                              </a:solidFill>
                              <a:latin typeface="Cambria Math" panose="02040503050406030204" pitchFamily="18" charset="0"/>
                            </a:rPr>
                            <m:t>𝑄</m:t>
                          </m:r>
                        </m:e>
                        <m:sup>
                          <m:r>
                            <a:rPr lang="en-US" sz="1600" i="1">
                              <a:solidFill>
                                <a:schemeClr val="bg1"/>
                              </a:solidFill>
                              <a:latin typeface="Cambria Math" panose="02040503050406030204" pitchFamily="18" charset="0"/>
                            </a:rPr>
                            <m:t>∗</m:t>
                          </m:r>
                        </m:sup>
                      </m:sSup>
                      <m:r>
                        <a:rPr lang="en-US" sz="1600" i="1">
                          <a:solidFill>
                            <a:schemeClr val="bg1"/>
                          </a:solidFill>
                          <a:latin typeface="Cambria Math" panose="02040503050406030204" pitchFamily="18" charset="0"/>
                        </a:rPr>
                        <m:t> </m:t>
                      </m:r>
                      <m:d>
                        <m:dPr>
                          <m:ctrlPr>
                            <a:rPr lang="en-US" sz="1600" b="0" i="1" smtClean="0">
                              <a:solidFill>
                                <a:schemeClr val="bg1"/>
                              </a:solidFill>
                              <a:latin typeface="Cambria Math" panose="02040503050406030204" pitchFamily="18" charset="0"/>
                            </a:rPr>
                          </m:ctrlPr>
                        </m:dPr>
                        <m:e>
                          <m:r>
                            <a:rPr lang="en-US" sz="1600" b="0" i="1" smtClean="0">
                              <a:solidFill>
                                <a:schemeClr val="bg1"/>
                              </a:solidFill>
                              <a:latin typeface="Cambria Math" panose="02040503050406030204" pitchFamily="18" charset="0"/>
                            </a:rPr>
                            <m:t>1,</m:t>
                          </m:r>
                          <m:r>
                            <a:rPr lang="en-US" sz="1600" b="0" i="1" smtClean="0">
                              <a:solidFill>
                                <a:schemeClr val="bg1"/>
                              </a:solidFill>
                              <a:latin typeface="Cambria Math" panose="02040503050406030204" pitchFamily="18" charset="0"/>
                            </a:rPr>
                            <m:t>𝐴</m:t>
                          </m:r>
                        </m:e>
                      </m:d>
                      <m:r>
                        <a:rPr lang="en-US" sz="1600" b="0" i="1" smtClean="0">
                          <a:solidFill>
                            <a:schemeClr val="bg1"/>
                          </a:solidFill>
                          <a:latin typeface="Cambria Math" panose="02040503050406030204" pitchFamily="18" charset="0"/>
                        </a:rPr>
                        <m:t>=2</m:t>
                      </m:r>
                    </m:oMath>
                  </m:oMathPara>
                </a14:m>
                <a:endParaRPr lang="en-US" sz="2400" dirty="0">
                  <a:solidFill>
                    <a:schemeClr val="bg1"/>
                  </a:solidFill>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4284319" y="2982408"/>
                <a:ext cx="1385316" cy="313932"/>
              </a:xfrm>
              <a:prstGeom prst="rect">
                <a:avLst/>
              </a:prstGeom>
              <a:blipFill>
                <a:blip r:embed="rId5"/>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4281079" y="3295549"/>
                <a:ext cx="1507464" cy="3139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p>
                        <m:sSupPr>
                          <m:ctrlPr>
                            <a:rPr lang="en-US" sz="1600" i="1">
                              <a:solidFill>
                                <a:schemeClr val="bg1"/>
                              </a:solidFill>
                              <a:latin typeface="Cambria Math" panose="02040503050406030204" pitchFamily="18" charset="0"/>
                            </a:rPr>
                          </m:ctrlPr>
                        </m:sSupPr>
                        <m:e>
                          <m:r>
                            <a:rPr lang="en-US" sz="1600" i="1">
                              <a:solidFill>
                                <a:schemeClr val="bg1"/>
                              </a:solidFill>
                              <a:latin typeface="Cambria Math" panose="02040503050406030204" pitchFamily="18" charset="0"/>
                            </a:rPr>
                            <m:t>𝑄</m:t>
                          </m:r>
                        </m:e>
                        <m:sup>
                          <m:r>
                            <a:rPr lang="en-US" sz="1600" i="1">
                              <a:solidFill>
                                <a:schemeClr val="bg1"/>
                              </a:solidFill>
                              <a:latin typeface="Cambria Math" panose="02040503050406030204" pitchFamily="18" charset="0"/>
                            </a:rPr>
                            <m:t>∗</m:t>
                          </m:r>
                        </m:sup>
                      </m:sSup>
                      <m:r>
                        <a:rPr lang="en-US" sz="1600" i="1">
                          <a:solidFill>
                            <a:schemeClr val="bg1"/>
                          </a:solidFill>
                          <a:latin typeface="Cambria Math" panose="02040503050406030204" pitchFamily="18" charset="0"/>
                        </a:rPr>
                        <m:t> </m:t>
                      </m:r>
                      <m:d>
                        <m:dPr>
                          <m:ctrlPr>
                            <a:rPr lang="en-US" sz="1600" b="0" i="1" smtClean="0">
                              <a:solidFill>
                                <a:schemeClr val="bg1"/>
                              </a:solidFill>
                              <a:latin typeface="Cambria Math" panose="02040503050406030204" pitchFamily="18" charset="0"/>
                            </a:rPr>
                          </m:ctrlPr>
                        </m:dPr>
                        <m:e>
                          <m:r>
                            <a:rPr lang="en-US" sz="1600" b="0" i="1" smtClean="0">
                              <a:solidFill>
                                <a:schemeClr val="bg1"/>
                              </a:solidFill>
                              <a:latin typeface="Cambria Math" panose="02040503050406030204" pitchFamily="18" charset="0"/>
                            </a:rPr>
                            <m:t>1,</m:t>
                          </m:r>
                          <m:r>
                            <a:rPr lang="en-US" sz="1600" b="0" i="1" smtClean="0">
                              <a:solidFill>
                                <a:schemeClr val="bg1"/>
                              </a:solidFill>
                              <a:latin typeface="Cambria Math" panose="02040503050406030204" pitchFamily="18" charset="0"/>
                            </a:rPr>
                            <m:t>𝐵</m:t>
                          </m:r>
                        </m:e>
                      </m:d>
                      <m:r>
                        <a:rPr lang="en-US" sz="1600" b="0" i="1" smtClean="0">
                          <a:solidFill>
                            <a:schemeClr val="bg1"/>
                          </a:solidFill>
                          <a:latin typeface="Cambria Math" panose="02040503050406030204" pitchFamily="18" charset="0"/>
                        </a:rPr>
                        <m:t>=11</m:t>
                      </m:r>
                    </m:oMath>
                  </m:oMathPara>
                </a14:m>
                <a:endParaRPr lang="en-US" sz="2400" dirty="0">
                  <a:solidFill>
                    <a:schemeClr val="bg1"/>
                  </a:solidFill>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4281079" y="3295549"/>
                <a:ext cx="1507464" cy="313932"/>
              </a:xfrm>
              <a:prstGeom prst="rect">
                <a:avLst/>
              </a:prstGeom>
              <a:blipFill>
                <a:blip r:embed="rId6"/>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6457731" y="3309461"/>
                <a:ext cx="1385316" cy="3139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p>
                        <m:sSupPr>
                          <m:ctrlPr>
                            <a:rPr lang="en-US" sz="1600" i="1">
                              <a:solidFill>
                                <a:schemeClr val="bg1"/>
                              </a:solidFill>
                              <a:latin typeface="Cambria Math" panose="02040503050406030204" pitchFamily="18" charset="0"/>
                            </a:rPr>
                          </m:ctrlPr>
                        </m:sSupPr>
                        <m:e>
                          <m:r>
                            <a:rPr lang="en-US" sz="1600" i="1">
                              <a:solidFill>
                                <a:schemeClr val="bg1"/>
                              </a:solidFill>
                              <a:latin typeface="Cambria Math" panose="02040503050406030204" pitchFamily="18" charset="0"/>
                            </a:rPr>
                            <m:t>𝑄</m:t>
                          </m:r>
                        </m:e>
                        <m:sup>
                          <m:r>
                            <a:rPr lang="en-US" sz="1600" i="1">
                              <a:solidFill>
                                <a:schemeClr val="bg1"/>
                              </a:solidFill>
                              <a:latin typeface="Cambria Math" panose="02040503050406030204" pitchFamily="18" charset="0"/>
                            </a:rPr>
                            <m:t>∗</m:t>
                          </m:r>
                        </m:sup>
                      </m:sSup>
                      <m:r>
                        <a:rPr lang="en-US" sz="1600" i="1">
                          <a:solidFill>
                            <a:schemeClr val="bg1"/>
                          </a:solidFill>
                          <a:latin typeface="Cambria Math" panose="02040503050406030204" pitchFamily="18" charset="0"/>
                        </a:rPr>
                        <m:t> </m:t>
                      </m:r>
                      <m:d>
                        <m:dPr>
                          <m:ctrlPr>
                            <a:rPr lang="en-US" sz="1600" b="0" i="1" smtClean="0">
                              <a:solidFill>
                                <a:schemeClr val="bg1"/>
                              </a:solidFill>
                              <a:latin typeface="Cambria Math" panose="02040503050406030204" pitchFamily="18" charset="0"/>
                            </a:rPr>
                          </m:ctrlPr>
                        </m:dPr>
                        <m:e>
                          <m:r>
                            <a:rPr lang="en-US" sz="1600" b="0" i="1" smtClean="0">
                              <a:solidFill>
                                <a:schemeClr val="bg1"/>
                              </a:solidFill>
                              <a:latin typeface="Cambria Math" panose="02040503050406030204" pitchFamily="18" charset="0"/>
                            </a:rPr>
                            <m:t>3,</m:t>
                          </m:r>
                          <m:r>
                            <a:rPr lang="en-US" sz="1600" b="0" i="1" smtClean="0">
                              <a:solidFill>
                                <a:schemeClr val="bg1"/>
                              </a:solidFill>
                              <a:latin typeface="Cambria Math" panose="02040503050406030204" pitchFamily="18" charset="0"/>
                            </a:rPr>
                            <m:t>𝐴</m:t>
                          </m:r>
                        </m:e>
                      </m:d>
                      <m:r>
                        <a:rPr lang="en-US" sz="1600" b="0" i="1" smtClean="0">
                          <a:solidFill>
                            <a:schemeClr val="bg1"/>
                          </a:solidFill>
                          <a:latin typeface="Cambria Math" panose="02040503050406030204" pitchFamily="18" charset="0"/>
                        </a:rPr>
                        <m:t>=1</m:t>
                      </m:r>
                    </m:oMath>
                  </m:oMathPara>
                </a14:m>
                <a:endParaRPr lang="en-US" sz="2400" dirty="0">
                  <a:solidFill>
                    <a:schemeClr val="bg1"/>
                  </a:solidFill>
                </a:endParaRPr>
              </a:p>
            </p:txBody>
          </p:sp>
        </mc:Choice>
        <mc:Fallback xmlns="">
          <p:sp>
            <p:nvSpPr>
              <p:cNvPr id="55" name="TextBox 54"/>
              <p:cNvSpPr txBox="1">
                <a:spLocks noRot="1" noChangeAspect="1" noMove="1" noResize="1" noEditPoints="1" noAdjustHandles="1" noChangeArrowheads="1" noChangeShapeType="1" noTextEdit="1"/>
              </p:cNvSpPr>
              <p:nvPr/>
            </p:nvSpPr>
            <p:spPr>
              <a:xfrm>
                <a:off x="6457731" y="3309461"/>
                <a:ext cx="1385316" cy="313932"/>
              </a:xfrm>
              <a:prstGeom prst="rect">
                <a:avLst/>
              </a:prstGeom>
              <a:blipFill>
                <a:blip r:embed="rId7"/>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6667534" y="6022981"/>
                <a:ext cx="1499128" cy="3139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p>
                        <m:sSupPr>
                          <m:ctrlPr>
                            <a:rPr lang="en-US" sz="1600" i="1">
                              <a:solidFill>
                                <a:schemeClr val="bg1"/>
                              </a:solidFill>
                              <a:latin typeface="Cambria Math" panose="02040503050406030204" pitchFamily="18" charset="0"/>
                            </a:rPr>
                          </m:ctrlPr>
                        </m:sSupPr>
                        <m:e>
                          <m:r>
                            <a:rPr lang="en-US" sz="1600" i="1">
                              <a:solidFill>
                                <a:schemeClr val="bg1"/>
                              </a:solidFill>
                              <a:latin typeface="Cambria Math" panose="02040503050406030204" pitchFamily="18" charset="0"/>
                            </a:rPr>
                            <m:t>𝑄</m:t>
                          </m:r>
                        </m:e>
                        <m:sup>
                          <m:r>
                            <a:rPr lang="en-US" sz="1600" i="1">
                              <a:solidFill>
                                <a:schemeClr val="bg1"/>
                              </a:solidFill>
                              <a:latin typeface="Cambria Math" panose="02040503050406030204" pitchFamily="18" charset="0"/>
                            </a:rPr>
                            <m:t>∗</m:t>
                          </m:r>
                        </m:sup>
                      </m:sSup>
                      <m:r>
                        <a:rPr lang="en-US" sz="1600" i="1">
                          <a:solidFill>
                            <a:schemeClr val="bg1"/>
                          </a:solidFill>
                          <a:latin typeface="Cambria Math" panose="02040503050406030204" pitchFamily="18" charset="0"/>
                        </a:rPr>
                        <m:t> </m:t>
                      </m:r>
                      <m:d>
                        <m:dPr>
                          <m:ctrlPr>
                            <a:rPr lang="en-US" sz="1600" b="0" i="1" smtClean="0">
                              <a:solidFill>
                                <a:schemeClr val="bg1"/>
                              </a:solidFill>
                              <a:latin typeface="Cambria Math" panose="02040503050406030204" pitchFamily="18" charset="0"/>
                            </a:rPr>
                          </m:ctrlPr>
                        </m:dPr>
                        <m:e>
                          <m:r>
                            <a:rPr lang="en-US" sz="1600" b="0" i="1" smtClean="0">
                              <a:solidFill>
                                <a:schemeClr val="bg1"/>
                              </a:solidFill>
                              <a:latin typeface="Cambria Math" panose="02040503050406030204" pitchFamily="18" charset="0"/>
                            </a:rPr>
                            <m:t>4,</m:t>
                          </m:r>
                          <m:r>
                            <a:rPr lang="en-US" sz="1600" b="0" i="1" smtClean="0">
                              <a:solidFill>
                                <a:schemeClr val="bg1"/>
                              </a:solidFill>
                              <a:latin typeface="Cambria Math" panose="02040503050406030204" pitchFamily="18" charset="0"/>
                            </a:rPr>
                            <m:t>𝐴</m:t>
                          </m:r>
                        </m:e>
                      </m:d>
                      <m:r>
                        <a:rPr lang="en-US" sz="1600" b="0" i="1" smtClean="0">
                          <a:solidFill>
                            <a:schemeClr val="bg1"/>
                          </a:solidFill>
                          <a:latin typeface="Cambria Math" panose="02040503050406030204" pitchFamily="18" charset="0"/>
                        </a:rPr>
                        <m:t>=10</m:t>
                      </m:r>
                    </m:oMath>
                  </m:oMathPara>
                </a14:m>
                <a:endParaRPr lang="en-US" sz="2400" dirty="0">
                  <a:solidFill>
                    <a:schemeClr val="bg1"/>
                  </a:solidFill>
                </a:endParaRPr>
              </a:p>
            </p:txBody>
          </p:sp>
        </mc:Choice>
        <mc:Fallback xmlns="">
          <p:sp>
            <p:nvSpPr>
              <p:cNvPr id="56" name="TextBox 55"/>
              <p:cNvSpPr txBox="1">
                <a:spLocks noRot="1" noChangeAspect="1" noMove="1" noResize="1" noEditPoints="1" noAdjustHandles="1" noChangeArrowheads="1" noChangeShapeType="1" noTextEdit="1"/>
              </p:cNvSpPr>
              <p:nvPr/>
            </p:nvSpPr>
            <p:spPr>
              <a:xfrm>
                <a:off x="6667534" y="6022981"/>
                <a:ext cx="1499128" cy="313932"/>
              </a:xfrm>
              <a:prstGeom prst="rect">
                <a:avLst/>
              </a:prstGeom>
              <a:blipFill>
                <a:blip r:embed="rId8"/>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4589831" y="6046853"/>
                <a:ext cx="1766830" cy="3139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p>
                        <m:sSupPr>
                          <m:ctrlPr>
                            <a:rPr lang="en-US" sz="1600" i="1">
                              <a:solidFill>
                                <a:schemeClr val="bg1"/>
                              </a:solidFill>
                              <a:latin typeface="Cambria Math" panose="02040503050406030204" pitchFamily="18" charset="0"/>
                            </a:rPr>
                          </m:ctrlPr>
                        </m:sSupPr>
                        <m:e>
                          <m:r>
                            <a:rPr lang="en-US" sz="1600" i="1">
                              <a:solidFill>
                                <a:schemeClr val="bg1"/>
                              </a:solidFill>
                              <a:latin typeface="Cambria Math" panose="02040503050406030204" pitchFamily="18" charset="0"/>
                            </a:rPr>
                            <m:t>𝑄</m:t>
                          </m:r>
                        </m:e>
                        <m:sup>
                          <m:r>
                            <a:rPr lang="en-US" sz="1600" i="1">
                              <a:solidFill>
                                <a:schemeClr val="bg1"/>
                              </a:solidFill>
                              <a:latin typeface="Cambria Math" panose="02040503050406030204" pitchFamily="18" charset="0"/>
                            </a:rPr>
                            <m:t>∗</m:t>
                          </m:r>
                        </m:sup>
                      </m:sSup>
                      <m:r>
                        <a:rPr lang="en-US" sz="1600" i="1">
                          <a:solidFill>
                            <a:schemeClr val="bg1"/>
                          </a:solidFill>
                          <a:latin typeface="Cambria Math" panose="02040503050406030204" pitchFamily="18" charset="0"/>
                        </a:rPr>
                        <m:t> </m:t>
                      </m:r>
                      <m:d>
                        <m:dPr>
                          <m:ctrlPr>
                            <a:rPr lang="en-US" sz="1600" b="0" i="1" smtClean="0">
                              <a:solidFill>
                                <a:schemeClr val="bg1"/>
                              </a:solidFill>
                              <a:latin typeface="Cambria Math" panose="02040503050406030204" pitchFamily="18" charset="0"/>
                            </a:rPr>
                          </m:ctrlPr>
                        </m:dPr>
                        <m:e>
                          <m:r>
                            <a:rPr lang="en-US" sz="1600" b="0" i="1" smtClean="0">
                              <a:solidFill>
                                <a:schemeClr val="bg1"/>
                              </a:solidFill>
                              <a:latin typeface="Cambria Math" panose="02040503050406030204" pitchFamily="18" charset="0"/>
                            </a:rPr>
                            <m:t>2,</m:t>
                          </m:r>
                          <m:r>
                            <a:rPr lang="en-US" sz="1600" b="0" i="1" smtClean="0">
                              <a:solidFill>
                                <a:schemeClr val="bg1"/>
                              </a:solidFill>
                              <a:latin typeface="Cambria Math" panose="02040503050406030204" pitchFamily="18" charset="0"/>
                            </a:rPr>
                            <m:t>𝐴</m:t>
                          </m:r>
                        </m:e>
                      </m:d>
                      <m:r>
                        <a:rPr lang="en-US" sz="1600" b="0" i="1" smtClean="0">
                          <a:solidFill>
                            <a:schemeClr val="bg1"/>
                          </a:solidFill>
                          <a:latin typeface="Cambria Math" panose="02040503050406030204" pitchFamily="18" charset="0"/>
                        </a:rPr>
                        <m:t>=−990</m:t>
                      </m:r>
                    </m:oMath>
                  </m:oMathPara>
                </a14:m>
                <a:endParaRPr lang="en-US" sz="2400" dirty="0">
                  <a:solidFill>
                    <a:schemeClr val="bg1"/>
                  </a:solidFill>
                </a:endParaRPr>
              </a:p>
            </p:txBody>
          </p:sp>
        </mc:Choice>
        <mc:Fallback xmlns="">
          <p:sp>
            <p:nvSpPr>
              <p:cNvPr id="57" name="TextBox 56"/>
              <p:cNvSpPr txBox="1">
                <a:spLocks noRot="1" noChangeAspect="1" noMove="1" noResize="1" noEditPoints="1" noAdjustHandles="1" noChangeArrowheads="1" noChangeShapeType="1" noTextEdit="1"/>
              </p:cNvSpPr>
              <p:nvPr/>
            </p:nvSpPr>
            <p:spPr>
              <a:xfrm>
                <a:off x="4589831" y="6046853"/>
                <a:ext cx="1766830" cy="313932"/>
              </a:xfrm>
              <a:prstGeom prst="rect">
                <a:avLst/>
              </a:prstGeom>
              <a:blipFill>
                <a:blip r:embed="rId9"/>
                <a:stretch>
                  <a:fillRect b="-20000"/>
                </a:stretch>
              </a:blipFill>
            </p:spPr>
            <p:txBody>
              <a:bodyPr/>
              <a:lstStyle/>
              <a:p>
                <a:r>
                  <a:rPr lang="en-US">
                    <a:noFill/>
                  </a:rPr>
                  <a:t> </a:t>
                </a:r>
              </a:p>
            </p:txBody>
          </p:sp>
        </mc:Fallback>
      </mc:AlternateContent>
    </p:spTree>
    <p:extLst>
      <p:ext uri="{BB962C8B-B14F-4D97-AF65-F5344CB8AC3E}">
        <p14:creationId xmlns:p14="http://schemas.microsoft.com/office/powerpoint/2010/main" val="957872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p:cNvSpPr>
                <a:spLocks noGrp="1"/>
              </p:cNvSpPr>
              <p:nvPr>
                <p:ph idx="1"/>
              </p:nvPr>
            </p:nvSpPr>
            <p:spPr>
              <a:xfrm>
                <a:off x="1674812" y="1905000"/>
                <a:ext cx="9144000" cy="4267200"/>
              </a:xfrm>
            </p:spPr>
            <p:txBody>
              <a:bodyPr>
                <a:normAutofit/>
              </a:bodyPr>
              <a:lstStyle/>
              <a:p>
                <a:pPr marL="576072" lvl="2" indent="0">
                  <a:buNone/>
                </a:pPr>
                <a:r>
                  <a:rPr lang="en-US" sz="2000" dirty="0"/>
                  <a:t>If we have the optimal value function, then it is easy to find the policy</a:t>
                </a:r>
              </a:p>
              <a:p>
                <a:pPr marL="1090422" lvl="3" indent="-285750"/>
                <a:endParaRPr lang="en-US" dirty="0"/>
              </a:p>
              <a:p>
                <a:pPr marL="1090422" lvl="3" indent="-285750"/>
                <a14:m>
                  <m:oMath xmlns:m="http://schemas.openxmlformats.org/officeDocument/2006/math">
                    <m:r>
                      <a:rPr lang="en-US" sz="1800" b="0" i="1" smtClean="0">
                        <a:latin typeface="Cambria Math" panose="02040503050406030204" pitchFamily="18" charset="0"/>
                      </a:rPr>
                      <m:t>𝜋</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𝑠</m:t>
                        </m:r>
                      </m:e>
                    </m:d>
                    <m:r>
                      <a:rPr lang="en-US" sz="1800" b="0" i="1" smtClean="0">
                        <a:latin typeface="Cambria Math" panose="02040503050406030204" pitchFamily="18" charset="0"/>
                      </a:rPr>
                      <m:t>=</m:t>
                    </m:r>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arg</m:t>
                        </m:r>
                      </m:fName>
                      <m:e>
                        <m:func>
                          <m:funcPr>
                            <m:ctrlPr>
                              <a:rPr lang="en-US" sz="1800" b="0" i="1" smtClean="0">
                                <a:latin typeface="Cambria Math" panose="02040503050406030204" pitchFamily="18" charset="0"/>
                              </a:rPr>
                            </m:ctrlPr>
                          </m:funcPr>
                          <m:fName>
                            <m:limLow>
                              <m:limLowPr>
                                <m:ctrlPr>
                                  <a:rPr lang="en-US" sz="1800" b="0" i="1" smtClean="0">
                                    <a:latin typeface="Cambria Math" panose="02040503050406030204" pitchFamily="18" charset="0"/>
                                  </a:rPr>
                                </m:ctrlPr>
                              </m:limLowPr>
                              <m:e>
                                <m:r>
                                  <m:rPr>
                                    <m:sty m:val="p"/>
                                  </m:rPr>
                                  <a:rPr lang="en-US" sz="1800" b="0" i="0" smtClean="0">
                                    <a:latin typeface="Cambria Math" panose="02040503050406030204" pitchFamily="18" charset="0"/>
                                  </a:rPr>
                                  <m:t>max</m:t>
                                </m:r>
                              </m:e>
                              <m:lim>
                                <m:r>
                                  <a:rPr lang="en-US" sz="1800" b="0" i="1" smtClean="0">
                                    <a:latin typeface="Cambria Math" panose="02040503050406030204" pitchFamily="18" charset="0"/>
                                  </a:rPr>
                                  <m:t>𝑎</m:t>
                                </m:r>
                              </m:lim>
                            </m:limLow>
                          </m:fName>
                          <m:e>
                            <m:r>
                              <a:rPr lang="en-US" sz="1800" b="0" i="1" smtClean="0">
                                <a:latin typeface="Cambria Math" panose="02040503050406030204" pitchFamily="18" charset="0"/>
                              </a:rPr>
                              <m:t>(</m:t>
                            </m:r>
                            <m:r>
                              <a:rPr lang="en-US" sz="1800" b="0" i="1" smtClean="0">
                                <a:latin typeface="Cambria Math" panose="02040503050406030204" pitchFamily="18" charset="0"/>
                              </a:rPr>
                              <m:t>𝑅</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𝑠</m:t>
                                </m:r>
                                <m:r>
                                  <a:rPr lang="en-US" sz="1800" b="0" i="1" smtClean="0">
                                    <a:latin typeface="Cambria Math" panose="02040503050406030204" pitchFamily="18" charset="0"/>
                                  </a:rPr>
                                  <m:t>,</m:t>
                                </m:r>
                                <m:r>
                                  <a:rPr lang="en-US" sz="1800" b="0" i="1" smtClean="0">
                                    <a:latin typeface="Cambria Math" panose="02040503050406030204" pitchFamily="18" charset="0"/>
                                  </a:rPr>
                                  <m:t>𝑎</m:t>
                                </m:r>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𝑠</m:t>
                                    </m:r>
                                  </m:e>
                                  <m:sup>
                                    <m:r>
                                      <a:rPr lang="en-US" sz="1800" b="0" i="1" smtClean="0">
                                        <a:latin typeface="Cambria Math" panose="02040503050406030204" pitchFamily="18" charset="0"/>
                                      </a:rPr>
                                      <m:t>′</m:t>
                                    </m:r>
                                  </m:sup>
                                </m:sSup>
                              </m:e>
                            </m:d>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𝑉</m:t>
                                </m:r>
                              </m:e>
                              <m:sup>
                                <m:r>
                                  <a:rPr lang="en-US" sz="1800" b="0" i="1" smtClean="0">
                                    <a:latin typeface="Cambria Math" panose="02040503050406030204" pitchFamily="18" charset="0"/>
                                  </a:rPr>
                                  <m:t>∗</m:t>
                                </m:r>
                              </m:sup>
                            </m:sSup>
                            <m:d>
                              <m:dPr>
                                <m:ctrlPr>
                                  <a:rPr lang="en-US" sz="1800" b="0" i="1" smtClean="0">
                                    <a:latin typeface="Cambria Math" panose="02040503050406030204" pitchFamily="18" charset="0"/>
                                  </a:rPr>
                                </m:ctrlPr>
                              </m:dPr>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𝑠</m:t>
                                    </m:r>
                                  </m:e>
                                  <m:sup>
                                    <m:r>
                                      <a:rPr lang="en-US" sz="1800" b="0" i="1" smtClean="0">
                                        <a:latin typeface="Cambria Math" panose="02040503050406030204" pitchFamily="18" charset="0"/>
                                      </a:rPr>
                                      <m:t>′</m:t>
                                    </m:r>
                                  </m:sup>
                                </m:sSup>
                              </m:e>
                            </m:d>
                            <m:r>
                              <a:rPr lang="en-US" sz="1800" b="0" i="1" smtClean="0">
                                <a:latin typeface="Cambria Math" panose="02040503050406030204" pitchFamily="18" charset="0"/>
                              </a:rPr>
                              <m:t>)</m:t>
                            </m:r>
                          </m:e>
                        </m:func>
                      </m:e>
                    </m:func>
                  </m:oMath>
                </a14:m>
                <a:endParaRPr lang="en-US" b="0" dirty="0"/>
              </a:p>
              <a:p>
                <a:pPr marL="1090422" lvl="3" indent="-285750"/>
                <a14:m>
                  <m:oMath xmlns:m="http://schemas.openxmlformats.org/officeDocument/2006/math">
                    <m:r>
                      <a:rPr lang="en-US" sz="1800" b="0" i="1" smtClean="0">
                        <a:latin typeface="Cambria Math" panose="02040503050406030204" pitchFamily="18" charset="0"/>
                      </a:rPr>
                      <m:t>𝜋</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𝑠</m:t>
                        </m:r>
                      </m:e>
                    </m:d>
                    <m:r>
                      <a:rPr lang="en-US" sz="1800" b="0" i="1" smtClean="0">
                        <a:latin typeface="Cambria Math" panose="02040503050406030204" pitchFamily="18" charset="0"/>
                      </a:rPr>
                      <m:t>=</m:t>
                    </m:r>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arg</m:t>
                        </m:r>
                      </m:fName>
                      <m:e>
                        <m:func>
                          <m:funcPr>
                            <m:ctrlPr>
                              <a:rPr lang="en-US" sz="1800" b="0" i="1" smtClean="0">
                                <a:latin typeface="Cambria Math" panose="02040503050406030204" pitchFamily="18" charset="0"/>
                              </a:rPr>
                            </m:ctrlPr>
                          </m:funcPr>
                          <m:fName>
                            <m:limLow>
                              <m:limLowPr>
                                <m:ctrlPr>
                                  <a:rPr lang="en-US" sz="1800" b="0" i="1" smtClean="0">
                                    <a:latin typeface="Cambria Math" panose="02040503050406030204" pitchFamily="18" charset="0"/>
                                  </a:rPr>
                                </m:ctrlPr>
                              </m:limLowPr>
                              <m:e>
                                <m:r>
                                  <m:rPr>
                                    <m:sty m:val="p"/>
                                  </m:rPr>
                                  <a:rPr lang="en-US" sz="1800" b="0" i="0" smtClean="0">
                                    <a:latin typeface="Cambria Math" panose="02040503050406030204" pitchFamily="18" charset="0"/>
                                  </a:rPr>
                                  <m:t>max</m:t>
                                </m:r>
                              </m:e>
                              <m:lim>
                                <m:r>
                                  <a:rPr lang="en-US" sz="1800" b="0" i="1" smtClean="0">
                                    <a:latin typeface="Cambria Math" panose="02040503050406030204" pitchFamily="18" charset="0"/>
                                  </a:rPr>
                                  <m:t>𝑎</m:t>
                                </m:r>
                              </m:lim>
                            </m:limLow>
                          </m:fName>
                          <m:e>
                            <m:sSup>
                              <m:sSupPr>
                                <m:ctrlPr>
                                  <a:rPr lang="en-US" sz="1800" i="1">
                                    <a:latin typeface="Cambria Math" panose="02040503050406030204" pitchFamily="18" charset="0"/>
                                  </a:rPr>
                                </m:ctrlPr>
                              </m:sSupPr>
                              <m:e>
                                <m:r>
                                  <a:rPr lang="en-US" sz="1800" i="1">
                                    <a:latin typeface="Cambria Math" panose="02040503050406030204" pitchFamily="18" charset="0"/>
                                  </a:rPr>
                                  <m:t>𝑄</m:t>
                                </m:r>
                              </m:e>
                              <m:sup>
                                <m:r>
                                  <a:rPr lang="en-US" sz="1800" i="1">
                                    <a:latin typeface="Cambria Math" panose="02040503050406030204" pitchFamily="18" charset="0"/>
                                  </a:rPr>
                                  <m:t>∗</m:t>
                                </m:r>
                              </m:sup>
                            </m:sSup>
                            <m:r>
                              <a:rPr lang="en-US" sz="1800" b="0" i="1" smtClean="0">
                                <a:latin typeface="Cambria Math" panose="02040503050406030204" pitchFamily="18" charset="0"/>
                              </a:rPr>
                              <m:t>(</m:t>
                            </m:r>
                            <m:r>
                              <a:rPr lang="en-US" sz="1800" b="0" i="1" smtClean="0">
                                <a:latin typeface="Cambria Math" panose="02040503050406030204" pitchFamily="18" charset="0"/>
                              </a:rPr>
                              <m:t>𝑠</m:t>
                            </m:r>
                            <m:r>
                              <a:rPr lang="en-US" sz="1800" b="0" i="1" smtClean="0">
                                <a:latin typeface="Cambria Math" panose="02040503050406030204" pitchFamily="18" charset="0"/>
                              </a:rPr>
                              <m:t>,</m:t>
                            </m:r>
                            <m:r>
                              <a:rPr lang="en-US" sz="1800" b="0" i="1" smtClean="0">
                                <a:latin typeface="Cambria Math" panose="02040503050406030204" pitchFamily="18" charset="0"/>
                              </a:rPr>
                              <m:t>𝑎</m:t>
                            </m:r>
                            <m:r>
                              <a:rPr lang="en-US" sz="1800" b="0" i="1" smtClean="0">
                                <a:latin typeface="Cambria Math" panose="02040503050406030204" pitchFamily="18" charset="0"/>
                              </a:rPr>
                              <m:t>)</m:t>
                            </m:r>
                          </m:e>
                        </m:func>
                      </m:e>
                    </m:func>
                  </m:oMath>
                </a14:m>
                <a:endParaRPr lang="en-US" dirty="0"/>
              </a:p>
              <a:p>
                <a:pPr marL="1090422" lvl="3" indent="-285750"/>
                <a:endParaRPr lang="en-US" dirty="0"/>
              </a:p>
              <a:p>
                <a:pPr marL="804672" lvl="3" indent="0">
                  <a:buNone/>
                </a:pPr>
                <a:r>
                  <a:rPr lang="en-US" sz="1800" dirty="0"/>
                  <a:t>So, the easiest way to find the policy is to first find the value function</a:t>
                </a:r>
              </a:p>
              <a:p>
                <a:pPr marL="1090422" lvl="3" indent="-285750"/>
                <a:endParaRPr lang="en-US" dirty="0"/>
              </a:p>
              <a:p>
                <a:pPr marL="576072" lvl="2" indent="0">
                  <a:buNone/>
                </a:pPr>
                <a:endParaRPr lang="en-US" dirty="0"/>
              </a:p>
              <a:p>
                <a:pPr marL="804672" lvl="3" indent="0">
                  <a:buNone/>
                </a:pPr>
                <a:endParaRPr lang="en-US" dirty="0"/>
              </a:p>
              <a:p>
                <a:pPr lvl="2"/>
                <a:endParaRPr lang="ro-RO" dirty="0"/>
              </a:p>
              <a:p>
                <a:pPr lvl="1"/>
                <a:endParaRPr lang="en-US" dirty="0"/>
              </a:p>
              <a:p>
                <a:pPr lvl="1"/>
                <a:endParaRPr lang="en-US" dirty="0"/>
              </a:p>
              <a:p>
                <a:pPr lvl="1"/>
                <a:endParaRPr lang="en-US" dirty="0"/>
              </a:p>
            </p:txBody>
          </p:sp>
        </mc:Choice>
        <mc:Fallback xmlns="">
          <p:sp>
            <p:nvSpPr>
              <p:cNvPr id="9" name="Content Placeholder 8"/>
              <p:cNvSpPr>
                <a:spLocks noGrp="1" noRot="1" noChangeAspect="1" noMove="1" noResize="1" noEditPoints="1" noAdjustHandles="1" noChangeArrowheads="1" noChangeShapeType="1" noTextEdit="1"/>
              </p:cNvSpPr>
              <p:nvPr>
                <p:ph idx="1"/>
              </p:nvPr>
            </p:nvSpPr>
            <p:spPr>
              <a:xfrm>
                <a:off x="1674812" y="1905000"/>
                <a:ext cx="9144000" cy="4267200"/>
              </a:xfrm>
              <a:blipFill>
                <a:blip r:embed="rId2"/>
                <a:stretch>
                  <a:fillRect t="-1780"/>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Basic Reinforcement Learning</a:t>
            </a:r>
          </a:p>
        </p:txBody>
      </p:sp>
    </p:spTree>
    <p:extLst>
      <p:ext uri="{BB962C8B-B14F-4D97-AF65-F5344CB8AC3E}">
        <p14:creationId xmlns:p14="http://schemas.microsoft.com/office/powerpoint/2010/main" val="125741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1674812" y="1905000"/>
            <a:ext cx="9144000" cy="4267200"/>
          </a:xfrm>
        </p:spPr>
        <p:txBody>
          <a:bodyPr>
            <a:normAutofit/>
          </a:bodyPr>
          <a:lstStyle/>
          <a:p>
            <a:pPr marL="576072" lvl="2" indent="0">
              <a:buNone/>
            </a:pPr>
            <a:r>
              <a:rPr lang="en-US" sz="2000" dirty="0"/>
              <a:t>More complex MDPs:</a:t>
            </a:r>
          </a:p>
          <a:p>
            <a:pPr marL="576072" lvl="2" indent="0">
              <a:buNone/>
            </a:pPr>
            <a:endParaRPr lang="en-US" sz="2000" dirty="0"/>
          </a:p>
          <a:p>
            <a:pPr marL="576072" lvl="2" indent="0">
              <a:buNone/>
            </a:pPr>
            <a:r>
              <a:rPr lang="en-US" sz="2000" dirty="0"/>
              <a:t>In this case, the number of steps is unlimited</a:t>
            </a:r>
          </a:p>
          <a:p>
            <a:pPr marL="576072" lvl="2" indent="0">
              <a:buNone/>
            </a:pPr>
            <a:r>
              <a:rPr lang="en-US" sz="2000" dirty="0"/>
              <a:t>The value of states 1 or 2 can be infinite</a:t>
            </a:r>
          </a:p>
          <a:p>
            <a:pPr marL="576072" lvl="2" indent="0">
              <a:buNone/>
            </a:pPr>
            <a:endParaRPr lang="en-US" sz="2000" dirty="0"/>
          </a:p>
          <a:p>
            <a:pPr marL="576072" lvl="2" indent="0">
              <a:buNone/>
            </a:pPr>
            <a:r>
              <a:rPr lang="en-US" sz="2000" dirty="0"/>
              <a:t>All policies with non-zero reward cycle have </a:t>
            </a:r>
          </a:p>
          <a:p>
            <a:pPr marL="576072" lvl="2" indent="0">
              <a:buNone/>
            </a:pPr>
            <a:r>
              <a:rPr lang="en-US" sz="2000" dirty="0"/>
              <a:t>infinite value</a:t>
            </a:r>
          </a:p>
          <a:p>
            <a:pPr marL="576072" lvl="2" indent="0">
              <a:buNone/>
            </a:pPr>
            <a:endParaRPr lang="en-US" sz="2000" dirty="0"/>
          </a:p>
          <a:p>
            <a:pPr marL="576072" lvl="2" indent="0">
              <a:buNone/>
            </a:pPr>
            <a:endParaRPr lang="en-US" sz="2000" dirty="0"/>
          </a:p>
          <a:p>
            <a:pPr marL="576072" lvl="2" indent="0">
              <a:buNone/>
            </a:pPr>
            <a:r>
              <a:rPr lang="en-US" sz="2000" dirty="0"/>
              <a:t>	</a:t>
            </a:r>
            <a:endParaRPr lang="en-US" sz="1800" dirty="0"/>
          </a:p>
          <a:p>
            <a:pPr marL="1090422" lvl="3" indent="-285750"/>
            <a:endParaRPr lang="en-US" dirty="0"/>
          </a:p>
          <a:p>
            <a:pPr marL="576072" lvl="2" indent="0">
              <a:buNone/>
            </a:pPr>
            <a:endParaRPr lang="en-US" dirty="0"/>
          </a:p>
          <a:p>
            <a:pPr marL="804672" lvl="3" indent="0">
              <a:buNone/>
            </a:pPr>
            <a:endParaRPr lang="en-US" dirty="0"/>
          </a:p>
          <a:p>
            <a:pPr lvl="2"/>
            <a:endParaRPr lang="ro-RO" dirty="0"/>
          </a:p>
          <a:p>
            <a:pPr lvl="1"/>
            <a:endParaRPr lang="en-US" dirty="0"/>
          </a:p>
          <a:p>
            <a:pPr lvl="1"/>
            <a:endParaRPr lang="en-US" dirty="0"/>
          </a:p>
          <a:p>
            <a:pPr lvl="1"/>
            <a:endParaRPr lang="en-US" dirty="0"/>
          </a:p>
        </p:txBody>
      </p:sp>
      <p:sp>
        <p:nvSpPr>
          <p:cNvPr id="2" name="Title 1"/>
          <p:cNvSpPr>
            <a:spLocks noGrp="1"/>
          </p:cNvSpPr>
          <p:nvPr>
            <p:ph type="title"/>
          </p:nvPr>
        </p:nvSpPr>
        <p:spPr/>
        <p:txBody>
          <a:bodyPr/>
          <a:lstStyle/>
          <a:p>
            <a:r>
              <a:rPr lang="en-US" dirty="0"/>
              <a:t>Basic Reinforcement Learning</a:t>
            </a:r>
          </a:p>
        </p:txBody>
      </p:sp>
      <p:sp>
        <p:nvSpPr>
          <p:cNvPr id="4" name="Oval 3"/>
          <p:cNvSpPr/>
          <p:nvPr/>
        </p:nvSpPr>
        <p:spPr>
          <a:xfrm>
            <a:off x="8036018" y="3826917"/>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Oval 4"/>
          <p:cNvSpPr/>
          <p:nvPr/>
        </p:nvSpPr>
        <p:spPr>
          <a:xfrm>
            <a:off x="9636218" y="2836317"/>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6" name="Oval 5"/>
          <p:cNvSpPr/>
          <p:nvPr/>
        </p:nvSpPr>
        <p:spPr>
          <a:xfrm>
            <a:off x="9712418" y="4665117"/>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cxnSp>
        <p:nvCxnSpPr>
          <p:cNvPr id="7" name="Straight Arrow Connector 6"/>
          <p:cNvCxnSpPr>
            <a:stCxn id="4" idx="7"/>
            <a:endCxn id="5" idx="2"/>
          </p:cNvCxnSpPr>
          <p:nvPr/>
        </p:nvCxnSpPr>
        <p:spPr>
          <a:xfrm flipV="1">
            <a:off x="8491303" y="3103017"/>
            <a:ext cx="1144915" cy="802015"/>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 idx="5"/>
            <a:endCxn id="6" idx="2"/>
          </p:cNvCxnSpPr>
          <p:nvPr/>
        </p:nvCxnSpPr>
        <p:spPr>
          <a:xfrm>
            <a:off x="8491303" y="4282202"/>
            <a:ext cx="1221115" cy="649615"/>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rot="19507827">
            <a:off x="8460444" y="3363792"/>
            <a:ext cx="412292" cy="424732"/>
          </a:xfrm>
          <a:prstGeom prst="rect">
            <a:avLst/>
          </a:prstGeom>
          <a:noFill/>
        </p:spPr>
        <p:txBody>
          <a:bodyPr wrap="none" rtlCol="0">
            <a:spAutoFit/>
          </a:bodyPr>
          <a:lstStyle/>
          <a:p>
            <a:pPr>
              <a:lnSpc>
                <a:spcPct val="90000"/>
              </a:lnSpc>
            </a:pPr>
            <a:r>
              <a:rPr lang="en-US" sz="2400" dirty="0"/>
              <a:t>A</a:t>
            </a:r>
          </a:p>
        </p:txBody>
      </p:sp>
      <p:sp>
        <p:nvSpPr>
          <p:cNvPr id="11" name="TextBox 10"/>
          <p:cNvSpPr txBox="1"/>
          <p:nvPr/>
        </p:nvSpPr>
        <p:spPr>
          <a:xfrm rot="1615063">
            <a:off x="8398537" y="4367675"/>
            <a:ext cx="360996" cy="424732"/>
          </a:xfrm>
          <a:prstGeom prst="rect">
            <a:avLst/>
          </a:prstGeom>
          <a:noFill/>
        </p:spPr>
        <p:txBody>
          <a:bodyPr wrap="none" rtlCol="0">
            <a:spAutoFit/>
          </a:bodyPr>
          <a:lstStyle/>
          <a:p>
            <a:pPr>
              <a:lnSpc>
                <a:spcPct val="90000"/>
              </a:lnSpc>
            </a:pPr>
            <a:r>
              <a:rPr lang="en-US" sz="2400" dirty="0"/>
              <a:t>B</a:t>
            </a:r>
          </a:p>
        </p:txBody>
      </p:sp>
      <p:sp>
        <p:nvSpPr>
          <p:cNvPr id="12" name="TextBox 11"/>
          <p:cNvSpPr txBox="1"/>
          <p:nvPr/>
        </p:nvSpPr>
        <p:spPr>
          <a:xfrm rot="19507827">
            <a:off x="8671284" y="3502934"/>
            <a:ext cx="966931" cy="424732"/>
          </a:xfrm>
          <a:prstGeom prst="rect">
            <a:avLst/>
          </a:prstGeom>
          <a:noFill/>
        </p:spPr>
        <p:txBody>
          <a:bodyPr wrap="none" rtlCol="0">
            <a:spAutoFit/>
          </a:bodyPr>
          <a:lstStyle/>
          <a:p>
            <a:pPr>
              <a:lnSpc>
                <a:spcPct val="90000"/>
              </a:lnSpc>
            </a:pPr>
            <a:r>
              <a:rPr lang="en-US" sz="2400" dirty="0">
                <a:solidFill>
                  <a:schemeClr val="bg1"/>
                </a:solidFill>
              </a:rPr>
              <a:t>-1000</a:t>
            </a:r>
          </a:p>
        </p:txBody>
      </p:sp>
      <p:sp>
        <p:nvSpPr>
          <p:cNvPr id="14" name="TextBox 13"/>
          <p:cNvSpPr txBox="1"/>
          <p:nvPr/>
        </p:nvSpPr>
        <p:spPr>
          <a:xfrm rot="1641553">
            <a:off x="8664231" y="4663980"/>
            <a:ext cx="864339" cy="424732"/>
          </a:xfrm>
          <a:prstGeom prst="rect">
            <a:avLst/>
          </a:prstGeom>
          <a:noFill/>
        </p:spPr>
        <p:txBody>
          <a:bodyPr wrap="none" rtlCol="0">
            <a:spAutoFit/>
          </a:bodyPr>
          <a:lstStyle/>
          <a:p>
            <a:pPr>
              <a:lnSpc>
                <a:spcPct val="90000"/>
              </a:lnSpc>
            </a:pPr>
            <a:r>
              <a:rPr lang="en-US" sz="2400" dirty="0">
                <a:solidFill>
                  <a:schemeClr val="bg1"/>
                </a:solidFill>
              </a:rPr>
              <a:t>1000</a:t>
            </a:r>
          </a:p>
        </p:txBody>
      </p:sp>
      <p:sp>
        <p:nvSpPr>
          <p:cNvPr id="15" name="Oval 14"/>
          <p:cNvSpPr/>
          <p:nvPr/>
        </p:nvSpPr>
        <p:spPr>
          <a:xfrm>
            <a:off x="11346390" y="3632539"/>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cxnSp>
        <p:nvCxnSpPr>
          <p:cNvPr id="16" name="Straight Arrow Connector 15"/>
          <p:cNvCxnSpPr>
            <a:stCxn id="5" idx="6"/>
            <a:endCxn id="15" idx="1"/>
          </p:cNvCxnSpPr>
          <p:nvPr/>
        </p:nvCxnSpPr>
        <p:spPr>
          <a:xfrm>
            <a:off x="10169618" y="3103017"/>
            <a:ext cx="1254887" cy="607637"/>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6" idx="6"/>
            <a:endCxn id="15" idx="3"/>
          </p:cNvCxnSpPr>
          <p:nvPr/>
        </p:nvCxnSpPr>
        <p:spPr>
          <a:xfrm flipV="1">
            <a:off x="10245818" y="4087824"/>
            <a:ext cx="1178687" cy="843993"/>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727713">
            <a:off x="10422903" y="3326141"/>
            <a:ext cx="354584" cy="424732"/>
          </a:xfrm>
          <a:prstGeom prst="rect">
            <a:avLst/>
          </a:prstGeom>
          <a:noFill/>
        </p:spPr>
        <p:txBody>
          <a:bodyPr wrap="none" rtlCol="0">
            <a:spAutoFit/>
          </a:bodyPr>
          <a:lstStyle/>
          <a:p>
            <a:pPr>
              <a:lnSpc>
                <a:spcPct val="90000"/>
              </a:lnSpc>
            </a:pPr>
            <a:r>
              <a:rPr lang="en-US" sz="2400" dirty="0">
                <a:solidFill>
                  <a:schemeClr val="bg1"/>
                </a:solidFill>
              </a:rPr>
              <a:t>0</a:t>
            </a:r>
          </a:p>
        </p:txBody>
      </p:sp>
      <p:sp>
        <p:nvSpPr>
          <p:cNvPr id="22" name="TextBox 21"/>
          <p:cNvSpPr txBox="1"/>
          <p:nvPr/>
        </p:nvSpPr>
        <p:spPr>
          <a:xfrm rot="19372324">
            <a:off x="10902206" y="4468513"/>
            <a:ext cx="354584" cy="424732"/>
          </a:xfrm>
          <a:prstGeom prst="rect">
            <a:avLst/>
          </a:prstGeom>
          <a:noFill/>
        </p:spPr>
        <p:txBody>
          <a:bodyPr wrap="none" rtlCol="0">
            <a:spAutoFit/>
          </a:bodyPr>
          <a:lstStyle/>
          <a:p>
            <a:pPr>
              <a:lnSpc>
                <a:spcPct val="90000"/>
              </a:lnSpc>
            </a:pPr>
            <a:r>
              <a:rPr lang="en-US" sz="2400" dirty="0">
                <a:solidFill>
                  <a:schemeClr val="bg1"/>
                </a:solidFill>
              </a:rPr>
              <a:t>0</a:t>
            </a:r>
          </a:p>
        </p:txBody>
      </p:sp>
      <p:sp>
        <p:nvSpPr>
          <p:cNvPr id="23" name="TextBox 22"/>
          <p:cNvSpPr txBox="1"/>
          <p:nvPr/>
        </p:nvSpPr>
        <p:spPr>
          <a:xfrm rot="1615063">
            <a:off x="10228831" y="2801905"/>
            <a:ext cx="360996" cy="424732"/>
          </a:xfrm>
          <a:prstGeom prst="rect">
            <a:avLst/>
          </a:prstGeom>
          <a:noFill/>
        </p:spPr>
        <p:txBody>
          <a:bodyPr wrap="none" rtlCol="0">
            <a:spAutoFit/>
          </a:bodyPr>
          <a:lstStyle/>
          <a:p>
            <a:pPr>
              <a:lnSpc>
                <a:spcPct val="90000"/>
              </a:lnSpc>
            </a:pPr>
            <a:r>
              <a:rPr lang="en-US" sz="2400" dirty="0"/>
              <a:t>B</a:t>
            </a:r>
          </a:p>
        </p:txBody>
      </p:sp>
      <p:sp>
        <p:nvSpPr>
          <p:cNvPr id="24" name="TextBox 23"/>
          <p:cNvSpPr txBox="1"/>
          <p:nvPr/>
        </p:nvSpPr>
        <p:spPr>
          <a:xfrm rot="19519541">
            <a:off x="10256599" y="4862193"/>
            <a:ext cx="360996" cy="424732"/>
          </a:xfrm>
          <a:prstGeom prst="rect">
            <a:avLst/>
          </a:prstGeom>
          <a:noFill/>
        </p:spPr>
        <p:txBody>
          <a:bodyPr wrap="none" rtlCol="0">
            <a:spAutoFit/>
          </a:bodyPr>
          <a:lstStyle/>
          <a:p>
            <a:pPr>
              <a:lnSpc>
                <a:spcPct val="90000"/>
              </a:lnSpc>
            </a:pPr>
            <a:r>
              <a:rPr lang="en-US" sz="2400" dirty="0"/>
              <a:t>B</a:t>
            </a:r>
          </a:p>
        </p:txBody>
      </p:sp>
      <p:cxnSp>
        <p:nvCxnSpPr>
          <p:cNvPr id="26" name="Curved Connector 25"/>
          <p:cNvCxnSpPr>
            <a:stCxn id="5" idx="7"/>
            <a:endCxn id="5" idx="1"/>
          </p:cNvCxnSpPr>
          <p:nvPr/>
        </p:nvCxnSpPr>
        <p:spPr>
          <a:xfrm rot="16200000" flipV="1">
            <a:off x="9902918" y="2725847"/>
            <a:ext cx="12700" cy="377170"/>
          </a:xfrm>
          <a:prstGeom prst="curvedConnector3">
            <a:avLst>
              <a:gd name="adj1" fmla="val 6162016"/>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rot="21158359">
            <a:off x="10024014" y="2264132"/>
            <a:ext cx="412292" cy="424732"/>
          </a:xfrm>
          <a:prstGeom prst="rect">
            <a:avLst/>
          </a:prstGeom>
          <a:noFill/>
        </p:spPr>
        <p:txBody>
          <a:bodyPr wrap="none" rtlCol="0">
            <a:spAutoFit/>
          </a:bodyPr>
          <a:lstStyle/>
          <a:p>
            <a:pPr>
              <a:lnSpc>
                <a:spcPct val="90000"/>
              </a:lnSpc>
            </a:pPr>
            <a:r>
              <a:rPr lang="en-US" sz="2400" dirty="0"/>
              <a:t>A</a:t>
            </a:r>
          </a:p>
        </p:txBody>
      </p:sp>
      <p:sp>
        <p:nvSpPr>
          <p:cNvPr id="29" name="TextBox 28"/>
          <p:cNvSpPr txBox="1"/>
          <p:nvPr/>
        </p:nvSpPr>
        <p:spPr>
          <a:xfrm>
            <a:off x="9712418" y="1782206"/>
            <a:ext cx="354584" cy="424732"/>
          </a:xfrm>
          <a:prstGeom prst="rect">
            <a:avLst/>
          </a:prstGeom>
          <a:noFill/>
        </p:spPr>
        <p:txBody>
          <a:bodyPr wrap="none" rtlCol="0">
            <a:spAutoFit/>
          </a:bodyPr>
          <a:lstStyle/>
          <a:p>
            <a:pPr>
              <a:lnSpc>
                <a:spcPct val="90000"/>
              </a:lnSpc>
            </a:pPr>
            <a:r>
              <a:rPr lang="en-US" sz="2400" dirty="0">
                <a:solidFill>
                  <a:schemeClr val="bg1"/>
                </a:solidFill>
              </a:rPr>
              <a:t>1</a:t>
            </a:r>
          </a:p>
        </p:txBody>
      </p:sp>
      <p:cxnSp>
        <p:nvCxnSpPr>
          <p:cNvPr id="31" name="Curved Connector 30"/>
          <p:cNvCxnSpPr>
            <a:stCxn id="6" idx="3"/>
            <a:endCxn id="6" idx="5"/>
          </p:cNvCxnSpPr>
          <p:nvPr/>
        </p:nvCxnSpPr>
        <p:spPr>
          <a:xfrm rot="16200000" flipH="1">
            <a:off x="9979118" y="4931817"/>
            <a:ext cx="12700" cy="377170"/>
          </a:xfrm>
          <a:prstGeom prst="curvedConnector3">
            <a:avLst>
              <a:gd name="adj1" fmla="val 7411000"/>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9819044" y="6042849"/>
            <a:ext cx="354584" cy="424732"/>
          </a:xfrm>
          <a:prstGeom prst="rect">
            <a:avLst/>
          </a:prstGeom>
          <a:noFill/>
        </p:spPr>
        <p:txBody>
          <a:bodyPr wrap="none" rtlCol="0">
            <a:spAutoFit/>
          </a:bodyPr>
          <a:lstStyle/>
          <a:p>
            <a:pPr>
              <a:lnSpc>
                <a:spcPct val="90000"/>
              </a:lnSpc>
            </a:pPr>
            <a:r>
              <a:rPr lang="en-US" sz="2400" dirty="0">
                <a:solidFill>
                  <a:schemeClr val="bg1"/>
                </a:solidFill>
              </a:rPr>
              <a:t>1</a:t>
            </a:r>
          </a:p>
        </p:txBody>
      </p:sp>
      <p:sp>
        <p:nvSpPr>
          <p:cNvPr id="34" name="TextBox 33"/>
          <p:cNvSpPr txBox="1"/>
          <p:nvPr/>
        </p:nvSpPr>
        <p:spPr>
          <a:xfrm rot="21158359">
            <a:off x="10088704" y="5376557"/>
            <a:ext cx="412292" cy="424732"/>
          </a:xfrm>
          <a:prstGeom prst="rect">
            <a:avLst/>
          </a:prstGeom>
          <a:noFill/>
        </p:spPr>
        <p:txBody>
          <a:bodyPr wrap="none" rtlCol="0">
            <a:spAutoFit/>
          </a:bodyPr>
          <a:lstStyle/>
          <a:p>
            <a:pPr>
              <a:lnSpc>
                <a:spcPct val="90000"/>
              </a:lnSpc>
            </a:pPr>
            <a:r>
              <a:rPr lang="en-US" sz="2400" dirty="0"/>
              <a:t>A</a:t>
            </a:r>
          </a:p>
        </p:txBody>
      </p:sp>
    </p:spTree>
    <p:extLst>
      <p:ext uri="{BB962C8B-B14F-4D97-AF65-F5344CB8AC3E}">
        <p14:creationId xmlns:p14="http://schemas.microsoft.com/office/powerpoint/2010/main" val="3940992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p:cNvSpPr>
                <a:spLocks noGrp="1"/>
              </p:cNvSpPr>
              <p:nvPr>
                <p:ph idx="1"/>
              </p:nvPr>
            </p:nvSpPr>
            <p:spPr>
              <a:xfrm>
                <a:off x="1674812" y="1905000"/>
                <a:ext cx="6191720" cy="4267200"/>
              </a:xfrm>
            </p:spPr>
            <p:txBody>
              <a:bodyPr>
                <a:normAutofit/>
              </a:bodyPr>
              <a:lstStyle/>
              <a:p>
                <a:pPr marL="576072" lvl="2" indent="0">
                  <a:buNone/>
                </a:pPr>
                <a:r>
                  <a:rPr lang="en-US" sz="2000" dirty="0"/>
                  <a:t>More complex MDPs:</a:t>
                </a:r>
              </a:p>
              <a:p>
                <a:pPr marL="576072" lvl="2" indent="0">
                  <a:buNone/>
                </a:pPr>
                <a:endParaRPr lang="en-US" sz="2000" dirty="0"/>
              </a:p>
              <a:p>
                <a:pPr marL="576072" lvl="2" indent="0">
                  <a:buNone/>
                </a:pPr>
                <a:r>
                  <a:rPr lang="en-US" sz="2000" dirty="0"/>
                  <a:t>We introduce a new term, </a:t>
                </a:r>
                <a14:m>
                  <m:oMath xmlns:m="http://schemas.openxmlformats.org/officeDocument/2006/math">
                    <m:r>
                      <a:rPr lang="en-US" sz="2000" b="0" i="1" smtClean="0">
                        <a:latin typeface="Cambria Math" panose="02040503050406030204" pitchFamily="18" charset="0"/>
                      </a:rPr>
                      <m:t>𝛾</m:t>
                    </m:r>
                    <m:r>
                      <a:rPr lang="en-US" sz="2000" b="0" i="1" smtClean="0">
                        <a:latin typeface="Cambria Math" panose="02040503050406030204" pitchFamily="18" charset="0"/>
                      </a:rPr>
                      <m:t>∈[0,1) </m:t>
                    </m:r>
                  </m:oMath>
                </a14:m>
                <a:r>
                  <a:rPr lang="en-US" sz="2000" dirty="0"/>
                  <a:t>, called discount factor.</a:t>
                </a:r>
              </a:p>
              <a:p>
                <a:pPr marL="576072" lvl="2" indent="0">
                  <a:buNone/>
                </a:pPr>
                <a:r>
                  <a:rPr lang="en-US" sz="2000" i="1" dirty="0">
                    <a:latin typeface="Cambria Math" panose="02040503050406030204" pitchFamily="18" charset="0"/>
                  </a:rPr>
                  <a:t>	</a:t>
                </a:r>
              </a:p>
              <a:p>
                <a:pPr marL="576072" lvl="2" indent="0">
                  <a:buNone/>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𝑉</m:t>
                          </m:r>
                        </m:e>
                        <m:sup>
                          <m:r>
                            <a:rPr lang="en-US" sz="2000" b="0" i="1" smtClean="0">
                              <a:latin typeface="Cambria Math" panose="02040503050406030204" pitchFamily="18" charset="0"/>
                            </a:rPr>
                            <m:t>∗</m:t>
                          </m:r>
                        </m:sup>
                      </m:s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e>
                      </m:d>
                      <m:r>
                        <a:rPr lang="en-US" sz="2000" b="0" i="1" smtClean="0">
                          <a:latin typeface="Cambria Math" panose="02040503050406030204" pitchFamily="18" charset="0"/>
                        </a:rPr>
                        <m:t>=</m:t>
                      </m:r>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max</m:t>
                          </m:r>
                        </m:e>
                        <m:lim>
                          <m:r>
                            <a:rPr lang="en-US" sz="2000" i="1">
                              <a:latin typeface="Cambria Math" panose="02040503050406030204" pitchFamily="18" charset="0"/>
                            </a:rPr>
                            <m:t>𝑎</m:t>
                          </m:r>
                        </m:lim>
                      </m:limLow>
                      <m:r>
                        <a:rPr lang="en-US" sz="2000" b="0" i="1" smtClean="0">
                          <a:latin typeface="Cambria Math" panose="02040503050406030204" pitchFamily="18" charset="0"/>
                        </a:rPr>
                        <m:t>⁡</m:t>
                      </m:r>
                      <m:r>
                        <a:rPr lang="en-US" sz="2000" i="1">
                          <a:latin typeface="Cambria Math" panose="02040503050406030204" pitchFamily="18" charset="0"/>
                        </a:rPr>
                        <m:t>𝑅</m:t>
                      </m:r>
                      <m:d>
                        <m:dPr>
                          <m:ctrlPr>
                            <a:rPr lang="en-US" sz="2000" i="1">
                              <a:latin typeface="Cambria Math" panose="02040503050406030204" pitchFamily="18" charset="0"/>
                            </a:rPr>
                          </m:ctrlPr>
                        </m:dPr>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e>
                      </m:d>
                      <m:r>
                        <a:rPr lang="en-US" sz="2000" b="0" i="1" smtClean="0">
                          <a:latin typeface="Cambria Math" panose="02040503050406030204" pitchFamily="18" charset="0"/>
                        </a:rPr>
                        <m:t>+</m:t>
                      </m:r>
                      <m:r>
                        <a:rPr lang="en-US" sz="2000" i="1">
                          <a:latin typeface="Cambria Math" panose="02040503050406030204" pitchFamily="18" charset="0"/>
                        </a:rPr>
                        <m:t>𝛾</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𝑉</m:t>
                          </m:r>
                        </m:e>
                        <m:sup>
                          <m:r>
                            <a:rPr lang="en-US" sz="2000" b="0" i="1" smtClean="0">
                              <a:latin typeface="Cambria Math" panose="02040503050406030204" pitchFamily="18" charset="0"/>
                            </a:rPr>
                            <m:t>∗</m:t>
                          </m:r>
                        </m:sup>
                      </m:sSup>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𝑠</m:t>
                              </m:r>
                            </m:e>
                            <m:sup>
                              <m:r>
                                <a:rPr lang="en-US" sz="2000" b="0" i="1" smtClean="0">
                                  <a:latin typeface="Cambria Math" panose="02040503050406030204" pitchFamily="18" charset="0"/>
                                </a:rPr>
                                <m:t>′</m:t>
                              </m:r>
                            </m:sup>
                          </m:sSup>
                        </m:e>
                      </m:d>
                    </m:oMath>
                  </m:oMathPara>
                </a14:m>
                <a:endParaRPr lang="en-US" sz="2000" i="1" dirty="0">
                  <a:latin typeface="Cambria Math" panose="02040503050406030204" pitchFamily="18" charset="0"/>
                </a:endParaRPr>
              </a:p>
              <a:p>
                <a:pPr marL="576072" lvl="2" indent="0">
                  <a:buNone/>
                </a:pPr>
                <a:endParaRPr lang="en-US" sz="2000" i="1" dirty="0">
                  <a:latin typeface="Cambria Math" panose="02040503050406030204" pitchFamily="18" charset="0"/>
                </a:endParaRPr>
              </a:p>
              <a:p>
                <a:pPr marL="576072" lvl="2" indent="0">
                  <a:buNone/>
                </a:pPr>
                <a:r>
                  <a:rPr lang="en-US" sz="2000" i="1" dirty="0">
                    <a:latin typeface="Cambria Math" panose="02040503050406030204" pitchFamily="18" charset="0"/>
                  </a:rPr>
                  <a:t>	</a:t>
                </a:r>
                <a14:m>
                  <m:oMath xmlns:m="http://schemas.openxmlformats.org/officeDocument/2006/math">
                    <m:sSup>
                      <m:sSupPr>
                        <m:ctrlPr>
                          <a:rPr lang="en-US" sz="2000" b="0" i="1" smtClean="0">
                            <a:latin typeface="Cambria Math" panose="02040503050406030204" pitchFamily="18" charset="0"/>
                          </a:rPr>
                        </m:ctrlPr>
                      </m:sSupPr>
                      <m:e>
                        <m:r>
                          <a:rPr lang="en-US" sz="2000" i="1">
                            <a:latin typeface="Cambria Math" panose="02040503050406030204" pitchFamily="18" charset="0"/>
                          </a:rPr>
                          <m:t>𝑄</m:t>
                        </m:r>
                      </m:e>
                      <m:sup>
                        <m:r>
                          <a:rPr lang="en-US" sz="2000" b="0" i="1" smtClean="0">
                            <a:latin typeface="Cambria Math" panose="02040503050406030204" pitchFamily="18" charset="0"/>
                          </a:rPr>
                          <m:t>∗</m:t>
                        </m:r>
                      </m:sup>
                    </m:sSup>
                    <m:d>
                      <m:dPr>
                        <m:ctrlPr>
                          <a:rPr lang="en-US" sz="2000" i="1">
                            <a:latin typeface="Cambria Math" panose="02040503050406030204" pitchFamily="18" charset="0"/>
                          </a:rPr>
                        </m:ctrlPr>
                      </m:dPr>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r>
                      <a:rPr lang="en-US" sz="2000" i="1">
                        <a:latin typeface="Cambria Math" panose="02040503050406030204" pitchFamily="18" charset="0"/>
                      </a:rPr>
                      <m:t>=</m:t>
                    </m:r>
                    <m:r>
                      <a:rPr lang="en-US" sz="2000" i="1">
                        <a:latin typeface="Cambria Math" panose="02040503050406030204" pitchFamily="18" charset="0"/>
                      </a:rPr>
                      <m:t>𝑅</m:t>
                    </m:r>
                    <m:d>
                      <m:dPr>
                        <m:ctrlPr>
                          <a:rPr lang="en-US" sz="2000" i="1">
                            <a:latin typeface="Cambria Math" panose="02040503050406030204" pitchFamily="18" charset="0"/>
                          </a:rPr>
                        </m:ctrlPr>
                      </m:dPr>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e>
                    </m:d>
                    <m:r>
                      <a:rPr lang="en-US" sz="2000" i="1">
                        <a:latin typeface="Cambria Math" panose="02040503050406030204" pitchFamily="18" charset="0"/>
                      </a:rPr>
                      <m:t>+</m:t>
                    </m:r>
                    <m:func>
                      <m:funcPr>
                        <m:ctrlPr>
                          <a:rPr lang="en-US" sz="2000" i="1">
                            <a:latin typeface="Cambria Math" panose="02040503050406030204" pitchFamily="18" charset="0"/>
                          </a:rPr>
                        </m:ctrlPr>
                      </m:funcPr>
                      <m:fName>
                        <m:r>
                          <a:rPr lang="en-US" sz="2000" b="0" i="1" smtClean="0">
                            <a:latin typeface="Cambria Math" panose="02040503050406030204" pitchFamily="18" charset="0"/>
                          </a:rPr>
                          <m:t>𝛾</m:t>
                        </m:r>
                        <m:r>
                          <a:rPr lang="en-US" sz="2000" b="0" i="1" smtClean="0">
                            <a:latin typeface="Cambria Math" panose="02040503050406030204" pitchFamily="18" charset="0"/>
                          </a:rPr>
                          <m:t>𝑚𝑎</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𝑎</m:t>
                            </m:r>
                          </m:sub>
                        </m:sSub>
                      </m:fName>
                      <m:e>
                        <m:r>
                          <a:rPr lang="en-US" sz="2000" i="1">
                            <a:latin typeface="Cambria Math" panose="02040503050406030204" pitchFamily="18" charset="0"/>
                          </a:rPr>
                          <m:t>𝑄</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m:t>
                            </m:r>
                          </m:sup>
                        </m:sSup>
                        <m:r>
                          <a:rPr lang="en-US" sz="2000" i="1">
                            <a:latin typeface="Cambria Math" panose="02040503050406030204" pitchFamily="18" charset="0"/>
                          </a:rPr>
                          <m:t>)</m:t>
                        </m:r>
                      </m:e>
                    </m:func>
                  </m:oMath>
                </a14:m>
                <a:endParaRPr lang="en-US" sz="2000" dirty="0"/>
              </a:p>
              <a:p>
                <a:pPr marL="576072" lvl="2" indent="0">
                  <a:buNone/>
                </a:pPr>
                <a:endParaRPr lang="en-US" sz="2000" dirty="0"/>
              </a:p>
              <a:p>
                <a:pPr marL="576072" lvl="2" indent="0">
                  <a:buNone/>
                </a:pPr>
                <a:r>
                  <a:rPr lang="en-US" dirty="0"/>
                  <a:t>The purpose of </a:t>
                </a:r>
                <a14:m>
                  <m:oMath xmlns:m="http://schemas.openxmlformats.org/officeDocument/2006/math">
                    <m:r>
                      <a:rPr lang="en-US" i="1">
                        <a:latin typeface="Cambria Math" panose="02040503050406030204" pitchFamily="18" charset="0"/>
                      </a:rPr>
                      <m:t>𝛾</m:t>
                    </m:r>
                  </m:oMath>
                </a14:m>
                <a:r>
                  <a:rPr lang="en-US" dirty="0"/>
                  <a:t> is to avoid infinity, but it can also be considered as a term that measures how important is a reward in the future vs now</a:t>
                </a:r>
              </a:p>
              <a:p>
                <a:pPr marL="804672" lvl="3" indent="0">
                  <a:buNone/>
                </a:pPr>
                <a:endParaRPr lang="en-US" dirty="0"/>
              </a:p>
              <a:p>
                <a:pPr marL="1090422" lvl="3" indent="-285750"/>
                <a:endParaRPr lang="en-US" dirty="0"/>
              </a:p>
              <a:p>
                <a:pPr marL="576072" lvl="2" indent="0">
                  <a:buNone/>
                </a:pPr>
                <a:endParaRPr lang="en-US" dirty="0"/>
              </a:p>
              <a:p>
                <a:pPr marL="804672" lvl="3" indent="0">
                  <a:buNone/>
                </a:pPr>
                <a:endParaRPr lang="en-US" dirty="0"/>
              </a:p>
              <a:p>
                <a:pPr lvl="2"/>
                <a:endParaRPr lang="ro-RO" dirty="0"/>
              </a:p>
              <a:p>
                <a:pPr lvl="1"/>
                <a:endParaRPr lang="en-US" dirty="0"/>
              </a:p>
              <a:p>
                <a:pPr lvl="1"/>
                <a:endParaRPr lang="en-US" dirty="0"/>
              </a:p>
              <a:p>
                <a:pPr lvl="1"/>
                <a:endParaRPr lang="en-US" dirty="0"/>
              </a:p>
            </p:txBody>
          </p:sp>
        </mc:Choice>
        <mc:Fallback xmlns="">
          <p:sp>
            <p:nvSpPr>
              <p:cNvPr id="9" name="Content Placeholder 8"/>
              <p:cNvSpPr>
                <a:spLocks noGrp="1" noRot="1" noChangeAspect="1" noMove="1" noResize="1" noEditPoints="1" noAdjustHandles="1" noChangeArrowheads="1" noChangeShapeType="1" noTextEdit="1"/>
              </p:cNvSpPr>
              <p:nvPr>
                <p:ph idx="1"/>
              </p:nvPr>
            </p:nvSpPr>
            <p:spPr>
              <a:xfrm>
                <a:off x="1674812" y="1905000"/>
                <a:ext cx="6191720" cy="4267200"/>
              </a:xfrm>
              <a:blipFill>
                <a:blip r:embed="rId2"/>
                <a:stretch>
                  <a:fillRect t="-1780" r="-1230"/>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Basic Reinforcement Learning</a:t>
            </a:r>
          </a:p>
        </p:txBody>
      </p:sp>
      <p:sp>
        <p:nvSpPr>
          <p:cNvPr id="4" name="Oval 3"/>
          <p:cNvSpPr/>
          <p:nvPr/>
        </p:nvSpPr>
        <p:spPr>
          <a:xfrm>
            <a:off x="8036018" y="3826917"/>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Oval 4"/>
          <p:cNvSpPr/>
          <p:nvPr/>
        </p:nvSpPr>
        <p:spPr>
          <a:xfrm>
            <a:off x="9636218" y="2836317"/>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6" name="Oval 5"/>
          <p:cNvSpPr/>
          <p:nvPr/>
        </p:nvSpPr>
        <p:spPr>
          <a:xfrm>
            <a:off x="9712418" y="4665117"/>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cxnSp>
        <p:nvCxnSpPr>
          <p:cNvPr id="7" name="Straight Arrow Connector 6"/>
          <p:cNvCxnSpPr>
            <a:stCxn id="4" idx="7"/>
            <a:endCxn id="5" idx="2"/>
          </p:cNvCxnSpPr>
          <p:nvPr/>
        </p:nvCxnSpPr>
        <p:spPr>
          <a:xfrm flipV="1">
            <a:off x="8491303" y="3103017"/>
            <a:ext cx="1144915" cy="802015"/>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 idx="5"/>
            <a:endCxn id="6" idx="2"/>
          </p:cNvCxnSpPr>
          <p:nvPr/>
        </p:nvCxnSpPr>
        <p:spPr>
          <a:xfrm>
            <a:off x="8491303" y="4282202"/>
            <a:ext cx="1221115" cy="649615"/>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rot="19507827">
            <a:off x="8460444" y="3363792"/>
            <a:ext cx="412292" cy="424732"/>
          </a:xfrm>
          <a:prstGeom prst="rect">
            <a:avLst/>
          </a:prstGeom>
          <a:noFill/>
        </p:spPr>
        <p:txBody>
          <a:bodyPr wrap="none" rtlCol="0">
            <a:spAutoFit/>
          </a:bodyPr>
          <a:lstStyle/>
          <a:p>
            <a:pPr>
              <a:lnSpc>
                <a:spcPct val="90000"/>
              </a:lnSpc>
            </a:pPr>
            <a:r>
              <a:rPr lang="en-US" sz="2400" dirty="0"/>
              <a:t>A</a:t>
            </a:r>
          </a:p>
        </p:txBody>
      </p:sp>
      <p:sp>
        <p:nvSpPr>
          <p:cNvPr id="11" name="TextBox 10"/>
          <p:cNvSpPr txBox="1"/>
          <p:nvPr/>
        </p:nvSpPr>
        <p:spPr>
          <a:xfrm rot="1615063">
            <a:off x="8398537" y="4367675"/>
            <a:ext cx="360996" cy="424732"/>
          </a:xfrm>
          <a:prstGeom prst="rect">
            <a:avLst/>
          </a:prstGeom>
          <a:noFill/>
        </p:spPr>
        <p:txBody>
          <a:bodyPr wrap="none" rtlCol="0">
            <a:spAutoFit/>
          </a:bodyPr>
          <a:lstStyle/>
          <a:p>
            <a:pPr>
              <a:lnSpc>
                <a:spcPct val="90000"/>
              </a:lnSpc>
            </a:pPr>
            <a:r>
              <a:rPr lang="en-US" sz="2400" dirty="0"/>
              <a:t>B</a:t>
            </a:r>
          </a:p>
        </p:txBody>
      </p:sp>
      <p:sp>
        <p:nvSpPr>
          <p:cNvPr id="12" name="TextBox 11"/>
          <p:cNvSpPr txBox="1"/>
          <p:nvPr/>
        </p:nvSpPr>
        <p:spPr>
          <a:xfrm rot="19507827">
            <a:off x="8671284" y="3502934"/>
            <a:ext cx="966931" cy="424732"/>
          </a:xfrm>
          <a:prstGeom prst="rect">
            <a:avLst/>
          </a:prstGeom>
          <a:noFill/>
        </p:spPr>
        <p:txBody>
          <a:bodyPr wrap="none" rtlCol="0">
            <a:spAutoFit/>
          </a:bodyPr>
          <a:lstStyle/>
          <a:p>
            <a:pPr>
              <a:lnSpc>
                <a:spcPct val="90000"/>
              </a:lnSpc>
            </a:pPr>
            <a:r>
              <a:rPr lang="en-US" sz="2400" dirty="0">
                <a:solidFill>
                  <a:schemeClr val="bg1"/>
                </a:solidFill>
              </a:rPr>
              <a:t>-1000</a:t>
            </a:r>
          </a:p>
        </p:txBody>
      </p:sp>
      <p:sp>
        <p:nvSpPr>
          <p:cNvPr id="14" name="TextBox 13"/>
          <p:cNvSpPr txBox="1"/>
          <p:nvPr/>
        </p:nvSpPr>
        <p:spPr>
          <a:xfrm rot="1641553">
            <a:off x="8664231" y="4663980"/>
            <a:ext cx="864339" cy="424732"/>
          </a:xfrm>
          <a:prstGeom prst="rect">
            <a:avLst/>
          </a:prstGeom>
          <a:noFill/>
        </p:spPr>
        <p:txBody>
          <a:bodyPr wrap="none" rtlCol="0">
            <a:spAutoFit/>
          </a:bodyPr>
          <a:lstStyle/>
          <a:p>
            <a:pPr>
              <a:lnSpc>
                <a:spcPct val="90000"/>
              </a:lnSpc>
            </a:pPr>
            <a:r>
              <a:rPr lang="en-US" sz="2400" dirty="0">
                <a:solidFill>
                  <a:schemeClr val="bg1"/>
                </a:solidFill>
              </a:rPr>
              <a:t>1000</a:t>
            </a:r>
          </a:p>
        </p:txBody>
      </p:sp>
      <p:sp>
        <p:nvSpPr>
          <p:cNvPr id="15" name="Oval 14"/>
          <p:cNvSpPr/>
          <p:nvPr/>
        </p:nvSpPr>
        <p:spPr>
          <a:xfrm>
            <a:off x="11346390" y="3632539"/>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cxnSp>
        <p:nvCxnSpPr>
          <p:cNvPr id="16" name="Straight Arrow Connector 15"/>
          <p:cNvCxnSpPr>
            <a:stCxn id="5" idx="6"/>
            <a:endCxn id="15" idx="1"/>
          </p:cNvCxnSpPr>
          <p:nvPr/>
        </p:nvCxnSpPr>
        <p:spPr>
          <a:xfrm>
            <a:off x="10169618" y="3103017"/>
            <a:ext cx="1254887" cy="607637"/>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6" idx="6"/>
            <a:endCxn id="15" idx="3"/>
          </p:cNvCxnSpPr>
          <p:nvPr/>
        </p:nvCxnSpPr>
        <p:spPr>
          <a:xfrm flipV="1">
            <a:off x="10245818" y="4087824"/>
            <a:ext cx="1178687" cy="843993"/>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727713">
            <a:off x="10422903" y="3326141"/>
            <a:ext cx="354584" cy="424732"/>
          </a:xfrm>
          <a:prstGeom prst="rect">
            <a:avLst/>
          </a:prstGeom>
          <a:noFill/>
        </p:spPr>
        <p:txBody>
          <a:bodyPr wrap="none" rtlCol="0">
            <a:spAutoFit/>
          </a:bodyPr>
          <a:lstStyle/>
          <a:p>
            <a:pPr>
              <a:lnSpc>
                <a:spcPct val="90000"/>
              </a:lnSpc>
            </a:pPr>
            <a:r>
              <a:rPr lang="en-US" sz="2400" dirty="0">
                <a:solidFill>
                  <a:schemeClr val="bg1"/>
                </a:solidFill>
              </a:rPr>
              <a:t>0</a:t>
            </a:r>
          </a:p>
        </p:txBody>
      </p:sp>
      <p:sp>
        <p:nvSpPr>
          <p:cNvPr id="22" name="TextBox 21"/>
          <p:cNvSpPr txBox="1"/>
          <p:nvPr/>
        </p:nvSpPr>
        <p:spPr>
          <a:xfrm rot="19372324">
            <a:off x="10902206" y="4468513"/>
            <a:ext cx="354584" cy="424732"/>
          </a:xfrm>
          <a:prstGeom prst="rect">
            <a:avLst/>
          </a:prstGeom>
          <a:noFill/>
        </p:spPr>
        <p:txBody>
          <a:bodyPr wrap="none" rtlCol="0">
            <a:spAutoFit/>
          </a:bodyPr>
          <a:lstStyle/>
          <a:p>
            <a:pPr>
              <a:lnSpc>
                <a:spcPct val="90000"/>
              </a:lnSpc>
            </a:pPr>
            <a:r>
              <a:rPr lang="en-US" sz="2400" dirty="0">
                <a:solidFill>
                  <a:schemeClr val="bg1"/>
                </a:solidFill>
              </a:rPr>
              <a:t>0</a:t>
            </a:r>
          </a:p>
        </p:txBody>
      </p:sp>
      <p:sp>
        <p:nvSpPr>
          <p:cNvPr id="23" name="TextBox 22"/>
          <p:cNvSpPr txBox="1"/>
          <p:nvPr/>
        </p:nvSpPr>
        <p:spPr>
          <a:xfrm rot="1615063">
            <a:off x="10228831" y="2801905"/>
            <a:ext cx="360996" cy="424732"/>
          </a:xfrm>
          <a:prstGeom prst="rect">
            <a:avLst/>
          </a:prstGeom>
          <a:noFill/>
        </p:spPr>
        <p:txBody>
          <a:bodyPr wrap="none" rtlCol="0">
            <a:spAutoFit/>
          </a:bodyPr>
          <a:lstStyle/>
          <a:p>
            <a:pPr>
              <a:lnSpc>
                <a:spcPct val="90000"/>
              </a:lnSpc>
            </a:pPr>
            <a:r>
              <a:rPr lang="en-US" sz="2400" dirty="0"/>
              <a:t>B</a:t>
            </a:r>
          </a:p>
        </p:txBody>
      </p:sp>
      <p:sp>
        <p:nvSpPr>
          <p:cNvPr id="24" name="TextBox 23"/>
          <p:cNvSpPr txBox="1"/>
          <p:nvPr/>
        </p:nvSpPr>
        <p:spPr>
          <a:xfrm rot="19519541">
            <a:off x="10256599" y="4862193"/>
            <a:ext cx="360996" cy="424732"/>
          </a:xfrm>
          <a:prstGeom prst="rect">
            <a:avLst/>
          </a:prstGeom>
          <a:noFill/>
        </p:spPr>
        <p:txBody>
          <a:bodyPr wrap="none" rtlCol="0">
            <a:spAutoFit/>
          </a:bodyPr>
          <a:lstStyle/>
          <a:p>
            <a:pPr>
              <a:lnSpc>
                <a:spcPct val="90000"/>
              </a:lnSpc>
            </a:pPr>
            <a:r>
              <a:rPr lang="en-US" sz="2400" dirty="0"/>
              <a:t>B</a:t>
            </a:r>
          </a:p>
        </p:txBody>
      </p:sp>
      <p:cxnSp>
        <p:nvCxnSpPr>
          <p:cNvPr id="26" name="Curved Connector 25"/>
          <p:cNvCxnSpPr>
            <a:stCxn id="5" idx="7"/>
            <a:endCxn id="5" idx="1"/>
          </p:cNvCxnSpPr>
          <p:nvPr/>
        </p:nvCxnSpPr>
        <p:spPr>
          <a:xfrm rot="16200000" flipV="1">
            <a:off x="9902918" y="2725847"/>
            <a:ext cx="12700" cy="377170"/>
          </a:xfrm>
          <a:prstGeom prst="curvedConnector3">
            <a:avLst>
              <a:gd name="adj1" fmla="val 6162016"/>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rot="21158359">
            <a:off x="10024014" y="2264132"/>
            <a:ext cx="412292" cy="424732"/>
          </a:xfrm>
          <a:prstGeom prst="rect">
            <a:avLst/>
          </a:prstGeom>
          <a:noFill/>
        </p:spPr>
        <p:txBody>
          <a:bodyPr wrap="none" rtlCol="0">
            <a:spAutoFit/>
          </a:bodyPr>
          <a:lstStyle/>
          <a:p>
            <a:pPr>
              <a:lnSpc>
                <a:spcPct val="90000"/>
              </a:lnSpc>
            </a:pPr>
            <a:r>
              <a:rPr lang="en-US" sz="2400" dirty="0"/>
              <a:t>A</a:t>
            </a:r>
          </a:p>
        </p:txBody>
      </p:sp>
      <p:sp>
        <p:nvSpPr>
          <p:cNvPr id="29" name="TextBox 28"/>
          <p:cNvSpPr txBox="1"/>
          <p:nvPr/>
        </p:nvSpPr>
        <p:spPr>
          <a:xfrm>
            <a:off x="9712418" y="1782206"/>
            <a:ext cx="354584" cy="424732"/>
          </a:xfrm>
          <a:prstGeom prst="rect">
            <a:avLst/>
          </a:prstGeom>
          <a:noFill/>
        </p:spPr>
        <p:txBody>
          <a:bodyPr wrap="none" rtlCol="0">
            <a:spAutoFit/>
          </a:bodyPr>
          <a:lstStyle/>
          <a:p>
            <a:pPr>
              <a:lnSpc>
                <a:spcPct val="90000"/>
              </a:lnSpc>
            </a:pPr>
            <a:r>
              <a:rPr lang="en-US" sz="2400" dirty="0">
                <a:solidFill>
                  <a:schemeClr val="bg1"/>
                </a:solidFill>
              </a:rPr>
              <a:t>1</a:t>
            </a:r>
          </a:p>
        </p:txBody>
      </p:sp>
      <p:cxnSp>
        <p:nvCxnSpPr>
          <p:cNvPr id="31" name="Curved Connector 30"/>
          <p:cNvCxnSpPr>
            <a:stCxn id="6" idx="3"/>
            <a:endCxn id="6" idx="5"/>
          </p:cNvCxnSpPr>
          <p:nvPr/>
        </p:nvCxnSpPr>
        <p:spPr>
          <a:xfrm rot="16200000" flipH="1">
            <a:off x="9979118" y="4931817"/>
            <a:ext cx="12700" cy="377170"/>
          </a:xfrm>
          <a:prstGeom prst="curvedConnector3">
            <a:avLst>
              <a:gd name="adj1" fmla="val 7411000"/>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9819044" y="6042849"/>
            <a:ext cx="354584" cy="424732"/>
          </a:xfrm>
          <a:prstGeom prst="rect">
            <a:avLst/>
          </a:prstGeom>
          <a:noFill/>
        </p:spPr>
        <p:txBody>
          <a:bodyPr wrap="none" rtlCol="0">
            <a:spAutoFit/>
          </a:bodyPr>
          <a:lstStyle/>
          <a:p>
            <a:pPr>
              <a:lnSpc>
                <a:spcPct val="90000"/>
              </a:lnSpc>
            </a:pPr>
            <a:r>
              <a:rPr lang="en-US" sz="2400" dirty="0">
                <a:solidFill>
                  <a:schemeClr val="bg1"/>
                </a:solidFill>
              </a:rPr>
              <a:t>1</a:t>
            </a:r>
          </a:p>
        </p:txBody>
      </p:sp>
      <p:sp>
        <p:nvSpPr>
          <p:cNvPr id="34" name="TextBox 33"/>
          <p:cNvSpPr txBox="1"/>
          <p:nvPr/>
        </p:nvSpPr>
        <p:spPr>
          <a:xfrm rot="21158359">
            <a:off x="10088704" y="5376557"/>
            <a:ext cx="412292" cy="424732"/>
          </a:xfrm>
          <a:prstGeom prst="rect">
            <a:avLst/>
          </a:prstGeom>
          <a:noFill/>
        </p:spPr>
        <p:txBody>
          <a:bodyPr wrap="none" rtlCol="0">
            <a:spAutoFit/>
          </a:bodyPr>
          <a:lstStyle/>
          <a:p>
            <a:pPr>
              <a:lnSpc>
                <a:spcPct val="90000"/>
              </a:lnSpc>
            </a:pPr>
            <a:r>
              <a:rPr lang="en-US" sz="2400" dirty="0"/>
              <a:t>A</a:t>
            </a:r>
          </a:p>
        </p:txBody>
      </p:sp>
      <p:sp>
        <p:nvSpPr>
          <p:cNvPr id="3" name="Rectangle 2"/>
          <p:cNvSpPr/>
          <p:nvPr/>
        </p:nvSpPr>
        <p:spPr>
          <a:xfrm>
            <a:off x="1303468" y="3103017"/>
            <a:ext cx="6092825" cy="646331"/>
          </a:xfrm>
          <a:prstGeom prst="rect">
            <a:avLst/>
          </a:prstGeom>
        </p:spPr>
        <p:txBody>
          <a:bodyPr>
            <a:spAutoFit/>
          </a:bodyPr>
          <a:lstStyle/>
          <a:p>
            <a:pPr marL="1090422" lvl="3" indent="-285750"/>
            <a:endParaRPr lang="en-US" dirty="0"/>
          </a:p>
          <a:p>
            <a:pPr marL="1090422" lvl="3" indent="-285750"/>
            <a:endParaRPr lang="en-US" dirty="0"/>
          </a:p>
        </p:txBody>
      </p:sp>
    </p:spTree>
    <p:extLst>
      <p:ext uri="{BB962C8B-B14F-4D97-AF65-F5344CB8AC3E}">
        <p14:creationId xmlns:p14="http://schemas.microsoft.com/office/powerpoint/2010/main" val="290802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1674812" y="1905000"/>
            <a:ext cx="9144000" cy="4267200"/>
          </a:xfrm>
        </p:spPr>
        <p:txBody>
          <a:bodyPr>
            <a:normAutofit/>
          </a:bodyPr>
          <a:lstStyle/>
          <a:p>
            <a:pPr marL="576072" lvl="2" indent="0">
              <a:buNone/>
            </a:pPr>
            <a:endParaRPr lang="en-US" sz="2000" dirty="0"/>
          </a:p>
          <a:p>
            <a:pPr marL="576072" lvl="2" indent="0">
              <a:buNone/>
            </a:pPr>
            <a:endParaRPr lang="en-US" sz="2000" dirty="0"/>
          </a:p>
          <a:p>
            <a:pPr marL="576072" lvl="2" indent="0">
              <a:buNone/>
            </a:pPr>
            <a:endParaRPr lang="en-US" sz="2000" dirty="0"/>
          </a:p>
          <a:p>
            <a:pPr marL="1090422" lvl="3" indent="-285750"/>
            <a:endParaRPr lang="en-US" dirty="0"/>
          </a:p>
          <a:p>
            <a:pPr marL="576072" lvl="2" indent="0">
              <a:buNone/>
            </a:pPr>
            <a:endParaRPr lang="en-US" dirty="0"/>
          </a:p>
          <a:p>
            <a:pPr marL="804672" lvl="3" indent="0">
              <a:buNone/>
            </a:pPr>
            <a:endParaRPr lang="en-US" dirty="0"/>
          </a:p>
          <a:p>
            <a:pPr lvl="2"/>
            <a:endParaRPr lang="ro-RO" dirty="0"/>
          </a:p>
          <a:p>
            <a:pPr lvl="1"/>
            <a:endParaRPr lang="en-US" dirty="0"/>
          </a:p>
          <a:p>
            <a:pPr lvl="1"/>
            <a:endParaRPr lang="en-US" dirty="0"/>
          </a:p>
          <a:p>
            <a:pPr lvl="1"/>
            <a:endParaRPr lang="en-US" dirty="0"/>
          </a:p>
        </p:txBody>
      </p:sp>
      <p:sp>
        <p:nvSpPr>
          <p:cNvPr id="2" name="Title 1"/>
          <p:cNvSpPr>
            <a:spLocks noGrp="1"/>
          </p:cNvSpPr>
          <p:nvPr>
            <p:ph type="title"/>
          </p:nvPr>
        </p:nvSpPr>
        <p:spPr/>
        <p:txBody>
          <a:bodyPr/>
          <a:lstStyle/>
          <a:p>
            <a:r>
              <a:rPr lang="en-US" dirty="0"/>
              <a:t>Basic Reinforcement Learning</a:t>
            </a:r>
          </a:p>
        </p:txBody>
      </p:sp>
      <p:sp>
        <p:nvSpPr>
          <p:cNvPr id="4" name="Oval 3"/>
          <p:cNvSpPr/>
          <p:nvPr/>
        </p:nvSpPr>
        <p:spPr>
          <a:xfrm>
            <a:off x="4144270" y="3970818"/>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 name="Oval 4"/>
          <p:cNvSpPr/>
          <p:nvPr/>
        </p:nvSpPr>
        <p:spPr>
          <a:xfrm>
            <a:off x="5744470" y="2980218"/>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6" name="Oval 5"/>
          <p:cNvSpPr/>
          <p:nvPr/>
        </p:nvSpPr>
        <p:spPr>
          <a:xfrm>
            <a:off x="5820670" y="4809018"/>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cxnSp>
        <p:nvCxnSpPr>
          <p:cNvPr id="7" name="Straight Arrow Connector 6"/>
          <p:cNvCxnSpPr>
            <a:stCxn id="4" idx="7"/>
            <a:endCxn id="5" idx="2"/>
          </p:cNvCxnSpPr>
          <p:nvPr/>
        </p:nvCxnSpPr>
        <p:spPr>
          <a:xfrm flipV="1">
            <a:off x="4599555" y="3246918"/>
            <a:ext cx="1144915" cy="802015"/>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 idx="5"/>
            <a:endCxn id="6" idx="2"/>
          </p:cNvCxnSpPr>
          <p:nvPr/>
        </p:nvCxnSpPr>
        <p:spPr>
          <a:xfrm>
            <a:off x="4599555" y="4426103"/>
            <a:ext cx="1221115" cy="649615"/>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rot="19507827">
            <a:off x="4568696" y="3507693"/>
            <a:ext cx="412292" cy="424732"/>
          </a:xfrm>
          <a:prstGeom prst="rect">
            <a:avLst/>
          </a:prstGeom>
          <a:noFill/>
        </p:spPr>
        <p:txBody>
          <a:bodyPr wrap="none" rtlCol="0">
            <a:spAutoFit/>
          </a:bodyPr>
          <a:lstStyle/>
          <a:p>
            <a:pPr>
              <a:lnSpc>
                <a:spcPct val="90000"/>
              </a:lnSpc>
            </a:pPr>
            <a:r>
              <a:rPr lang="en-US" sz="2400" dirty="0"/>
              <a:t>A</a:t>
            </a:r>
          </a:p>
        </p:txBody>
      </p:sp>
      <p:sp>
        <p:nvSpPr>
          <p:cNvPr id="11" name="TextBox 10"/>
          <p:cNvSpPr txBox="1"/>
          <p:nvPr/>
        </p:nvSpPr>
        <p:spPr>
          <a:xfrm rot="1615063">
            <a:off x="4506789" y="4511576"/>
            <a:ext cx="360996" cy="424732"/>
          </a:xfrm>
          <a:prstGeom prst="rect">
            <a:avLst/>
          </a:prstGeom>
          <a:noFill/>
        </p:spPr>
        <p:txBody>
          <a:bodyPr wrap="none" rtlCol="0">
            <a:spAutoFit/>
          </a:bodyPr>
          <a:lstStyle/>
          <a:p>
            <a:pPr>
              <a:lnSpc>
                <a:spcPct val="90000"/>
              </a:lnSpc>
            </a:pPr>
            <a:r>
              <a:rPr lang="en-US" sz="2400" dirty="0"/>
              <a:t>B</a:t>
            </a:r>
          </a:p>
        </p:txBody>
      </p:sp>
      <p:sp>
        <p:nvSpPr>
          <p:cNvPr id="12" name="TextBox 11"/>
          <p:cNvSpPr txBox="1"/>
          <p:nvPr/>
        </p:nvSpPr>
        <p:spPr>
          <a:xfrm rot="19507827">
            <a:off x="4779536" y="3646835"/>
            <a:ext cx="966931" cy="424732"/>
          </a:xfrm>
          <a:prstGeom prst="rect">
            <a:avLst/>
          </a:prstGeom>
          <a:noFill/>
        </p:spPr>
        <p:txBody>
          <a:bodyPr wrap="none" rtlCol="0">
            <a:spAutoFit/>
          </a:bodyPr>
          <a:lstStyle/>
          <a:p>
            <a:pPr>
              <a:lnSpc>
                <a:spcPct val="90000"/>
              </a:lnSpc>
            </a:pPr>
            <a:r>
              <a:rPr lang="en-US" sz="2400" dirty="0">
                <a:solidFill>
                  <a:schemeClr val="bg1"/>
                </a:solidFill>
              </a:rPr>
              <a:t>-1000</a:t>
            </a:r>
          </a:p>
        </p:txBody>
      </p:sp>
      <p:sp>
        <p:nvSpPr>
          <p:cNvPr id="14" name="TextBox 13"/>
          <p:cNvSpPr txBox="1"/>
          <p:nvPr/>
        </p:nvSpPr>
        <p:spPr>
          <a:xfrm rot="1641553">
            <a:off x="4772483" y="4807881"/>
            <a:ext cx="864339" cy="424732"/>
          </a:xfrm>
          <a:prstGeom prst="rect">
            <a:avLst/>
          </a:prstGeom>
          <a:noFill/>
        </p:spPr>
        <p:txBody>
          <a:bodyPr wrap="none" rtlCol="0">
            <a:spAutoFit/>
          </a:bodyPr>
          <a:lstStyle/>
          <a:p>
            <a:pPr>
              <a:lnSpc>
                <a:spcPct val="90000"/>
              </a:lnSpc>
            </a:pPr>
            <a:r>
              <a:rPr lang="en-US" sz="2400" dirty="0">
                <a:solidFill>
                  <a:schemeClr val="bg1"/>
                </a:solidFill>
              </a:rPr>
              <a:t>1000</a:t>
            </a:r>
          </a:p>
        </p:txBody>
      </p:sp>
      <p:sp>
        <p:nvSpPr>
          <p:cNvPr id="15" name="Oval 14"/>
          <p:cNvSpPr/>
          <p:nvPr/>
        </p:nvSpPr>
        <p:spPr>
          <a:xfrm>
            <a:off x="7454642" y="3776440"/>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cxnSp>
        <p:nvCxnSpPr>
          <p:cNvPr id="16" name="Straight Arrow Connector 15"/>
          <p:cNvCxnSpPr>
            <a:stCxn id="5" idx="6"/>
            <a:endCxn id="15" idx="1"/>
          </p:cNvCxnSpPr>
          <p:nvPr/>
        </p:nvCxnSpPr>
        <p:spPr>
          <a:xfrm>
            <a:off x="6277870" y="3246918"/>
            <a:ext cx="1254887" cy="607637"/>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6" idx="6"/>
            <a:endCxn id="15" idx="3"/>
          </p:cNvCxnSpPr>
          <p:nvPr/>
        </p:nvCxnSpPr>
        <p:spPr>
          <a:xfrm flipV="1">
            <a:off x="6354070" y="4231725"/>
            <a:ext cx="1178687" cy="843993"/>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727713">
            <a:off x="6531155" y="3470042"/>
            <a:ext cx="354584" cy="424732"/>
          </a:xfrm>
          <a:prstGeom prst="rect">
            <a:avLst/>
          </a:prstGeom>
          <a:noFill/>
        </p:spPr>
        <p:txBody>
          <a:bodyPr wrap="none" rtlCol="0">
            <a:spAutoFit/>
          </a:bodyPr>
          <a:lstStyle/>
          <a:p>
            <a:pPr>
              <a:lnSpc>
                <a:spcPct val="90000"/>
              </a:lnSpc>
            </a:pPr>
            <a:r>
              <a:rPr lang="en-US" sz="2400" dirty="0">
                <a:solidFill>
                  <a:schemeClr val="bg1"/>
                </a:solidFill>
              </a:rPr>
              <a:t>0</a:t>
            </a:r>
          </a:p>
        </p:txBody>
      </p:sp>
      <p:sp>
        <p:nvSpPr>
          <p:cNvPr id="22" name="TextBox 21"/>
          <p:cNvSpPr txBox="1"/>
          <p:nvPr/>
        </p:nvSpPr>
        <p:spPr>
          <a:xfrm rot="19372324">
            <a:off x="7010458" y="4612414"/>
            <a:ext cx="354584" cy="424732"/>
          </a:xfrm>
          <a:prstGeom prst="rect">
            <a:avLst/>
          </a:prstGeom>
          <a:noFill/>
        </p:spPr>
        <p:txBody>
          <a:bodyPr wrap="none" rtlCol="0">
            <a:spAutoFit/>
          </a:bodyPr>
          <a:lstStyle/>
          <a:p>
            <a:pPr>
              <a:lnSpc>
                <a:spcPct val="90000"/>
              </a:lnSpc>
            </a:pPr>
            <a:r>
              <a:rPr lang="en-US" sz="2400" dirty="0">
                <a:solidFill>
                  <a:schemeClr val="bg1"/>
                </a:solidFill>
              </a:rPr>
              <a:t>0</a:t>
            </a:r>
          </a:p>
        </p:txBody>
      </p:sp>
      <p:sp>
        <p:nvSpPr>
          <p:cNvPr id="23" name="TextBox 22"/>
          <p:cNvSpPr txBox="1"/>
          <p:nvPr/>
        </p:nvSpPr>
        <p:spPr>
          <a:xfrm rot="1615063">
            <a:off x="6337083" y="2945806"/>
            <a:ext cx="360996" cy="424732"/>
          </a:xfrm>
          <a:prstGeom prst="rect">
            <a:avLst/>
          </a:prstGeom>
          <a:noFill/>
        </p:spPr>
        <p:txBody>
          <a:bodyPr wrap="none" rtlCol="0">
            <a:spAutoFit/>
          </a:bodyPr>
          <a:lstStyle/>
          <a:p>
            <a:pPr>
              <a:lnSpc>
                <a:spcPct val="90000"/>
              </a:lnSpc>
            </a:pPr>
            <a:r>
              <a:rPr lang="en-US" sz="2400" dirty="0"/>
              <a:t>B</a:t>
            </a:r>
          </a:p>
        </p:txBody>
      </p:sp>
      <p:sp>
        <p:nvSpPr>
          <p:cNvPr id="24" name="TextBox 23"/>
          <p:cNvSpPr txBox="1"/>
          <p:nvPr/>
        </p:nvSpPr>
        <p:spPr>
          <a:xfrm rot="19519541">
            <a:off x="6364851" y="5006094"/>
            <a:ext cx="360996" cy="424732"/>
          </a:xfrm>
          <a:prstGeom prst="rect">
            <a:avLst/>
          </a:prstGeom>
          <a:noFill/>
        </p:spPr>
        <p:txBody>
          <a:bodyPr wrap="none" rtlCol="0">
            <a:spAutoFit/>
          </a:bodyPr>
          <a:lstStyle/>
          <a:p>
            <a:pPr>
              <a:lnSpc>
                <a:spcPct val="90000"/>
              </a:lnSpc>
            </a:pPr>
            <a:r>
              <a:rPr lang="en-US" sz="2400" dirty="0"/>
              <a:t>B</a:t>
            </a:r>
          </a:p>
        </p:txBody>
      </p:sp>
      <p:cxnSp>
        <p:nvCxnSpPr>
          <p:cNvPr id="26" name="Curved Connector 25"/>
          <p:cNvCxnSpPr>
            <a:stCxn id="5" idx="7"/>
            <a:endCxn id="5" idx="1"/>
          </p:cNvCxnSpPr>
          <p:nvPr/>
        </p:nvCxnSpPr>
        <p:spPr>
          <a:xfrm rot="16200000" flipV="1">
            <a:off x="6011170" y="2869748"/>
            <a:ext cx="12700" cy="377170"/>
          </a:xfrm>
          <a:prstGeom prst="curvedConnector3">
            <a:avLst>
              <a:gd name="adj1" fmla="val 6162016"/>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rot="21158359">
            <a:off x="6132266" y="2408033"/>
            <a:ext cx="412292" cy="424732"/>
          </a:xfrm>
          <a:prstGeom prst="rect">
            <a:avLst/>
          </a:prstGeom>
          <a:noFill/>
        </p:spPr>
        <p:txBody>
          <a:bodyPr wrap="none" rtlCol="0">
            <a:spAutoFit/>
          </a:bodyPr>
          <a:lstStyle/>
          <a:p>
            <a:pPr>
              <a:lnSpc>
                <a:spcPct val="90000"/>
              </a:lnSpc>
            </a:pPr>
            <a:r>
              <a:rPr lang="en-US" sz="2400" dirty="0"/>
              <a:t>A</a:t>
            </a:r>
          </a:p>
        </p:txBody>
      </p:sp>
      <p:sp>
        <p:nvSpPr>
          <p:cNvPr id="29" name="TextBox 28"/>
          <p:cNvSpPr txBox="1"/>
          <p:nvPr/>
        </p:nvSpPr>
        <p:spPr>
          <a:xfrm>
            <a:off x="5820670" y="1926107"/>
            <a:ext cx="354584" cy="424732"/>
          </a:xfrm>
          <a:prstGeom prst="rect">
            <a:avLst/>
          </a:prstGeom>
          <a:noFill/>
        </p:spPr>
        <p:txBody>
          <a:bodyPr wrap="none" rtlCol="0">
            <a:spAutoFit/>
          </a:bodyPr>
          <a:lstStyle/>
          <a:p>
            <a:pPr>
              <a:lnSpc>
                <a:spcPct val="90000"/>
              </a:lnSpc>
            </a:pPr>
            <a:r>
              <a:rPr lang="en-US" sz="2400" dirty="0">
                <a:solidFill>
                  <a:schemeClr val="bg1"/>
                </a:solidFill>
              </a:rPr>
              <a:t>1</a:t>
            </a:r>
          </a:p>
        </p:txBody>
      </p:sp>
      <p:cxnSp>
        <p:nvCxnSpPr>
          <p:cNvPr id="31" name="Curved Connector 30"/>
          <p:cNvCxnSpPr>
            <a:stCxn id="6" idx="3"/>
            <a:endCxn id="6" idx="5"/>
          </p:cNvCxnSpPr>
          <p:nvPr/>
        </p:nvCxnSpPr>
        <p:spPr>
          <a:xfrm rot="16200000" flipH="1">
            <a:off x="6087370" y="5075718"/>
            <a:ext cx="12700" cy="377170"/>
          </a:xfrm>
          <a:prstGeom prst="curvedConnector3">
            <a:avLst>
              <a:gd name="adj1" fmla="val 7411000"/>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106757" y="6084515"/>
            <a:ext cx="354584" cy="424732"/>
          </a:xfrm>
          <a:prstGeom prst="rect">
            <a:avLst/>
          </a:prstGeom>
          <a:noFill/>
        </p:spPr>
        <p:txBody>
          <a:bodyPr wrap="none" rtlCol="0">
            <a:spAutoFit/>
          </a:bodyPr>
          <a:lstStyle/>
          <a:p>
            <a:pPr>
              <a:lnSpc>
                <a:spcPct val="90000"/>
              </a:lnSpc>
            </a:pPr>
            <a:r>
              <a:rPr lang="en-US" sz="2400" dirty="0">
                <a:solidFill>
                  <a:schemeClr val="bg1"/>
                </a:solidFill>
              </a:rPr>
              <a:t>1</a:t>
            </a:r>
          </a:p>
        </p:txBody>
      </p:sp>
      <p:sp>
        <p:nvSpPr>
          <p:cNvPr id="34" name="TextBox 33"/>
          <p:cNvSpPr txBox="1"/>
          <p:nvPr/>
        </p:nvSpPr>
        <p:spPr>
          <a:xfrm rot="21158359">
            <a:off x="6196956" y="5520458"/>
            <a:ext cx="412292" cy="424732"/>
          </a:xfrm>
          <a:prstGeom prst="rect">
            <a:avLst/>
          </a:prstGeom>
          <a:noFill/>
        </p:spPr>
        <p:txBody>
          <a:bodyPr wrap="none" rtlCol="0">
            <a:spAutoFit/>
          </a:bodyPr>
          <a:lstStyle/>
          <a:p>
            <a:pPr>
              <a:lnSpc>
                <a:spcPct val="90000"/>
              </a:lnSpc>
            </a:pPr>
            <a:r>
              <a:rPr lang="en-US" sz="2400" dirty="0"/>
              <a:t>A</a:t>
            </a:r>
          </a:p>
        </p:txBody>
      </p:sp>
      <p:sp>
        <p:nvSpPr>
          <p:cNvPr id="3" name="Rectangle 2"/>
          <p:cNvSpPr/>
          <p:nvPr/>
        </p:nvSpPr>
        <p:spPr>
          <a:xfrm>
            <a:off x="1303468" y="3103017"/>
            <a:ext cx="6092825" cy="646331"/>
          </a:xfrm>
          <a:prstGeom prst="rect">
            <a:avLst/>
          </a:prstGeom>
        </p:spPr>
        <p:txBody>
          <a:bodyPr>
            <a:spAutoFit/>
          </a:bodyPr>
          <a:lstStyle/>
          <a:p>
            <a:pPr marL="1090422" lvl="3" indent="-285750"/>
            <a:endParaRPr lang="en-US" dirty="0"/>
          </a:p>
          <a:p>
            <a:pPr marL="1090422" lvl="3" indent="-285750"/>
            <a:endParaRPr lang="en-US" dirty="0"/>
          </a:p>
        </p:txBody>
      </p:sp>
      <mc:AlternateContent xmlns:mc="http://schemas.openxmlformats.org/markup-compatibility/2006" xmlns:a14="http://schemas.microsoft.com/office/drawing/2010/main">
        <mc:Choice Requires="a14">
          <p:sp>
            <p:nvSpPr>
              <p:cNvPr id="13" name="TextBox 12"/>
              <p:cNvSpPr txBox="1"/>
              <p:nvPr/>
            </p:nvSpPr>
            <p:spPr>
              <a:xfrm>
                <a:off x="1537932" y="3430937"/>
                <a:ext cx="2760692" cy="558230"/>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𝑄</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0,</m:t>
                          </m:r>
                          <m:r>
                            <a:rPr lang="en-US" b="0" i="1" smtClean="0">
                              <a:solidFill>
                                <a:schemeClr val="bg1"/>
                              </a:solidFill>
                              <a:latin typeface="Cambria Math" panose="02040503050406030204" pitchFamily="18" charset="0"/>
                            </a:rPr>
                            <m:t>𝐴</m:t>
                          </m:r>
                        </m:e>
                      </m:d>
                      <m:r>
                        <a:rPr lang="en-US" b="0" i="1" smtClean="0">
                          <a:solidFill>
                            <a:schemeClr val="bg1"/>
                          </a:solidFill>
                          <a:latin typeface="Cambria Math" panose="02040503050406030204" pitchFamily="18" charset="0"/>
                        </a:rPr>
                        <m:t>=−1000+</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𝛾</m:t>
                          </m:r>
                        </m:num>
                        <m:den>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𝛾</m:t>
                          </m:r>
                        </m:den>
                      </m:f>
                    </m:oMath>
                  </m:oMathPara>
                </a14:m>
                <a:endParaRPr lang="en-US" dirty="0">
                  <a:solidFill>
                    <a:schemeClr val="bg1"/>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537932" y="3430937"/>
                <a:ext cx="2760692" cy="558230"/>
              </a:xfrm>
              <a:prstGeom prst="rect">
                <a:avLst/>
              </a:prstGeom>
              <a:blipFill rotWithShape="0">
                <a:blip r:embed="rId3"/>
                <a:stretch>
                  <a:fillRect t="-3297"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1589425" y="4374606"/>
                <a:ext cx="2597955" cy="558230"/>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𝑄</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0,</m:t>
                          </m:r>
                          <m:r>
                            <a:rPr lang="en-US" b="0" i="1" smtClean="0">
                              <a:solidFill>
                                <a:schemeClr val="bg1"/>
                              </a:solidFill>
                              <a:latin typeface="Cambria Math" panose="02040503050406030204" pitchFamily="18" charset="0"/>
                            </a:rPr>
                            <m:t>𝐵</m:t>
                          </m:r>
                        </m:e>
                      </m:d>
                      <m:r>
                        <a:rPr lang="en-US" b="0" i="1" smtClean="0">
                          <a:solidFill>
                            <a:schemeClr val="bg1"/>
                          </a:solidFill>
                          <a:latin typeface="Cambria Math" panose="02040503050406030204" pitchFamily="18" charset="0"/>
                        </a:rPr>
                        <m:t>=1000+</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𝛾</m:t>
                          </m:r>
                        </m:num>
                        <m:den>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𝛾</m:t>
                          </m:r>
                        </m:den>
                      </m:f>
                    </m:oMath>
                  </m:oMathPara>
                </a14:m>
                <a:endParaRPr lang="en-US" dirty="0">
                  <a:solidFill>
                    <a:schemeClr val="bg1"/>
                  </a:solidFill>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1589425" y="4374606"/>
                <a:ext cx="2597955" cy="558230"/>
              </a:xfrm>
              <a:prstGeom prst="rect">
                <a:avLst/>
              </a:prstGeom>
              <a:blipFill rotWithShape="0">
                <a:blip r:embed="rId4"/>
                <a:stretch>
                  <a:fillRect t="-3297"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8668603" y="1777091"/>
                <a:ext cx="2637566" cy="843308"/>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𝑄</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𝐴</m:t>
                          </m:r>
                        </m:e>
                      </m:d>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𝛾</m:t>
                      </m:r>
                      <m:r>
                        <a:rPr lang="en-US" b="0" i="1" smtClean="0">
                          <a:solidFill>
                            <a:schemeClr val="bg1"/>
                          </a:solidFill>
                          <a:latin typeface="Cambria Math" panose="02040503050406030204" pitchFamily="18" charset="0"/>
                        </a:rPr>
                        <m:t>𝑄</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𝐴</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𝑄</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𝐴</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𝛾</m:t>
                          </m:r>
                        </m:den>
                      </m:f>
                    </m:oMath>
                  </m:oMathPara>
                </a14:m>
                <a:endParaRPr lang="en-US" dirty="0">
                  <a:solidFill>
                    <a:schemeClr val="bg1"/>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8668603" y="1777091"/>
                <a:ext cx="2637566" cy="843308"/>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6246243" y="2050981"/>
                <a:ext cx="1798890" cy="599716"/>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𝑄</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𝐴</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𝛾</m:t>
                          </m:r>
                        </m:den>
                      </m:f>
                    </m:oMath>
                  </m:oMathPara>
                </a14:m>
                <a:endParaRPr lang="en-US" dirty="0">
                  <a:solidFill>
                    <a:schemeClr val="bg1"/>
                  </a:solidFill>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6246243" y="2050981"/>
                <a:ext cx="1798890" cy="599716"/>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6634757" y="5316160"/>
                <a:ext cx="1798890" cy="599716"/>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𝑄</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2,</m:t>
                          </m:r>
                          <m:r>
                            <a:rPr lang="en-US" b="0" i="1" smtClean="0">
                              <a:solidFill>
                                <a:schemeClr val="bg1"/>
                              </a:solidFill>
                              <a:latin typeface="Cambria Math" panose="02040503050406030204" pitchFamily="18" charset="0"/>
                            </a:rPr>
                            <m:t>𝐴</m:t>
                          </m:r>
                        </m:e>
                      </m:d>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1</m:t>
                          </m:r>
                        </m:num>
                        <m:den>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𝛾</m:t>
                          </m:r>
                        </m:den>
                      </m:f>
                    </m:oMath>
                  </m:oMathPara>
                </a14:m>
                <a:endParaRPr lang="en-US" dirty="0">
                  <a:solidFill>
                    <a:schemeClr val="bg1"/>
                  </a:solidFill>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6634757" y="5316160"/>
                <a:ext cx="1798890" cy="599716"/>
              </a:xfrm>
              <a:prstGeom prst="rect">
                <a:avLst/>
              </a:prstGeom>
              <a:blipFill rotWithShape="0">
                <a:blip r:embed="rId7"/>
                <a:stretch>
                  <a:fillRect/>
                </a:stretch>
              </a:blipFill>
            </p:spPr>
            <p:txBody>
              <a:bodyPr/>
              <a:lstStyle/>
              <a:p>
                <a:r>
                  <a:rPr lang="ro-RO">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6639942" y="5927760"/>
                <a:ext cx="1405513"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𝑄</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2,</m:t>
                          </m:r>
                          <m:r>
                            <a:rPr lang="en-US" b="0" i="1" smtClean="0">
                              <a:solidFill>
                                <a:schemeClr val="bg1"/>
                              </a:solidFill>
                              <a:latin typeface="Cambria Math" panose="02040503050406030204" pitchFamily="18" charset="0"/>
                            </a:rPr>
                            <m:t>𝐵</m:t>
                          </m:r>
                        </m:e>
                      </m:d>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6639942" y="5927760"/>
                <a:ext cx="1405513" cy="341632"/>
              </a:xfrm>
              <a:prstGeom prst="rect">
                <a:avLst/>
              </a:prstGeom>
              <a:blipFill rotWithShape="0">
                <a:blip r:embed="rId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6240656" y="1734184"/>
                <a:ext cx="1405513"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𝑄</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𝐵</m:t>
                          </m:r>
                        </m:e>
                      </m:d>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240656" y="1734184"/>
                <a:ext cx="1405513" cy="341632"/>
              </a:xfrm>
              <a:prstGeom prst="rect">
                <a:avLst/>
              </a:prstGeom>
              <a:blipFill rotWithShape="0">
                <a:blip r:embed="rId9"/>
                <a:stretch>
                  <a:fillRect b="-12281"/>
                </a:stretch>
              </a:blipFill>
            </p:spPr>
            <p:txBody>
              <a:bodyPr/>
              <a:lstStyle/>
              <a:p>
                <a:r>
                  <a:rPr lang="en-US">
                    <a:noFill/>
                  </a:rPr>
                  <a:t> </a:t>
                </a:r>
              </a:p>
            </p:txBody>
          </p:sp>
        </mc:Fallback>
      </mc:AlternateContent>
      <p:cxnSp>
        <p:nvCxnSpPr>
          <p:cNvPr id="19" name="Straight Connector 18"/>
          <p:cNvCxnSpPr/>
          <p:nvPr/>
        </p:nvCxnSpPr>
        <p:spPr>
          <a:xfrm>
            <a:off x="8532812" y="1734184"/>
            <a:ext cx="0" cy="4666616"/>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a:off x="9013881" y="4881968"/>
                <a:ext cx="2867843" cy="1338828"/>
              </a:xfrm>
              <a:prstGeom prst="rect">
                <a:avLst/>
              </a:prstGeom>
              <a:noFill/>
            </p:spPr>
            <p:txBody>
              <a:bodyPr wrap="square" rtlCol="0">
                <a:spAutoFit/>
              </a:bodyPr>
              <a:lstStyle/>
              <a:p>
                <a:pPr>
                  <a:lnSpc>
                    <a:spcPct val="90000"/>
                  </a:lnSpc>
                </a:pPr>
                <a:r>
                  <a:rPr lang="en-US" dirty="0">
                    <a:solidFill>
                      <a:schemeClr val="bg1"/>
                    </a:solidFill>
                  </a:rPr>
                  <a:t>Optimal policy:</a:t>
                </a:r>
              </a:p>
              <a:p>
                <a:pPr>
                  <a:lnSpc>
                    <a:spcPct val="90000"/>
                  </a:lnSpc>
                </a:pPr>
                <a:endParaRPr lang="en-US" dirty="0">
                  <a:solidFill>
                    <a:schemeClr val="bg1"/>
                  </a:solidFill>
                </a:endParaRPr>
              </a:p>
              <a:p>
                <a:pPr>
                  <a:lnSpc>
                    <a:spcPct val="90000"/>
                  </a:lnSpc>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𝜋</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0</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𝐵</m:t>
                      </m:r>
                    </m:oMath>
                  </m:oMathPara>
                </a14:m>
                <a:endParaRPr lang="en-US" dirty="0">
                  <a:solidFill>
                    <a:schemeClr val="bg1"/>
                  </a:solidFill>
                </a:endParaRPr>
              </a:p>
              <a:p>
                <a:pPr>
                  <a:lnSpc>
                    <a:spcPct val="90000"/>
                  </a:lnSpc>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𝜋</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𝐴</m:t>
                      </m:r>
                    </m:oMath>
                  </m:oMathPara>
                </a14:m>
                <a:endParaRPr lang="en-US" dirty="0">
                  <a:solidFill>
                    <a:schemeClr val="bg1"/>
                  </a:solidFill>
                </a:endParaRPr>
              </a:p>
              <a:p>
                <a:pPr>
                  <a:lnSpc>
                    <a:spcPct val="90000"/>
                  </a:lnSpc>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𝜋</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2</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𝐴</m:t>
                      </m:r>
                    </m:oMath>
                  </m:oMathPara>
                </a14:m>
                <a:endParaRPr lang="en-US" dirty="0">
                  <a:solidFill>
                    <a:schemeClr val="bg1"/>
                  </a:solidFill>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9013881" y="4881968"/>
                <a:ext cx="2867843" cy="1338828"/>
              </a:xfrm>
              <a:prstGeom prst="rect">
                <a:avLst/>
              </a:prstGeom>
              <a:blipFill rotWithShape="0">
                <a:blip r:embed="rId10"/>
                <a:stretch>
                  <a:fillRect l="-1915" t="-5023"/>
                </a:stretch>
              </a:blipFill>
            </p:spPr>
            <p:txBody>
              <a:bodyPr/>
              <a:lstStyle/>
              <a:p>
                <a:r>
                  <a:rPr lang="en-US">
                    <a:noFill/>
                  </a:rPr>
                  <a:t> </a:t>
                </a:r>
              </a:p>
            </p:txBody>
          </p:sp>
        </mc:Fallback>
      </mc:AlternateContent>
    </p:spTree>
    <p:extLst>
      <p:ext uri="{BB962C8B-B14F-4D97-AF65-F5344CB8AC3E}">
        <p14:creationId xmlns:p14="http://schemas.microsoft.com/office/powerpoint/2010/main" val="2256534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1674812" y="1905000"/>
            <a:ext cx="9144000" cy="4267200"/>
          </a:xfrm>
        </p:spPr>
        <p:txBody>
          <a:bodyPr>
            <a:normAutofit/>
          </a:bodyPr>
          <a:lstStyle/>
          <a:p>
            <a:pPr marL="576072" lvl="2" indent="0">
              <a:buNone/>
            </a:pPr>
            <a:r>
              <a:rPr lang="en-US" sz="2000" dirty="0"/>
              <a:t>If the MDP model is complete, we can compute the optimal value function directly, through dynamic programming (recursive)</a:t>
            </a:r>
            <a:endParaRPr lang="en-US" dirty="0"/>
          </a:p>
          <a:p>
            <a:pPr marL="1090422" lvl="3" indent="-285750"/>
            <a:endParaRPr lang="en-US" dirty="0"/>
          </a:p>
          <a:p>
            <a:pPr marL="576072" lvl="2" indent="0">
              <a:buNone/>
            </a:pPr>
            <a:endParaRPr lang="en-US" dirty="0"/>
          </a:p>
          <a:p>
            <a:pPr marL="804672" lvl="3" indent="0">
              <a:buNone/>
            </a:pPr>
            <a:endParaRPr lang="en-US" dirty="0"/>
          </a:p>
          <a:p>
            <a:pPr lvl="2"/>
            <a:endParaRPr lang="ro-RO" dirty="0"/>
          </a:p>
          <a:p>
            <a:pPr lvl="1"/>
            <a:endParaRPr lang="en-US" dirty="0"/>
          </a:p>
          <a:p>
            <a:pPr lvl="1"/>
            <a:endParaRPr lang="en-US" dirty="0"/>
          </a:p>
          <a:p>
            <a:pPr lvl="1"/>
            <a:endParaRPr lang="en-US" dirty="0"/>
          </a:p>
        </p:txBody>
      </p:sp>
      <p:sp>
        <p:nvSpPr>
          <p:cNvPr id="2" name="Title 1"/>
          <p:cNvSpPr>
            <a:spLocks noGrp="1"/>
          </p:cNvSpPr>
          <p:nvPr>
            <p:ph type="title"/>
          </p:nvPr>
        </p:nvSpPr>
        <p:spPr/>
        <p:txBody>
          <a:bodyPr/>
          <a:lstStyle/>
          <a:p>
            <a:r>
              <a:rPr lang="en-US" dirty="0"/>
              <a:t>Basic Reinforcement Learning</a:t>
            </a:r>
          </a:p>
        </p:txBody>
      </p:sp>
      <p:sp>
        <p:nvSpPr>
          <p:cNvPr id="3" name="Oval 2"/>
          <p:cNvSpPr/>
          <p:nvPr/>
        </p:nvSpPr>
        <p:spPr>
          <a:xfrm>
            <a:off x="3136468" y="4616158"/>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6" name="Oval 15"/>
          <p:cNvSpPr/>
          <p:nvPr/>
        </p:nvSpPr>
        <p:spPr>
          <a:xfrm>
            <a:off x="4736668" y="3625558"/>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7" name="Oval 16"/>
          <p:cNvSpPr/>
          <p:nvPr/>
        </p:nvSpPr>
        <p:spPr>
          <a:xfrm>
            <a:off x="4812868" y="5454358"/>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cxnSp>
        <p:nvCxnSpPr>
          <p:cNvPr id="7" name="Straight Arrow Connector 6"/>
          <p:cNvCxnSpPr>
            <a:stCxn id="3" idx="7"/>
            <a:endCxn id="16" idx="2"/>
          </p:cNvCxnSpPr>
          <p:nvPr/>
        </p:nvCxnSpPr>
        <p:spPr>
          <a:xfrm flipV="1">
            <a:off x="3591753" y="3892258"/>
            <a:ext cx="1144915" cy="802015"/>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3" idx="5"/>
            <a:endCxn id="17" idx="2"/>
          </p:cNvCxnSpPr>
          <p:nvPr/>
        </p:nvCxnSpPr>
        <p:spPr>
          <a:xfrm>
            <a:off x="3591753" y="5071443"/>
            <a:ext cx="1221115" cy="649615"/>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rot="19507827">
            <a:off x="3482502" y="4236250"/>
            <a:ext cx="412292" cy="424732"/>
          </a:xfrm>
          <a:prstGeom prst="rect">
            <a:avLst/>
          </a:prstGeom>
          <a:noFill/>
        </p:spPr>
        <p:txBody>
          <a:bodyPr wrap="none" rtlCol="0">
            <a:spAutoFit/>
          </a:bodyPr>
          <a:lstStyle/>
          <a:p>
            <a:pPr>
              <a:lnSpc>
                <a:spcPct val="90000"/>
              </a:lnSpc>
            </a:pPr>
            <a:r>
              <a:rPr lang="en-US" sz="2400" dirty="0"/>
              <a:t>A</a:t>
            </a:r>
          </a:p>
        </p:txBody>
      </p:sp>
      <p:sp>
        <p:nvSpPr>
          <p:cNvPr id="23" name="TextBox 22"/>
          <p:cNvSpPr txBox="1"/>
          <p:nvPr/>
        </p:nvSpPr>
        <p:spPr>
          <a:xfrm rot="1615063">
            <a:off x="3411256" y="5110557"/>
            <a:ext cx="360996" cy="424732"/>
          </a:xfrm>
          <a:prstGeom prst="rect">
            <a:avLst/>
          </a:prstGeom>
          <a:noFill/>
        </p:spPr>
        <p:txBody>
          <a:bodyPr wrap="none" rtlCol="0">
            <a:spAutoFit/>
          </a:bodyPr>
          <a:lstStyle/>
          <a:p>
            <a:pPr>
              <a:lnSpc>
                <a:spcPct val="90000"/>
              </a:lnSpc>
            </a:pPr>
            <a:r>
              <a:rPr lang="en-US" sz="2400" dirty="0"/>
              <a:t>B</a:t>
            </a:r>
          </a:p>
        </p:txBody>
      </p:sp>
      <p:sp>
        <p:nvSpPr>
          <p:cNvPr id="24" name="TextBox 23"/>
          <p:cNvSpPr txBox="1"/>
          <p:nvPr/>
        </p:nvSpPr>
        <p:spPr>
          <a:xfrm rot="19507827">
            <a:off x="3959082" y="3961936"/>
            <a:ext cx="354584" cy="424732"/>
          </a:xfrm>
          <a:prstGeom prst="rect">
            <a:avLst/>
          </a:prstGeom>
          <a:noFill/>
        </p:spPr>
        <p:txBody>
          <a:bodyPr wrap="none" rtlCol="0">
            <a:spAutoFit/>
          </a:bodyPr>
          <a:lstStyle/>
          <a:p>
            <a:pPr>
              <a:lnSpc>
                <a:spcPct val="90000"/>
              </a:lnSpc>
            </a:pPr>
            <a:r>
              <a:rPr lang="en-US" sz="2400" dirty="0">
                <a:solidFill>
                  <a:schemeClr val="bg1"/>
                </a:solidFill>
              </a:rPr>
              <a:t>1</a:t>
            </a:r>
          </a:p>
        </p:txBody>
      </p:sp>
      <p:sp>
        <p:nvSpPr>
          <p:cNvPr id="26" name="TextBox 25"/>
          <p:cNvSpPr txBox="1"/>
          <p:nvPr/>
        </p:nvSpPr>
        <p:spPr>
          <a:xfrm rot="1615063">
            <a:off x="4134519" y="5496964"/>
            <a:ext cx="354584" cy="424732"/>
          </a:xfrm>
          <a:prstGeom prst="rect">
            <a:avLst/>
          </a:prstGeom>
          <a:noFill/>
        </p:spPr>
        <p:txBody>
          <a:bodyPr wrap="none" rtlCol="0">
            <a:spAutoFit/>
          </a:bodyPr>
          <a:lstStyle/>
          <a:p>
            <a:pPr>
              <a:lnSpc>
                <a:spcPct val="90000"/>
              </a:lnSpc>
            </a:pPr>
            <a:r>
              <a:rPr lang="en-US" sz="2400" dirty="0">
                <a:solidFill>
                  <a:schemeClr val="bg1"/>
                </a:solidFill>
              </a:rPr>
              <a:t>2</a:t>
            </a:r>
          </a:p>
        </p:txBody>
      </p:sp>
      <p:sp>
        <p:nvSpPr>
          <p:cNvPr id="14" name="Oval 13"/>
          <p:cNvSpPr/>
          <p:nvPr/>
        </p:nvSpPr>
        <p:spPr>
          <a:xfrm>
            <a:off x="6657898" y="3625558"/>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5" name="Oval 14"/>
          <p:cNvSpPr/>
          <p:nvPr/>
        </p:nvSpPr>
        <p:spPr>
          <a:xfrm>
            <a:off x="6695286" y="5454358"/>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8" name="Oval 17"/>
          <p:cNvSpPr/>
          <p:nvPr/>
        </p:nvSpPr>
        <p:spPr>
          <a:xfrm>
            <a:off x="8322660" y="4427573"/>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cxnSp>
        <p:nvCxnSpPr>
          <p:cNvPr id="19" name="Straight Arrow Connector 18"/>
          <p:cNvCxnSpPr>
            <a:stCxn id="16" idx="6"/>
            <a:endCxn id="14" idx="2"/>
          </p:cNvCxnSpPr>
          <p:nvPr/>
        </p:nvCxnSpPr>
        <p:spPr>
          <a:xfrm>
            <a:off x="5270068" y="3892258"/>
            <a:ext cx="1387830"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4" idx="6"/>
            <a:endCxn id="18" idx="1"/>
          </p:cNvCxnSpPr>
          <p:nvPr/>
        </p:nvCxnSpPr>
        <p:spPr>
          <a:xfrm>
            <a:off x="7191298" y="3892258"/>
            <a:ext cx="1209477" cy="61343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5" idx="6"/>
            <a:endCxn id="18" idx="3"/>
          </p:cNvCxnSpPr>
          <p:nvPr/>
        </p:nvCxnSpPr>
        <p:spPr>
          <a:xfrm flipV="1">
            <a:off x="7228686" y="4882858"/>
            <a:ext cx="1172089" cy="83820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7" idx="6"/>
            <a:endCxn id="15" idx="2"/>
          </p:cNvCxnSpPr>
          <p:nvPr/>
        </p:nvCxnSpPr>
        <p:spPr>
          <a:xfrm>
            <a:off x="5346268" y="5721058"/>
            <a:ext cx="1349018"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244966" y="3505625"/>
            <a:ext cx="412292" cy="424732"/>
          </a:xfrm>
          <a:prstGeom prst="rect">
            <a:avLst/>
          </a:prstGeom>
          <a:noFill/>
        </p:spPr>
        <p:txBody>
          <a:bodyPr wrap="none" rtlCol="0">
            <a:spAutoFit/>
          </a:bodyPr>
          <a:lstStyle/>
          <a:p>
            <a:pPr>
              <a:lnSpc>
                <a:spcPct val="90000"/>
              </a:lnSpc>
            </a:pPr>
            <a:r>
              <a:rPr lang="en-US" sz="2400" dirty="0"/>
              <a:t>A</a:t>
            </a:r>
          </a:p>
        </p:txBody>
      </p:sp>
      <p:sp>
        <p:nvSpPr>
          <p:cNvPr id="33" name="TextBox 32"/>
          <p:cNvSpPr txBox="1"/>
          <p:nvPr/>
        </p:nvSpPr>
        <p:spPr>
          <a:xfrm>
            <a:off x="5270068" y="5738137"/>
            <a:ext cx="412292" cy="424732"/>
          </a:xfrm>
          <a:prstGeom prst="rect">
            <a:avLst/>
          </a:prstGeom>
          <a:noFill/>
        </p:spPr>
        <p:txBody>
          <a:bodyPr wrap="none" rtlCol="0">
            <a:spAutoFit/>
          </a:bodyPr>
          <a:lstStyle/>
          <a:p>
            <a:pPr>
              <a:lnSpc>
                <a:spcPct val="90000"/>
              </a:lnSpc>
            </a:pPr>
            <a:r>
              <a:rPr lang="en-US" sz="2400" dirty="0"/>
              <a:t>A</a:t>
            </a:r>
          </a:p>
        </p:txBody>
      </p:sp>
      <p:sp>
        <p:nvSpPr>
          <p:cNvPr id="34" name="TextBox 33"/>
          <p:cNvSpPr txBox="1"/>
          <p:nvPr/>
        </p:nvSpPr>
        <p:spPr>
          <a:xfrm rot="19543697">
            <a:off x="7381214" y="5594283"/>
            <a:ext cx="412292" cy="424732"/>
          </a:xfrm>
          <a:prstGeom prst="rect">
            <a:avLst/>
          </a:prstGeom>
          <a:noFill/>
        </p:spPr>
        <p:txBody>
          <a:bodyPr wrap="none" rtlCol="0">
            <a:spAutoFit/>
          </a:bodyPr>
          <a:lstStyle/>
          <a:p>
            <a:pPr>
              <a:lnSpc>
                <a:spcPct val="90000"/>
              </a:lnSpc>
            </a:pPr>
            <a:r>
              <a:rPr lang="en-US" sz="2400" dirty="0"/>
              <a:t>A</a:t>
            </a:r>
          </a:p>
        </p:txBody>
      </p:sp>
      <p:sp>
        <p:nvSpPr>
          <p:cNvPr id="35" name="TextBox 34"/>
          <p:cNvSpPr txBox="1"/>
          <p:nvPr/>
        </p:nvSpPr>
        <p:spPr>
          <a:xfrm>
            <a:off x="8904231" y="5097012"/>
            <a:ext cx="412292" cy="424732"/>
          </a:xfrm>
          <a:prstGeom prst="rect">
            <a:avLst/>
          </a:prstGeom>
          <a:noFill/>
        </p:spPr>
        <p:txBody>
          <a:bodyPr wrap="none" rtlCol="0">
            <a:spAutoFit/>
          </a:bodyPr>
          <a:lstStyle/>
          <a:p>
            <a:pPr>
              <a:lnSpc>
                <a:spcPct val="90000"/>
              </a:lnSpc>
            </a:pPr>
            <a:r>
              <a:rPr lang="en-US" sz="2400" dirty="0"/>
              <a:t>A</a:t>
            </a:r>
          </a:p>
        </p:txBody>
      </p:sp>
      <p:cxnSp>
        <p:nvCxnSpPr>
          <p:cNvPr id="38" name="Straight Arrow Connector 37"/>
          <p:cNvCxnSpPr>
            <a:endCxn id="15" idx="1"/>
          </p:cNvCxnSpPr>
          <p:nvPr/>
        </p:nvCxnSpPr>
        <p:spPr>
          <a:xfrm>
            <a:off x="5270068" y="3930357"/>
            <a:ext cx="1503333" cy="160211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5097161" y="4006329"/>
            <a:ext cx="360996" cy="424732"/>
          </a:xfrm>
          <a:prstGeom prst="rect">
            <a:avLst/>
          </a:prstGeom>
          <a:noFill/>
        </p:spPr>
        <p:txBody>
          <a:bodyPr wrap="none" rtlCol="0">
            <a:spAutoFit/>
          </a:bodyPr>
          <a:lstStyle/>
          <a:p>
            <a:pPr>
              <a:lnSpc>
                <a:spcPct val="90000"/>
              </a:lnSpc>
            </a:pPr>
            <a:r>
              <a:rPr lang="en-US" sz="2400" dirty="0"/>
              <a:t>B</a:t>
            </a:r>
          </a:p>
        </p:txBody>
      </p:sp>
      <p:sp>
        <p:nvSpPr>
          <p:cNvPr id="42" name="TextBox 41"/>
          <p:cNvSpPr txBox="1"/>
          <p:nvPr/>
        </p:nvSpPr>
        <p:spPr>
          <a:xfrm>
            <a:off x="5637212" y="3467526"/>
            <a:ext cx="354584" cy="424732"/>
          </a:xfrm>
          <a:prstGeom prst="rect">
            <a:avLst/>
          </a:prstGeom>
          <a:noFill/>
        </p:spPr>
        <p:txBody>
          <a:bodyPr wrap="none" rtlCol="0">
            <a:spAutoFit/>
          </a:bodyPr>
          <a:lstStyle/>
          <a:p>
            <a:pPr>
              <a:lnSpc>
                <a:spcPct val="90000"/>
              </a:lnSpc>
            </a:pPr>
            <a:r>
              <a:rPr lang="en-US" sz="2400" dirty="0">
                <a:solidFill>
                  <a:schemeClr val="bg1"/>
                </a:solidFill>
              </a:rPr>
              <a:t>1</a:t>
            </a:r>
          </a:p>
        </p:txBody>
      </p:sp>
      <p:sp>
        <p:nvSpPr>
          <p:cNvPr id="43" name="TextBox 42"/>
          <p:cNvSpPr txBox="1"/>
          <p:nvPr/>
        </p:nvSpPr>
        <p:spPr>
          <a:xfrm>
            <a:off x="5904839" y="4361904"/>
            <a:ext cx="354584" cy="424732"/>
          </a:xfrm>
          <a:prstGeom prst="rect">
            <a:avLst/>
          </a:prstGeom>
          <a:noFill/>
        </p:spPr>
        <p:txBody>
          <a:bodyPr wrap="none" rtlCol="0">
            <a:spAutoFit/>
          </a:bodyPr>
          <a:lstStyle/>
          <a:p>
            <a:pPr>
              <a:lnSpc>
                <a:spcPct val="90000"/>
              </a:lnSpc>
            </a:pPr>
            <a:r>
              <a:rPr lang="en-US" sz="2400" dirty="0">
                <a:solidFill>
                  <a:schemeClr val="bg1"/>
                </a:solidFill>
              </a:rPr>
              <a:t>1</a:t>
            </a:r>
          </a:p>
        </p:txBody>
      </p:sp>
      <p:sp>
        <p:nvSpPr>
          <p:cNvPr id="44" name="TextBox 43"/>
          <p:cNvSpPr txBox="1"/>
          <p:nvPr/>
        </p:nvSpPr>
        <p:spPr>
          <a:xfrm>
            <a:off x="5381728" y="5322923"/>
            <a:ext cx="966931" cy="424732"/>
          </a:xfrm>
          <a:prstGeom prst="rect">
            <a:avLst/>
          </a:prstGeom>
          <a:noFill/>
        </p:spPr>
        <p:txBody>
          <a:bodyPr wrap="none" rtlCol="0">
            <a:spAutoFit/>
          </a:bodyPr>
          <a:lstStyle/>
          <a:p>
            <a:pPr>
              <a:lnSpc>
                <a:spcPct val="90000"/>
              </a:lnSpc>
            </a:pPr>
            <a:r>
              <a:rPr lang="en-US" sz="2400" dirty="0">
                <a:solidFill>
                  <a:schemeClr val="bg1"/>
                </a:solidFill>
              </a:rPr>
              <a:t>-1000</a:t>
            </a:r>
          </a:p>
        </p:txBody>
      </p:sp>
      <p:sp>
        <p:nvSpPr>
          <p:cNvPr id="45" name="TextBox 44"/>
          <p:cNvSpPr txBox="1"/>
          <p:nvPr/>
        </p:nvSpPr>
        <p:spPr>
          <a:xfrm rot="1710580">
            <a:off x="7652125" y="3815147"/>
            <a:ext cx="354584" cy="424732"/>
          </a:xfrm>
          <a:prstGeom prst="rect">
            <a:avLst/>
          </a:prstGeom>
          <a:noFill/>
        </p:spPr>
        <p:txBody>
          <a:bodyPr wrap="none" rtlCol="0">
            <a:spAutoFit/>
          </a:bodyPr>
          <a:lstStyle/>
          <a:p>
            <a:pPr>
              <a:lnSpc>
                <a:spcPct val="90000"/>
              </a:lnSpc>
            </a:pPr>
            <a:r>
              <a:rPr lang="en-US" sz="2400" dirty="0">
                <a:solidFill>
                  <a:schemeClr val="bg1"/>
                </a:solidFill>
              </a:rPr>
              <a:t>1</a:t>
            </a:r>
          </a:p>
        </p:txBody>
      </p:sp>
      <p:sp>
        <p:nvSpPr>
          <p:cNvPr id="46" name="TextBox 45"/>
          <p:cNvSpPr txBox="1"/>
          <p:nvPr/>
        </p:nvSpPr>
        <p:spPr>
          <a:xfrm rot="19268115">
            <a:off x="7879328" y="5357629"/>
            <a:ext cx="524503" cy="424732"/>
          </a:xfrm>
          <a:prstGeom prst="rect">
            <a:avLst/>
          </a:prstGeom>
          <a:noFill/>
        </p:spPr>
        <p:txBody>
          <a:bodyPr wrap="none" rtlCol="0">
            <a:spAutoFit/>
          </a:bodyPr>
          <a:lstStyle/>
          <a:p>
            <a:pPr>
              <a:lnSpc>
                <a:spcPct val="90000"/>
              </a:lnSpc>
            </a:pPr>
            <a:r>
              <a:rPr lang="en-US" sz="2400" dirty="0">
                <a:solidFill>
                  <a:schemeClr val="bg1"/>
                </a:solidFill>
              </a:rPr>
              <a:t>10</a:t>
            </a:r>
          </a:p>
        </p:txBody>
      </p:sp>
      <mc:AlternateContent xmlns:mc="http://schemas.openxmlformats.org/markup-compatibility/2006" xmlns:a14="http://schemas.microsoft.com/office/drawing/2010/main">
        <mc:Choice Requires="a14">
          <p:sp>
            <p:nvSpPr>
              <p:cNvPr id="51" name="TextBox 50"/>
              <p:cNvSpPr txBox="1"/>
              <p:nvPr/>
            </p:nvSpPr>
            <p:spPr>
              <a:xfrm>
                <a:off x="1444026" y="4302689"/>
                <a:ext cx="2086597" cy="3139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r>
                        <a:rPr lang="en-US" sz="1600" b="0" i="1" smtClean="0">
                          <a:solidFill>
                            <a:schemeClr val="bg1"/>
                          </a:solidFill>
                          <a:latin typeface="Cambria Math" panose="02040503050406030204" pitchFamily="18" charset="0"/>
                        </a:rPr>
                        <m:t>𝑉</m:t>
                      </m:r>
                      <m:d>
                        <m:dPr>
                          <m:ctrlPr>
                            <a:rPr lang="en-US" sz="1600" b="0" i="1" smtClean="0">
                              <a:solidFill>
                                <a:schemeClr val="bg1"/>
                              </a:solidFill>
                              <a:latin typeface="Cambria Math" panose="02040503050406030204" pitchFamily="18" charset="0"/>
                            </a:rPr>
                          </m:ctrlPr>
                        </m:dPr>
                        <m:e>
                          <m:r>
                            <a:rPr lang="en-US" sz="1600" b="0" i="1" smtClean="0">
                              <a:solidFill>
                                <a:schemeClr val="bg1"/>
                              </a:solidFill>
                              <a:latin typeface="Cambria Math" panose="02040503050406030204" pitchFamily="18" charset="0"/>
                            </a:rPr>
                            <m:t>0</m:t>
                          </m:r>
                        </m:e>
                      </m:d>
                      <m:r>
                        <a:rPr lang="en-US" sz="1600" b="0" i="1" smtClean="0">
                          <a:solidFill>
                            <a:schemeClr val="bg1"/>
                          </a:solidFill>
                          <a:latin typeface="Cambria Math" panose="02040503050406030204" pitchFamily="18" charset="0"/>
                        </a:rPr>
                        <m:t>=1+</m:t>
                      </m:r>
                      <m:r>
                        <a:rPr lang="en-US" sz="1600" b="0" i="1" smtClean="0">
                          <a:solidFill>
                            <a:schemeClr val="bg1"/>
                          </a:solidFill>
                          <a:latin typeface="Cambria Math" panose="02040503050406030204" pitchFamily="18" charset="0"/>
                        </a:rPr>
                        <m:t>𝛾</m:t>
                      </m:r>
                      <m:r>
                        <a:rPr lang="en-US" sz="1600" b="0" i="1" smtClean="0">
                          <a:solidFill>
                            <a:schemeClr val="bg1"/>
                          </a:solidFill>
                          <a:latin typeface="Cambria Math" panose="02040503050406030204" pitchFamily="18" charset="0"/>
                        </a:rPr>
                        <m:t>+10</m:t>
                      </m:r>
                      <m:sSup>
                        <m:sSupPr>
                          <m:ctrlPr>
                            <a:rPr lang="en-US" sz="1600" b="0" i="1" smtClean="0">
                              <a:solidFill>
                                <a:schemeClr val="bg1"/>
                              </a:solidFill>
                              <a:latin typeface="Cambria Math" panose="02040503050406030204" pitchFamily="18" charset="0"/>
                            </a:rPr>
                          </m:ctrlPr>
                        </m:sSupPr>
                        <m:e>
                          <m:r>
                            <a:rPr lang="en-US" sz="1600" b="0" i="1" smtClean="0">
                              <a:solidFill>
                                <a:schemeClr val="bg1"/>
                              </a:solidFill>
                              <a:latin typeface="Cambria Math" panose="02040503050406030204" pitchFamily="18" charset="0"/>
                            </a:rPr>
                            <m:t>𝛾</m:t>
                          </m:r>
                        </m:e>
                        <m:sup>
                          <m:r>
                            <a:rPr lang="en-US" sz="1600" b="0" i="1" smtClean="0">
                              <a:solidFill>
                                <a:schemeClr val="bg1"/>
                              </a:solidFill>
                              <a:latin typeface="Cambria Math" panose="02040503050406030204" pitchFamily="18" charset="0"/>
                            </a:rPr>
                            <m:t>2</m:t>
                          </m:r>
                        </m:sup>
                      </m:sSup>
                    </m:oMath>
                  </m:oMathPara>
                </a14:m>
                <a:endParaRPr lang="en-US" sz="2400" dirty="0">
                  <a:solidFill>
                    <a:schemeClr val="bg1"/>
                  </a:solidFill>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1444026" y="4302689"/>
                <a:ext cx="2086597" cy="313932"/>
              </a:xfrm>
              <a:prstGeom prst="rect">
                <a:avLst/>
              </a:prstGeom>
              <a:blipFill rotWithShape="0">
                <a:blip r:embed="rId3"/>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4281079" y="3295549"/>
                <a:ext cx="1626984" cy="3139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r>
                        <a:rPr lang="en-US" sz="1600" b="0" i="1" smtClean="0">
                          <a:solidFill>
                            <a:schemeClr val="bg1"/>
                          </a:solidFill>
                          <a:latin typeface="Cambria Math" panose="02040503050406030204" pitchFamily="18" charset="0"/>
                        </a:rPr>
                        <m:t>𝑉</m:t>
                      </m:r>
                      <m:d>
                        <m:dPr>
                          <m:ctrlPr>
                            <a:rPr lang="en-US" sz="1600" b="0" i="1" smtClean="0">
                              <a:solidFill>
                                <a:schemeClr val="bg1"/>
                              </a:solidFill>
                              <a:latin typeface="Cambria Math" panose="02040503050406030204" pitchFamily="18" charset="0"/>
                            </a:rPr>
                          </m:ctrlPr>
                        </m:dPr>
                        <m:e>
                          <m:r>
                            <a:rPr lang="en-US" sz="1600" b="0" i="1" smtClean="0">
                              <a:solidFill>
                                <a:schemeClr val="bg1"/>
                              </a:solidFill>
                              <a:latin typeface="Cambria Math" panose="02040503050406030204" pitchFamily="18" charset="0"/>
                            </a:rPr>
                            <m:t>1</m:t>
                          </m:r>
                        </m:e>
                      </m:d>
                      <m:r>
                        <a:rPr lang="en-US" sz="1600" b="0" i="1" smtClean="0">
                          <a:solidFill>
                            <a:schemeClr val="bg1"/>
                          </a:solidFill>
                          <a:latin typeface="Cambria Math" panose="02040503050406030204" pitchFamily="18" charset="0"/>
                        </a:rPr>
                        <m:t>=1+10</m:t>
                      </m:r>
                      <m:r>
                        <a:rPr lang="en-US" sz="1600" b="0" i="1" smtClean="0">
                          <a:solidFill>
                            <a:schemeClr val="bg1"/>
                          </a:solidFill>
                          <a:latin typeface="Cambria Math" panose="02040503050406030204" pitchFamily="18" charset="0"/>
                        </a:rPr>
                        <m:t>𝛾</m:t>
                      </m:r>
                    </m:oMath>
                  </m:oMathPara>
                </a14:m>
                <a:endParaRPr lang="en-US" sz="2400" dirty="0">
                  <a:solidFill>
                    <a:schemeClr val="bg1"/>
                  </a:solidFill>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4281079" y="3295549"/>
                <a:ext cx="1626984" cy="313932"/>
              </a:xfrm>
              <a:prstGeom prst="rect">
                <a:avLst/>
              </a:prstGeom>
              <a:blipFill rotWithShape="0">
                <a:blip r:embed="rId4"/>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6457731" y="3309461"/>
                <a:ext cx="1040991" cy="3139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r>
                        <a:rPr lang="en-US" sz="1600" b="0" i="1" smtClean="0">
                          <a:solidFill>
                            <a:schemeClr val="bg1"/>
                          </a:solidFill>
                          <a:latin typeface="Cambria Math" panose="02040503050406030204" pitchFamily="18" charset="0"/>
                        </a:rPr>
                        <m:t>𝑉</m:t>
                      </m:r>
                      <m:r>
                        <a:rPr lang="en-US" sz="1600" b="0" i="1" smtClean="0">
                          <a:solidFill>
                            <a:schemeClr val="bg1"/>
                          </a:solidFill>
                          <a:latin typeface="Cambria Math" panose="02040503050406030204" pitchFamily="18" charset="0"/>
                        </a:rPr>
                        <m:t>(3)=1</m:t>
                      </m:r>
                    </m:oMath>
                  </m:oMathPara>
                </a14:m>
                <a:endParaRPr lang="en-US" sz="2400" dirty="0">
                  <a:solidFill>
                    <a:schemeClr val="bg1"/>
                  </a:solidFill>
                </a:endParaRPr>
              </a:p>
            </p:txBody>
          </p:sp>
        </mc:Choice>
        <mc:Fallback xmlns="">
          <p:sp>
            <p:nvSpPr>
              <p:cNvPr id="55" name="TextBox 54"/>
              <p:cNvSpPr txBox="1">
                <a:spLocks noRot="1" noChangeAspect="1" noMove="1" noResize="1" noEditPoints="1" noAdjustHandles="1" noChangeArrowheads="1" noChangeShapeType="1" noTextEdit="1"/>
              </p:cNvSpPr>
              <p:nvPr/>
            </p:nvSpPr>
            <p:spPr>
              <a:xfrm>
                <a:off x="6457731" y="3309461"/>
                <a:ext cx="1040991" cy="313932"/>
              </a:xfrm>
              <a:prstGeom prst="rect">
                <a:avLst/>
              </a:prstGeom>
              <a:blipFill rotWithShape="0">
                <a:blip r:embed="rId5"/>
                <a:stretch>
                  <a:fillRect b="-156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6667534" y="6022981"/>
                <a:ext cx="1155188" cy="3139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r>
                        <a:rPr lang="en-US" sz="1600" b="0" i="1" smtClean="0">
                          <a:solidFill>
                            <a:schemeClr val="bg1"/>
                          </a:solidFill>
                          <a:latin typeface="Cambria Math" panose="02040503050406030204" pitchFamily="18" charset="0"/>
                        </a:rPr>
                        <m:t>𝑉</m:t>
                      </m:r>
                      <m:d>
                        <m:dPr>
                          <m:ctrlPr>
                            <a:rPr lang="en-US" sz="1600" b="0" i="1" smtClean="0">
                              <a:solidFill>
                                <a:schemeClr val="bg1"/>
                              </a:solidFill>
                              <a:latin typeface="Cambria Math" panose="02040503050406030204" pitchFamily="18" charset="0"/>
                            </a:rPr>
                          </m:ctrlPr>
                        </m:dPr>
                        <m:e>
                          <m:r>
                            <a:rPr lang="en-US" sz="1600" b="0" i="1" smtClean="0">
                              <a:solidFill>
                                <a:schemeClr val="bg1"/>
                              </a:solidFill>
                              <a:latin typeface="Cambria Math" panose="02040503050406030204" pitchFamily="18" charset="0"/>
                            </a:rPr>
                            <m:t>4</m:t>
                          </m:r>
                        </m:e>
                      </m:d>
                      <m:r>
                        <a:rPr lang="en-US" sz="1600" b="0" i="1" smtClean="0">
                          <a:solidFill>
                            <a:schemeClr val="bg1"/>
                          </a:solidFill>
                          <a:latin typeface="Cambria Math" panose="02040503050406030204" pitchFamily="18" charset="0"/>
                        </a:rPr>
                        <m:t>=10</m:t>
                      </m:r>
                    </m:oMath>
                  </m:oMathPara>
                </a14:m>
                <a:endParaRPr lang="en-US" sz="2400" dirty="0">
                  <a:solidFill>
                    <a:schemeClr val="bg1"/>
                  </a:solidFill>
                </a:endParaRPr>
              </a:p>
            </p:txBody>
          </p:sp>
        </mc:Choice>
        <mc:Fallback xmlns="">
          <p:sp>
            <p:nvSpPr>
              <p:cNvPr id="56" name="TextBox 55"/>
              <p:cNvSpPr txBox="1">
                <a:spLocks noRot="1" noChangeAspect="1" noMove="1" noResize="1" noEditPoints="1" noAdjustHandles="1" noChangeArrowheads="1" noChangeShapeType="1" noTextEdit="1"/>
              </p:cNvSpPr>
              <p:nvPr/>
            </p:nvSpPr>
            <p:spPr>
              <a:xfrm>
                <a:off x="6667534" y="6022981"/>
                <a:ext cx="1155188" cy="313932"/>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4589831" y="6046853"/>
                <a:ext cx="2122312" cy="3139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r>
                        <a:rPr lang="en-US" sz="1600" b="0" i="1" smtClean="0">
                          <a:solidFill>
                            <a:schemeClr val="bg1"/>
                          </a:solidFill>
                          <a:latin typeface="Cambria Math" panose="02040503050406030204" pitchFamily="18" charset="0"/>
                        </a:rPr>
                        <m:t>𝑉</m:t>
                      </m:r>
                      <m:d>
                        <m:dPr>
                          <m:ctrlPr>
                            <a:rPr lang="en-US" sz="1600" b="0" i="1" smtClean="0">
                              <a:solidFill>
                                <a:schemeClr val="bg1"/>
                              </a:solidFill>
                              <a:latin typeface="Cambria Math" panose="02040503050406030204" pitchFamily="18" charset="0"/>
                            </a:rPr>
                          </m:ctrlPr>
                        </m:dPr>
                        <m:e>
                          <m:r>
                            <a:rPr lang="en-US" sz="1600" b="0" i="1" smtClean="0">
                              <a:solidFill>
                                <a:schemeClr val="bg1"/>
                              </a:solidFill>
                              <a:latin typeface="Cambria Math" panose="02040503050406030204" pitchFamily="18" charset="0"/>
                            </a:rPr>
                            <m:t>2</m:t>
                          </m:r>
                        </m:e>
                      </m:d>
                      <m:r>
                        <a:rPr lang="en-US" sz="1600" b="0" i="1" smtClean="0">
                          <a:solidFill>
                            <a:schemeClr val="bg1"/>
                          </a:solidFill>
                          <a:latin typeface="Cambria Math" panose="02040503050406030204" pitchFamily="18" charset="0"/>
                        </a:rPr>
                        <m:t>=−1000+10</m:t>
                      </m:r>
                      <m:r>
                        <a:rPr lang="en-US" sz="1600" b="0" i="1" smtClean="0">
                          <a:solidFill>
                            <a:schemeClr val="bg1"/>
                          </a:solidFill>
                          <a:latin typeface="Cambria Math" panose="02040503050406030204" pitchFamily="18" charset="0"/>
                        </a:rPr>
                        <m:t>𝛾</m:t>
                      </m:r>
                    </m:oMath>
                  </m:oMathPara>
                </a14:m>
                <a:endParaRPr lang="en-US" sz="2400" dirty="0">
                  <a:solidFill>
                    <a:schemeClr val="bg1"/>
                  </a:solidFill>
                </a:endParaRPr>
              </a:p>
            </p:txBody>
          </p:sp>
        </mc:Choice>
        <mc:Fallback xmlns="">
          <p:sp>
            <p:nvSpPr>
              <p:cNvPr id="57" name="TextBox 56"/>
              <p:cNvSpPr txBox="1">
                <a:spLocks noRot="1" noChangeAspect="1" noMove="1" noResize="1" noEditPoints="1" noAdjustHandles="1" noChangeArrowheads="1" noChangeShapeType="1" noTextEdit="1"/>
              </p:cNvSpPr>
              <p:nvPr/>
            </p:nvSpPr>
            <p:spPr>
              <a:xfrm>
                <a:off x="4589831" y="6046853"/>
                <a:ext cx="2122312" cy="313932"/>
              </a:xfrm>
              <a:prstGeom prst="rect">
                <a:avLst/>
              </a:prstGeom>
              <a:blipFill rotWithShape="0">
                <a:blip r:embed="rId7"/>
                <a:stretch>
                  <a:fillRect b="-11765"/>
                </a:stretch>
              </a:blipFill>
            </p:spPr>
            <p:txBody>
              <a:bodyPr/>
              <a:lstStyle/>
              <a:p>
                <a:r>
                  <a:rPr lang="en-US">
                    <a:noFill/>
                  </a:rPr>
                  <a:t> </a:t>
                </a:r>
              </a:p>
            </p:txBody>
          </p:sp>
        </mc:Fallback>
      </mc:AlternateContent>
      <p:cxnSp>
        <p:nvCxnSpPr>
          <p:cNvPr id="5" name="Curved Connector 4"/>
          <p:cNvCxnSpPr>
            <a:stCxn id="18" idx="5"/>
            <a:endCxn id="18" idx="7"/>
          </p:cNvCxnSpPr>
          <p:nvPr/>
        </p:nvCxnSpPr>
        <p:spPr>
          <a:xfrm rot="5400000" flipH="1">
            <a:off x="8589360" y="4694273"/>
            <a:ext cx="377170" cy="12700"/>
          </a:xfrm>
          <a:prstGeom prst="curvedConnector5">
            <a:avLst>
              <a:gd name="adj1" fmla="val -60609"/>
              <a:gd name="adj2" fmla="val -4270630"/>
              <a:gd name="adj3" fmla="val 160609"/>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9304995" y="4528343"/>
            <a:ext cx="354584" cy="424732"/>
          </a:xfrm>
          <a:prstGeom prst="rect">
            <a:avLst/>
          </a:prstGeom>
          <a:noFill/>
        </p:spPr>
        <p:txBody>
          <a:bodyPr wrap="none" rtlCol="0">
            <a:spAutoFit/>
          </a:bodyPr>
          <a:lstStyle/>
          <a:p>
            <a:pPr>
              <a:lnSpc>
                <a:spcPct val="90000"/>
              </a:lnSpc>
            </a:pPr>
            <a:r>
              <a:rPr lang="en-US" sz="2400" dirty="0">
                <a:solidFill>
                  <a:schemeClr val="bg1"/>
                </a:solidFill>
              </a:rPr>
              <a:t>0</a:t>
            </a:r>
          </a:p>
        </p:txBody>
      </p:sp>
    </p:spTree>
    <p:extLst>
      <p:ext uri="{BB962C8B-B14F-4D97-AF65-F5344CB8AC3E}">
        <p14:creationId xmlns:p14="http://schemas.microsoft.com/office/powerpoint/2010/main" val="3366649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522413" y="1905000"/>
            <a:ext cx="9905999" cy="4038600"/>
          </a:xfrm>
        </p:spPr>
        <p:txBody>
          <a:bodyPr>
            <a:normAutofit/>
          </a:bodyPr>
          <a:lstStyle/>
          <a:p>
            <a:r>
              <a:rPr lang="en-US" dirty="0"/>
              <a:t>What is reinforcement learning</a:t>
            </a:r>
          </a:p>
          <a:p>
            <a:r>
              <a:rPr lang="en-US" dirty="0"/>
              <a:t>Basic Reinforcement Learning</a:t>
            </a:r>
          </a:p>
          <a:p>
            <a:r>
              <a:rPr lang="en-US" dirty="0"/>
              <a:t>Q - Learning</a:t>
            </a:r>
          </a:p>
          <a:p>
            <a:r>
              <a:rPr lang="en-US" dirty="0"/>
              <a:t>Reinforcement Learning using Neural Networks</a:t>
            </a:r>
          </a:p>
          <a:p>
            <a:r>
              <a:rPr lang="en-US" dirty="0"/>
              <a:t>Questions</a:t>
            </a:r>
          </a:p>
          <a:p>
            <a:endParaRPr lang="en-US" dirty="0"/>
          </a:p>
        </p:txBody>
      </p:sp>
      <p:sp>
        <p:nvSpPr>
          <p:cNvPr id="2" name="Title 1"/>
          <p:cNvSpPr>
            <a:spLocks noGrp="1"/>
          </p:cNvSpPr>
          <p:nvPr>
            <p:ph type="title"/>
          </p:nvPr>
        </p:nvSpPr>
        <p:spPr/>
        <p:txBody>
          <a:bodyPr/>
          <a:lstStyle/>
          <a:p>
            <a:r>
              <a:rPr lang="en-US"/>
              <a:t>Overview</a:t>
            </a:r>
            <a:endParaRPr lang="en-US" dirty="0"/>
          </a:p>
        </p:txBody>
      </p:sp>
    </p:spTree>
    <p:extLst>
      <p:ext uri="{BB962C8B-B14F-4D97-AF65-F5344CB8AC3E}">
        <p14:creationId xmlns:p14="http://schemas.microsoft.com/office/powerpoint/2010/main" val="110529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1674812" y="1905000"/>
            <a:ext cx="9144000" cy="4267200"/>
          </a:xfrm>
        </p:spPr>
        <p:txBody>
          <a:bodyPr>
            <a:normAutofit/>
          </a:bodyPr>
          <a:lstStyle/>
          <a:p>
            <a:pPr marL="347472" lvl="1" indent="0">
              <a:buNone/>
            </a:pPr>
            <a:r>
              <a:rPr lang="en-US" sz="2200" dirty="0"/>
              <a:t>What happens when we don’t have a complete MDP:</a:t>
            </a:r>
          </a:p>
          <a:p>
            <a:pPr marL="1090422" lvl="3" indent="-285750"/>
            <a:r>
              <a:rPr lang="en-US" dirty="0"/>
              <a:t>We know the states and actions</a:t>
            </a:r>
          </a:p>
          <a:p>
            <a:pPr marL="1090422" lvl="3" indent="-285750"/>
            <a:r>
              <a:rPr lang="en-US" dirty="0"/>
              <a:t>We don’t have the system model (no transition function or reward function)</a:t>
            </a:r>
          </a:p>
          <a:p>
            <a:pPr marL="1090422" lvl="3" indent="-285750"/>
            <a:endParaRPr lang="en-US" dirty="0"/>
          </a:p>
          <a:p>
            <a:pPr marL="576072" lvl="2" indent="0">
              <a:buNone/>
            </a:pPr>
            <a:r>
              <a:rPr lang="en-US" dirty="0"/>
              <a:t>We are allowed to sample from the MDP.</a:t>
            </a:r>
          </a:p>
          <a:p>
            <a:pPr marL="804672" lvl="3" indent="0">
              <a:buNone/>
            </a:pPr>
            <a:endParaRPr lang="en-US" dirty="0"/>
          </a:p>
          <a:p>
            <a:pPr marL="804672" lvl="3" indent="0">
              <a:buNone/>
            </a:pPr>
            <a:r>
              <a:rPr lang="en-US" sz="1800" dirty="0"/>
              <a:t>We must perform actions in order to generate experiences (</a:t>
            </a:r>
            <a:r>
              <a:rPr lang="en-US" sz="1800" dirty="0" err="1"/>
              <a:t>s,a,r,s</a:t>
            </a:r>
            <a:r>
              <a:rPr lang="en-US" sz="1800" dirty="0"/>
              <a:t>’). Based on a (large) number of experiences we can approximate the transition function and the reward function</a:t>
            </a:r>
          </a:p>
          <a:p>
            <a:pPr marL="804672" lvl="3" indent="0">
              <a:buNone/>
            </a:pPr>
            <a:endParaRPr lang="en-US" sz="1800" dirty="0"/>
          </a:p>
          <a:p>
            <a:pPr marL="804672" lvl="3" indent="0">
              <a:buNone/>
            </a:pPr>
            <a:r>
              <a:rPr lang="en-US" sz="1800" dirty="0"/>
              <a:t>This is called reinforcement learning</a:t>
            </a:r>
          </a:p>
          <a:p>
            <a:pPr marL="1090422" lvl="3" indent="-285750"/>
            <a:endParaRPr lang="en-US" dirty="0"/>
          </a:p>
          <a:p>
            <a:pPr marL="1090422" lvl="3" indent="-285750"/>
            <a:endParaRPr lang="en-US" dirty="0"/>
          </a:p>
          <a:p>
            <a:pPr marL="576072" lvl="2" indent="0">
              <a:buNone/>
            </a:pPr>
            <a:endParaRPr lang="en-US" dirty="0"/>
          </a:p>
          <a:p>
            <a:pPr marL="804672" lvl="3" indent="0">
              <a:buNone/>
            </a:pPr>
            <a:endParaRPr lang="en-US" dirty="0"/>
          </a:p>
          <a:p>
            <a:pPr lvl="2"/>
            <a:endParaRPr lang="ro-RO" dirty="0"/>
          </a:p>
          <a:p>
            <a:pPr lvl="1"/>
            <a:endParaRPr lang="en-US" dirty="0"/>
          </a:p>
          <a:p>
            <a:pPr lvl="1"/>
            <a:endParaRPr lang="en-US" dirty="0"/>
          </a:p>
          <a:p>
            <a:pPr lvl="1"/>
            <a:endParaRPr lang="en-US" dirty="0"/>
          </a:p>
        </p:txBody>
      </p:sp>
      <p:sp>
        <p:nvSpPr>
          <p:cNvPr id="2" name="Title 1"/>
          <p:cNvSpPr>
            <a:spLocks noGrp="1"/>
          </p:cNvSpPr>
          <p:nvPr>
            <p:ph type="title"/>
          </p:nvPr>
        </p:nvSpPr>
        <p:spPr/>
        <p:txBody>
          <a:bodyPr/>
          <a:lstStyle/>
          <a:p>
            <a:r>
              <a:rPr lang="en-US" dirty="0"/>
              <a:t>Basic Reinforcement Learning</a:t>
            </a:r>
          </a:p>
        </p:txBody>
      </p:sp>
    </p:spTree>
    <p:extLst>
      <p:ext uri="{BB962C8B-B14F-4D97-AF65-F5344CB8AC3E}">
        <p14:creationId xmlns:p14="http://schemas.microsoft.com/office/powerpoint/2010/main" val="3241492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1674812" y="1905000"/>
            <a:ext cx="9144000" cy="4267200"/>
          </a:xfrm>
        </p:spPr>
        <p:txBody>
          <a:bodyPr>
            <a:normAutofit/>
          </a:bodyPr>
          <a:lstStyle/>
          <a:p>
            <a:pPr marL="576072" lvl="2" indent="0">
              <a:buNone/>
            </a:pPr>
            <a:r>
              <a:rPr lang="en-US" sz="2000" dirty="0"/>
              <a:t>Monte Carlo Method:</a:t>
            </a:r>
          </a:p>
          <a:p>
            <a:pPr marL="804672" lvl="3" indent="0">
              <a:buNone/>
            </a:pPr>
            <a:endParaRPr lang="en-US" dirty="0"/>
          </a:p>
          <a:p>
            <a:pPr marL="804672" lvl="3" indent="0">
              <a:buNone/>
            </a:pPr>
            <a:r>
              <a:rPr lang="en-US" dirty="0"/>
              <a:t>The Monte Carlo method is a computational technique that uses random sampling to solve mathematical or physical problems that might be difficult or impossible to solve exactly.</a:t>
            </a:r>
          </a:p>
          <a:p>
            <a:pPr marL="804672" lvl="3" indent="0">
              <a:buNone/>
            </a:pPr>
            <a:endParaRPr lang="en-US" dirty="0"/>
          </a:p>
          <a:p>
            <a:pPr marL="804672" lvl="3" indent="0">
              <a:buNone/>
            </a:pPr>
            <a:r>
              <a:rPr lang="en-US" dirty="0"/>
              <a:t>In Monte Carlo Reinforcement Learning (MC RL), the algorithm:</a:t>
            </a:r>
          </a:p>
          <a:p>
            <a:pPr marL="1090422" lvl="3" indent="-285750">
              <a:buFont typeface="Arial" panose="020B0604020202020204" pitchFamily="34" charset="0"/>
              <a:buChar char="•"/>
            </a:pPr>
            <a:r>
              <a:rPr lang="en-US" dirty="0"/>
              <a:t>Runs complete episodes (like repeated “plays” of a game),</a:t>
            </a:r>
          </a:p>
          <a:p>
            <a:pPr marL="1090422" lvl="3" indent="-285750">
              <a:buFont typeface="Arial" panose="020B0604020202020204" pitchFamily="34" charset="0"/>
              <a:buChar char="•"/>
            </a:pPr>
            <a:r>
              <a:rPr lang="en-US" dirty="0"/>
              <a:t>Observes returns,</a:t>
            </a:r>
          </a:p>
          <a:p>
            <a:pPr marL="1090422" lvl="3" indent="-285750">
              <a:buFont typeface="Arial" panose="020B0604020202020204" pitchFamily="34" charset="0"/>
              <a:buChar char="•"/>
            </a:pPr>
            <a:r>
              <a:rPr lang="en-US" dirty="0"/>
              <a:t>Uses the average of many random trajectories to estimate value functions.</a:t>
            </a:r>
          </a:p>
          <a:p>
            <a:pPr marL="804672" lvl="3" indent="0">
              <a:buNone/>
            </a:pPr>
            <a:endParaRPr lang="en-US" dirty="0"/>
          </a:p>
          <a:p>
            <a:pPr marL="804672" lvl="3" indent="0">
              <a:buNone/>
            </a:pPr>
            <a:endParaRPr lang="en-US" dirty="0"/>
          </a:p>
          <a:p>
            <a:pPr marL="1090422" lvl="3" indent="-285750"/>
            <a:endParaRPr lang="en-US" sz="1600" dirty="0"/>
          </a:p>
          <a:p>
            <a:pPr marL="1090422" lvl="3" indent="-285750"/>
            <a:endParaRPr lang="en-US" dirty="0"/>
          </a:p>
          <a:p>
            <a:pPr marL="1090422" lvl="3" indent="-285750"/>
            <a:endParaRPr lang="en-US" dirty="0"/>
          </a:p>
          <a:p>
            <a:pPr marL="576072" lvl="2" indent="0">
              <a:buNone/>
            </a:pPr>
            <a:endParaRPr lang="en-US" dirty="0"/>
          </a:p>
          <a:p>
            <a:pPr marL="804672" lvl="3" indent="0">
              <a:buNone/>
            </a:pPr>
            <a:endParaRPr lang="en-US" dirty="0"/>
          </a:p>
          <a:p>
            <a:pPr lvl="2"/>
            <a:endParaRPr lang="ro-RO" dirty="0"/>
          </a:p>
          <a:p>
            <a:pPr lvl="1"/>
            <a:endParaRPr lang="en-US" dirty="0"/>
          </a:p>
          <a:p>
            <a:pPr lvl="1"/>
            <a:endParaRPr lang="en-US" dirty="0"/>
          </a:p>
          <a:p>
            <a:pPr lvl="1"/>
            <a:endParaRPr lang="en-US" dirty="0"/>
          </a:p>
        </p:txBody>
      </p:sp>
      <p:sp>
        <p:nvSpPr>
          <p:cNvPr id="2" name="Title 1"/>
          <p:cNvSpPr>
            <a:spLocks noGrp="1"/>
          </p:cNvSpPr>
          <p:nvPr>
            <p:ph type="title"/>
          </p:nvPr>
        </p:nvSpPr>
        <p:spPr/>
        <p:txBody>
          <a:bodyPr/>
          <a:lstStyle/>
          <a:p>
            <a:r>
              <a:rPr lang="en-US" dirty="0"/>
              <a:t>Basic Reinforcement Learning</a:t>
            </a:r>
          </a:p>
        </p:txBody>
      </p:sp>
    </p:spTree>
    <p:extLst>
      <p:ext uri="{BB962C8B-B14F-4D97-AF65-F5344CB8AC3E}">
        <p14:creationId xmlns:p14="http://schemas.microsoft.com/office/powerpoint/2010/main" val="312580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B4EB7-532B-DE3A-6272-18F6FACC14F6}"/>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DDEA18C5-6719-3501-3B22-841F041BF3FA}"/>
                  </a:ext>
                </a:extLst>
              </p:cNvPr>
              <p:cNvSpPr>
                <a:spLocks noGrp="1"/>
              </p:cNvSpPr>
              <p:nvPr>
                <p:ph idx="1"/>
              </p:nvPr>
            </p:nvSpPr>
            <p:spPr>
              <a:xfrm>
                <a:off x="1674812" y="1905000"/>
                <a:ext cx="9144000" cy="4267200"/>
              </a:xfrm>
            </p:spPr>
            <p:txBody>
              <a:bodyPr>
                <a:normAutofit/>
              </a:bodyPr>
              <a:lstStyle/>
              <a:p>
                <a:pPr marL="576072" lvl="2" indent="0">
                  <a:buNone/>
                </a:pPr>
                <a:r>
                  <a:rPr lang="en-US" sz="2000" dirty="0"/>
                  <a:t>Monte Carlo Method:</a:t>
                </a:r>
              </a:p>
              <a:p>
                <a:pPr marL="804672" lvl="3" indent="0">
                  <a:buNone/>
                </a:pPr>
                <a:endParaRPr lang="en-US" dirty="0"/>
              </a:p>
              <a:p>
                <a:pPr marL="804672" lvl="3" indent="0">
                  <a:buNone/>
                </a:pPr>
                <a:r>
                  <a:rPr lang="en-US" dirty="0"/>
                  <a:t>The way the learning is performed is called policy iteration and contains two steps:</a:t>
                </a:r>
              </a:p>
              <a:p>
                <a:pPr marL="804672" lvl="3" indent="0">
                  <a:buNone/>
                </a:pPr>
                <a:endParaRPr lang="en-US" dirty="0"/>
              </a:p>
              <a:p>
                <a:pPr marL="804672" lvl="3" indent="0">
                  <a:buNone/>
                </a:pPr>
                <a:r>
                  <a:rPr lang="en-US" dirty="0"/>
                  <a:t>	1. Policy Evaluation: Start with a policy </a:t>
                </a:r>
                <a14:m>
                  <m:oMath xmlns:m="http://schemas.openxmlformats.org/officeDocument/2006/math">
                    <m:r>
                      <a:rPr lang="en-US" b="0" i="1" smtClean="0">
                        <a:latin typeface="Cambria Math" panose="02040503050406030204" pitchFamily="18" charset="0"/>
                      </a:rPr>
                      <m:t>𝜋</m:t>
                    </m:r>
                  </m:oMath>
                </a14:m>
                <a:r>
                  <a:rPr lang="en-US" dirty="0"/>
                  <a:t> and estimate the Q(</a:t>
                </a:r>
                <a:r>
                  <a:rPr lang="en-US" dirty="0" err="1"/>
                  <a:t>s,a</a:t>
                </a:r>
                <a:r>
                  <a:rPr lang="en-US" dirty="0"/>
                  <a:t>) values based on sampling</a:t>
                </a:r>
              </a:p>
              <a:p>
                <a:pPr marL="804672" lvl="3" indent="0">
                  <a:buNone/>
                </a:pPr>
                <a:endParaRPr lang="en-US" dirty="0"/>
              </a:p>
              <a:p>
                <a:pPr marL="804672" lvl="3" indent="0">
                  <a:buNone/>
                </a:pPr>
                <a:r>
                  <a:rPr lang="en-US" dirty="0"/>
                  <a:t>	2. Policy Improvement: </a:t>
                </a:r>
                <a14:m>
                  <m:oMath xmlns:m="http://schemas.openxmlformats.org/officeDocument/2006/math">
                    <m:r>
                      <a:rPr lang="en-US" i="1">
                        <a:latin typeface="Cambria Math" panose="02040503050406030204" pitchFamily="18" charset="0"/>
                      </a:rPr>
                      <m:t>𝜋</m:t>
                    </m:r>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arg</m:t>
                        </m:r>
                      </m:fName>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e>
                        </m:func>
                      </m:e>
                    </m:func>
                  </m:oMath>
                </a14:m>
                <a:r>
                  <a:rPr lang="en-US" dirty="0"/>
                  <a:t>, where Q values can be obtained by using: 	</a:t>
                </a:r>
              </a:p>
              <a:p>
                <a:pPr marL="804672" lvl="3"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𝑅</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i="1">
                          <a:latin typeface="Cambria Math" panose="02040503050406030204" pitchFamily="18" charset="0"/>
                        </a:rPr>
                        <m:t>+</m:t>
                      </m:r>
                      <m:r>
                        <a:rPr lang="en-US" b="0" i="1" smtClean="0">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r>
                            <a:rPr lang="en-US" i="1">
                              <a:latin typeface="Cambria Math" panose="02040503050406030204" pitchFamily="18" charset="0"/>
                            </a:rPr>
                            <m:t>𝑄</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m:t>
                              </m:r>
                            </m:sup>
                          </m:sSup>
                          <m:r>
                            <a:rPr lang="en-US" i="1">
                              <a:latin typeface="Cambria Math" panose="02040503050406030204" pitchFamily="18" charset="0"/>
                            </a:rPr>
                            <m:t>)</m:t>
                          </m:r>
                        </m:e>
                      </m:func>
                    </m:oMath>
                  </m:oMathPara>
                </a14:m>
                <a:endParaRPr lang="en-US" dirty="0"/>
              </a:p>
              <a:p>
                <a:pPr marL="804672" lvl="3" indent="0">
                  <a:buNone/>
                </a:pPr>
                <a:endParaRPr lang="en-US" dirty="0"/>
              </a:p>
              <a:p>
                <a:pPr marL="804672" lvl="3" indent="0">
                  <a:buNone/>
                </a:pPr>
                <a:r>
                  <a:rPr lang="en-US" dirty="0"/>
                  <a:t>	Repeat until there is no change in policy</a:t>
                </a:r>
              </a:p>
              <a:p>
                <a:pPr marL="804672" lvl="3" indent="0">
                  <a:buNone/>
                </a:pPr>
                <a:endParaRPr lang="en-US" dirty="0"/>
              </a:p>
              <a:p>
                <a:pPr marL="804672" lvl="3" indent="0">
                  <a:buNone/>
                </a:pPr>
                <a:endParaRPr lang="en-US" dirty="0"/>
              </a:p>
              <a:p>
                <a:pPr marL="804672" lvl="3" indent="0">
                  <a:buNone/>
                </a:pPr>
                <a:endParaRPr lang="en-US" dirty="0"/>
              </a:p>
              <a:p>
                <a:pPr marL="1090422" lvl="3" indent="-285750"/>
                <a:endParaRPr lang="en-US" sz="1600" dirty="0"/>
              </a:p>
              <a:p>
                <a:pPr marL="1090422" lvl="3" indent="-285750"/>
                <a:endParaRPr lang="en-US" dirty="0"/>
              </a:p>
              <a:p>
                <a:pPr marL="1090422" lvl="3" indent="-285750"/>
                <a:endParaRPr lang="en-US" dirty="0"/>
              </a:p>
              <a:p>
                <a:pPr marL="576072" lvl="2" indent="0">
                  <a:buNone/>
                </a:pPr>
                <a:endParaRPr lang="en-US" dirty="0"/>
              </a:p>
              <a:p>
                <a:pPr marL="804672" lvl="3" indent="0">
                  <a:buNone/>
                </a:pPr>
                <a:endParaRPr lang="en-US" dirty="0"/>
              </a:p>
              <a:p>
                <a:pPr lvl="2"/>
                <a:endParaRPr lang="ro-RO" dirty="0"/>
              </a:p>
              <a:p>
                <a:pPr lvl="1"/>
                <a:endParaRPr lang="en-US" dirty="0"/>
              </a:p>
              <a:p>
                <a:pPr lvl="1"/>
                <a:endParaRPr lang="en-US" dirty="0"/>
              </a:p>
              <a:p>
                <a:pPr lvl="1"/>
                <a:endParaRPr lang="en-US" dirty="0"/>
              </a:p>
            </p:txBody>
          </p:sp>
        </mc:Choice>
        <mc:Fallback xmlns="">
          <p:sp>
            <p:nvSpPr>
              <p:cNvPr id="9" name="Content Placeholder 8">
                <a:extLst>
                  <a:ext uri="{FF2B5EF4-FFF2-40B4-BE49-F238E27FC236}">
                    <a16:creationId xmlns:a16="http://schemas.microsoft.com/office/drawing/2014/main" id="{DDEA18C5-6719-3501-3B22-841F041BF3FA}"/>
                  </a:ext>
                </a:extLst>
              </p:cNvPr>
              <p:cNvSpPr>
                <a:spLocks noGrp="1" noRot="1" noChangeAspect="1" noMove="1" noResize="1" noEditPoints="1" noAdjustHandles="1" noChangeArrowheads="1" noChangeShapeType="1" noTextEdit="1"/>
              </p:cNvSpPr>
              <p:nvPr>
                <p:ph idx="1"/>
              </p:nvPr>
            </p:nvSpPr>
            <p:spPr>
              <a:xfrm>
                <a:off x="1674812" y="1905000"/>
                <a:ext cx="9144000" cy="4267200"/>
              </a:xfrm>
              <a:blipFill>
                <a:blip r:embed="rId3"/>
                <a:stretch>
                  <a:fillRect t="-1780" r="-277"/>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6DDA058E-591D-3FBB-2A17-DD1F042B96FE}"/>
              </a:ext>
            </a:extLst>
          </p:cNvPr>
          <p:cNvSpPr>
            <a:spLocks noGrp="1"/>
          </p:cNvSpPr>
          <p:nvPr>
            <p:ph type="title"/>
          </p:nvPr>
        </p:nvSpPr>
        <p:spPr/>
        <p:txBody>
          <a:bodyPr/>
          <a:lstStyle/>
          <a:p>
            <a:r>
              <a:rPr lang="en-US" dirty="0"/>
              <a:t>Basic Reinforcement Learning</a:t>
            </a:r>
          </a:p>
        </p:txBody>
      </p:sp>
    </p:spTree>
    <p:extLst>
      <p:ext uri="{BB962C8B-B14F-4D97-AF65-F5344CB8AC3E}">
        <p14:creationId xmlns:p14="http://schemas.microsoft.com/office/powerpoint/2010/main" val="2625888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p:cNvSpPr>
                <a:spLocks noGrp="1"/>
              </p:cNvSpPr>
              <p:nvPr>
                <p:ph idx="1"/>
              </p:nvPr>
            </p:nvSpPr>
            <p:spPr>
              <a:xfrm>
                <a:off x="1674812" y="1905000"/>
                <a:ext cx="9144000" cy="4267200"/>
              </a:xfrm>
            </p:spPr>
            <p:txBody>
              <a:bodyPr>
                <a:normAutofit/>
              </a:bodyPr>
              <a:lstStyle/>
              <a:p>
                <a:pPr marL="861822" lvl="2" indent="-285750"/>
                <a:r>
                  <a:rPr lang="en-US" sz="2000" dirty="0"/>
                  <a:t>Monte Carlo Method:</a:t>
                </a:r>
              </a:p>
              <a:p>
                <a:pPr marL="1090422" lvl="3" indent="-285750"/>
                <a:endParaRPr lang="en-US" dirty="0"/>
              </a:p>
              <a:p>
                <a:pPr marL="804672" lvl="3" indent="0">
                  <a:buNone/>
                </a:pPr>
                <a:r>
                  <a:rPr lang="en-US" dirty="0"/>
                  <a:t>Of course, the main problem is computing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𝑅</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i="1">
                        <a:latin typeface="Cambria Math" panose="02040503050406030204" pitchFamily="18" charset="0"/>
                      </a:rPr>
                      <m:t>+</m:t>
                    </m:r>
                    <m:func>
                      <m:funcPr>
                        <m:ctrlPr>
                          <a:rPr lang="en-US" i="1">
                            <a:latin typeface="Cambria Math" panose="02040503050406030204" pitchFamily="18" charset="0"/>
                          </a:rPr>
                        </m:ctrlPr>
                      </m:funcPr>
                      <m:fName>
                        <m:r>
                          <a:rPr lang="en-US" b="0" i="1" smtClean="0">
                            <a:latin typeface="Cambria Math" panose="02040503050406030204" pitchFamily="18" charset="0"/>
                          </a:rPr>
                          <m:t>𝛾</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r>
                          <a:rPr lang="en-US" i="1">
                            <a:latin typeface="Cambria Math" panose="02040503050406030204" pitchFamily="18" charset="0"/>
                          </a:rPr>
                          <m:t>𝑄</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m:t>
                            </m:r>
                          </m:sup>
                        </m:sSup>
                        <m:r>
                          <a:rPr lang="en-US" i="1">
                            <a:latin typeface="Cambria Math" panose="02040503050406030204" pitchFamily="18" charset="0"/>
                          </a:rPr>
                          <m:t>)</m:t>
                        </m:r>
                      </m:e>
                    </m:func>
                  </m:oMath>
                </a14:m>
                <a:r>
                  <a:rPr lang="en-US" dirty="0"/>
                  <a:t> since we don’t have </a:t>
                </a:r>
                <a14:m>
                  <m:oMath xmlns:m="http://schemas.openxmlformats.org/officeDocument/2006/math">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r>
                          <a:rPr lang="en-US" i="1">
                            <a:latin typeface="Cambria Math" panose="02040503050406030204" pitchFamily="18" charset="0"/>
                          </a:rPr>
                          <m:t>𝑄</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m:t>
                            </m:r>
                          </m:sup>
                        </m:sSup>
                        <m:r>
                          <a:rPr lang="en-US" i="1">
                            <a:latin typeface="Cambria Math" panose="02040503050406030204" pitchFamily="18" charset="0"/>
                          </a:rPr>
                          <m:t>)</m:t>
                        </m:r>
                      </m:e>
                    </m:func>
                  </m:oMath>
                </a14:m>
                <a:endParaRPr lang="en-US" dirty="0"/>
              </a:p>
              <a:p>
                <a:pPr marL="804672" lvl="3" indent="0">
                  <a:buNone/>
                </a:pPr>
                <a:endParaRPr lang="en-US" dirty="0"/>
              </a:p>
              <a:p>
                <a:pPr marL="804672" lvl="3" indent="0">
                  <a:buNone/>
                </a:pPr>
                <a:r>
                  <a:rPr lang="en-US" dirty="0"/>
                  <a:t>These can be estimated. More exact, the Monte Carlo Method is as following</a:t>
                </a:r>
              </a:p>
              <a:p>
                <a:pPr marL="804672" lvl="3" indent="0">
                  <a:buNone/>
                </a:pPr>
                <a:r>
                  <a:rPr lang="en-US" dirty="0"/>
                  <a:t>	1. Initialize Q(</a:t>
                </a:r>
                <a:r>
                  <a:rPr lang="en-US" dirty="0" err="1"/>
                  <a:t>s,a</a:t>
                </a:r>
                <a:r>
                  <a:rPr lang="en-US" dirty="0"/>
                  <a:t>) with some values (0)</a:t>
                </a:r>
              </a:p>
              <a:p>
                <a:pPr marL="804672" lvl="3" indent="0">
                  <a:buNone/>
                </a:pPr>
                <a:r>
                  <a:rPr lang="en-US" dirty="0"/>
                  <a:t>	2. Generate an episode starting from a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0</m:t>
                        </m:r>
                      </m:sub>
                    </m:sSub>
                  </m:oMath>
                </a14:m>
                <a:r>
                  <a:rPr lang="en-US" dirty="0"/>
                  <a:t> until finish according to a policy </a:t>
                </a:r>
                <a14:m>
                  <m:oMath xmlns:m="http://schemas.openxmlformats.org/officeDocument/2006/math">
                    <m:r>
                      <a:rPr lang="en-US" b="0" i="1" smtClean="0">
                        <a:latin typeface="Cambria Math" panose="02040503050406030204" pitchFamily="18" charset="0"/>
                      </a:rPr>
                      <m:t>𝜋</m:t>
                    </m:r>
                  </m:oMath>
                </a14:m>
                <a:endParaRPr lang="en-US" dirty="0"/>
              </a:p>
              <a:p>
                <a:pPr marL="804672" lvl="3" indent="0">
                  <a:buNone/>
                </a:pPr>
                <a:r>
                  <a:rPr lang="en-US" dirty="0"/>
                  <a:t>  3. Store in a table the average values for each of the Q(</a:t>
                </a:r>
                <a:r>
                  <a:rPr lang="en-US" dirty="0" err="1"/>
                  <a:t>s,a</a:t>
                </a:r>
                <a:r>
                  <a:rPr lang="en-US" dirty="0"/>
                  <a:t>) from the episode.</a:t>
                </a:r>
              </a:p>
              <a:p>
                <a:pPr marL="804672" lvl="3" indent="0">
                  <a:buNone/>
                </a:pPr>
                <a:r>
                  <a:rPr lang="en-US" dirty="0"/>
                  <a:t>		(as episodes increase the average will be a good approximation to the 		real value)</a:t>
                </a:r>
              </a:p>
              <a:p>
                <a:pPr marL="804672" lvl="3" indent="0">
                  <a:buNone/>
                </a:pPr>
                <a:r>
                  <a:rPr lang="en-US" dirty="0"/>
                  <a:t>  4. Repeat from 2.</a:t>
                </a:r>
              </a:p>
              <a:p>
                <a:pPr marL="804672" lvl="3" indent="0">
                  <a:buNone/>
                </a:pPr>
                <a:r>
                  <a:rPr lang="en-US" dirty="0"/>
                  <a:t>	</a:t>
                </a:r>
              </a:p>
              <a:p>
                <a:pPr marL="804672" lvl="3" indent="0">
                  <a:buNone/>
                </a:pPr>
                <a:endParaRPr lang="en-US" dirty="0"/>
              </a:p>
              <a:p>
                <a:pPr marL="1090422" lvl="3" indent="-285750"/>
                <a:endParaRPr lang="en-US" sz="1600" dirty="0"/>
              </a:p>
              <a:p>
                <a:pPr marL="1090422" lvl="3" indent="-285750"/>
                <a:endParaRPr lang="en-US" dirty="0"/>
              </a:p>
              <a:p>
                <a:pPr marL="1090422" lvl="3" indent="-285750"/>
                <a:endParaRPr lang="en-US" dirty="0"/>
              </a:p>
              <a:p>
                <a:pPr marL="576072" lvl="2" indent="0">
                  <a:buNone/>
                </a:pPr>
                <a:endParaRPr lang="en-US" dirty="0"/>
              </a:p>
              <a:p>
                <a:pPr marL="804672" lvl="3" indent="0">
                  <a:buNone/>
                </a:pPr>
                <a:endParaRPr lang="en-US" dirty="0"/>
              </a:p>
              <a:p>
                <a:pPr lvl="2"/>
                <a:endParaRPr lang="ro-RO" dirty="0"/>
              </a:p>
              <a:p>
                <a:pPr lvl="1"/>
                <a:endParaRPr lang="en-US" dirty="0"/>
              </a:p>
              <a:p>
                <a:pPr lvl="1"/>
                <a:endParaRPr lang="en-US" dirty="0"/>
              </a:p>
              <a:p>
                <a:pPr lvl="1"/>
                <a:endParaRPr lang="en-US" dirty="0"/>
              </a:p>
            </p:txBody>
          </p:sp>
        </mc:Choice>
        <mc:Fallback xmlns="">
          <p:sp>
            <p:nvSpPr>
              <p:cNvPr id="9" name="Content Placeholder 8"/>
              <p:cNvSpPr>
                <a:spLocks noGrp="1" noRot="1" noChangeAspect="1" noMove="1" noResize="1" noEditPoints="1" noAdjustHandles="1" noChangeArrowheads="1" noChangeShapeType="1" noTextEdit="1"/>
              </p:cNvSpPr>
              <p:nvPr>
                <p:ph idx="1"/>
              </p:nvPr>
            </p:nvSpPr>
            <p:spPr>
              <a:xfrm>
                <a:off x="1674812" y="1905000"/>
                <a:ext cx="9144000" cy="4267200"/>
              </a:xfrm>
              <a:blipFill rotWithShape="0">
                <a:blip r:embed="rId2"/>
                <a:stretch>
                  <a:fillRect t="-1571"/>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Basic Reinforcement Learning</a:t>
            </a:r>
          </a:p>
        </p:txBody>
      </p:sp>
    </p:spTree>
    <p:extLst>
      <p:ext uri="{BB962C8B-B14F-4D97-AF65-F5344CB8AC3E}">
        <p14:creationId xmlns:p14="http://schemas.microsoft.com/office/powerpoint/2010/main" val="366889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p:cNvSpPr>
                <a:spLocks noGrp="1"/>
              </p:cNvSpPr>
              <p:nvPr>
                <p:ph idx="1"/>
              </p:nvPr>
            </p:nvSpPr>
            <p:spPr>
              <a:xfrm>
                <a:off x="1674812" y="1905000"/>
                <a:ext cx="9144000" cy="4267200"/>
              </a:xfrm>
            </p:spPr>
            <p:txBody>
              <a:bodyPr>
                <a:normAutofit/>
              </a:bodyPr>
              <a:lstStyle/>
              <a:p>
                <a:pPr marL="861822" lvl="2" indent="-285750"/>
                <a:r>
                  <a:rPr lang="en-US" sz="2000" dirty="0"/>
                  <a:t>Monte Carlo Method:</a:t>
                </a:r>
              </a:p>
              <a:p>
                <a:pPr marL="1090422" lvl="3" indent="-285750"/>
                <a:endParaRPr lang="en-US" dirty="0"/>
              </a:p>
              <a:p>
                <a:pPr marL="804672" lvl="3" indent="0">
                  <a:buNone/>
                </a:pPr>
                <a:r>
                  <a:rPr lang="en-US" dirty="0"/>
                  <a:t>Since the policy </a:t>
                </a:r>
                <a14:m>
                  <m:oMath xmlns:m="http://schemas.openxmlformats.org/officeDocument/2006/math">
                    <m:r>
                      <a:rPr lang="en-US" b="0" i="1" smtClean="0">
                        <a:latin typeface="Cambria Math" panose="02040503050406030204" pitchFamily="18" charset="0"/>
                      </a:rPr>
                      <m:t>𝜋</m:t>
                    </m:r>
                  </m:oMath>
                </a14:m>
                <a:r>
                  <a:rPr lang="en-US" dirty="0"/>
                  <a:t> is computed greedy with respect to the current value function, each change in Q(</a:t>
                </a:r>
                <a:r>
                  <a:rPr lang="en-US" dirty="0" err="1"/>
                  <a:t>s,a</a:t>
                </a:r>
                <a:r>
                  <a:rPr lang="en-US" dirty="0"/>
                  <a:t>) will produce a new policy, until the optimal policy is obtained</a:t>
                </a:r>
              </a:p>
              <a:p>
                <a:pPr marL="804672" lvl="3" indent="0">
                  <a:buNone/>
                </a:pPr>
                <a:endParaRPr lang="en-US" dirty="0"/>
              </a:p>
              <a:p>
                <a:pPr marL="804672" lvl="3" indent="0">
                  <a:buNone/>
                </a:pPr>
                <a:r>
                  <a:rPr lang="en-US" dirty="0"/>
                  <a:t>However, all the states and all the actions need to be visited (many times) in order to have the correct Q(</a:t>
                </a:r>
                <a:r>
                  <a:rPr lang="en-US" dirty="0" err="1"/>
                  <a:t>s,a</a:t>
                </a:r>
                <a:r>
                  <a:rPr lang="en-US" dirty="0"/>
                  <a:t>) for every combination of state and action.</a:t>
                </a:r>
              </a:p>
              <a:p>
                <a:pPr marL="804672" lvl="3" indent="0">
                  <a:buNone/>
                </a:pPr>
                <a:endParaRPr lang="en-US" dirty="0"/>
              </a:p>
              <a:p>
                <a:pPr marL="804672" lvl="3" indent="0">
                  <a:buNone/>
                </a:pPr>
                <a:r>
                  <a:rPr lang="en-US" dirty="0"/>
                  <a:t>A solution: </a:t>
                </a:r>
              </a:p>
              <a:p>
                <a:pPr marL="804672" lvl="3" indent="0">
                  <a:buNone/>
                </a:pPr>
                <a:r>
                  <a:rPr lang="en-US" dirty="0"/>
                  <a:t>		1. Generate an episode from each state/action combination</a:t>
                </a:r>
              </a:p>
              <a:p>
                <a:pPr marL="804672" lvl="3" indent="0">
                  <a:buNone/>
                </a:pPr>
                <a:r>
                  <a:rPr lang="en-US" dirty="0"/>
                  <a:t>		2. From time to time, don’t follow the optimal policy</a:t>
                </a:r>
              </a:p>
              <a:p>
                <a:pPr marL="804672" lvl="3" indent="0">
                  <a:buNone/>
                </a:pPr>
                <a:endParaRPr lang="en-US" dirty="0"/>
              </a:p>
              <a:p>
                <a:pPr marL="804672" lvl="3" indent="0">
                  <a:buNone/>
                </a:pPr>
                <a:r>
                  <a:rPr lang="en-US" dirty="0"/>
                  <a:t>	</a:t>
                </a:r>
              </a:p>
              <a:p>
                <a:pPr marL="804672" lvl="3" indent="0">
                  <a:buNone/>
                </a:pPr>
                <a:endParaRPr lang="en-US" dirty="0"/>
              </a:p>
              <a:p>
                <a:pPr marL="1090422" lvl="3" indent="-285750"/>
                <a:endParaRPr lang="en-US" sz="1600" dirty="0"/>
              </a:p>
              <a:p>
                <a:pPr marL="1090422" lvl="3" indent="-285750"/>
                <a:endParaRPr lang="en-US" dirty="0"/>
              </a:p>
              <a:p>
                <a:pPr marL="1090422" lvl="3" indent="-285750"/>
                <a:endParaRPr lang="en-US" dirty="0"/>
              </a:p>
              <a:p>
                <a:pPr marL="576072" lvl="2" indent="0">
                  <a:buNone/>
                </a:pPr>
                <a:endParaRPr lang="en-US" dirty="0"/>
              </a:p>
              <a:p>
                <a:pPr marL="804672" lvl="3" indent="0">
                  <a:buNone/>
                </a:pPr>
                <a:endParaRPr lang="en-US" dirty="0"/>
              </a:p>
              <a:p>
                <a:pPr lvl="2"/>
                <a:endParaRPr lang="ro-RO" dirty="0"/>
              </a:p>
              <a:p>
                <a:pPr lvl="1"/>
                <a:endParaRPr lang="en-US" dirty="0"/>
              </a:p>
              <a:p>
                <a:pPr lvl="1"/>
                <a:endParaRPr lang="en-US" dirty="0"/>
              </a:p>
              <a:p>
                <a:pPr lvl="1"/>
                <a:endParaRPr lang="en-US" dirty="0"/>
              </a:p>
            </p:txBody>
          </p:sp>
        </mc:Choice>
        <mc:Fallback xmlns="">
          <p:sp>
            <p:nvSpPr>
              <p:cNvPr id="9" name="Content Placeholder 8"/>
              <p:cNvSpPr>
                <a:spLocks noGrp="1" noRot="1" noChangeAspect="1" noMove="1" noResize="1" noEditPoints="1" noAdjustHandles="1" noChangeArrowheads="1" noChangeShapeType="1" noTextEdit="1"/>
              </p:cNvSpPr>
              <p:nvPr>
                <p:ph idx="1"/>
              </p:nvPr>
            </p:nvSpPr>
            <p:spPr>
              <a:xfrm>
                <a:off x="1674812" y="1905000"/>
                <a:ext cx="9144000" cy="4267200"/>
              </a:xfrm>
              <a:blipFill rotWithShape="0">
                <a:blip r:embed="rId2"/>
                <a:stretch>
                  <a:fillRect t="-1571"/>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Basic Reinforcement Learning</a:t>
            </a:r>
          </a:p>
        </p:txBody>
      </p:sp>
    </p:spTree>
    <p:extLst>
      <p:ext uri="{BB962C8B-B14F-4D97-AF65-F5344CB8AC3E}">
        <p14:creationId xmlns:p14="http://schemas.microsoft.com/office/powerpoint/2010/main" val="1680606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1674812" y="1905000"/>
            <a:ext cx="9144000" cy="4267200"/>
          </a:xfrm>
        </p:spPr>
        <p:txBody>
          <a:bodyPr>
            <a:normAutofit/>
          </a:bodyPr>
          <a:lstStyle/>
          <a:p>
            <a:pPr marL="861822" lvl="2" indent="-285750"/>
            <a:r>
              <a:rPr lang="en-US" sz="2000" dirty="0"/>
              <a:t>Example: Black Jack Game</a:t>
            </a:r>
          </a:p>
          <a:p>
            <a:pPr marL="576072" lvl="2" indent="0">
              <a:buNone/>
            </a:pPr>
            <a:r>
              <a:rPr lang="en-US" sz="2000" dirty="0">
                <a:sym typeface="Wingdings" panose="05000000000000000000" pitchFamily="2" charset="2"/>
              </a:rPr>
              <a:t>	Rules of blackjack:</a:t>
            </a:r>
          </a:p>
          <a:p>
            <a:pPr marL="1376172" lvl="4" indent="-342900">
              <a:buFont typeface="Arial" panose="020B0604020202020204" pitchFamily="34" charset="0"/>
              <a:buChar char="•"/>
            </a:pPr>
            <a:r>
              <a:rPr lang="en-US" dirty="0">
                <a:sym typeface="Wingdings" panose="05000000000000000000" pitchFamily="2" charset="2"/>
              </a:rPr>
              <a:t>There is a dealer and a player</a:t>
            </a:r>
          </a:p>
          <a:p>
            <a:pPr marL="1376172" lvl="4" indent="-342900">
              <a:buFont typeface="Arial" panose="020B0604020202020204" pitchFamily="34" charset="0"/>
              <a:buChar char="•"/>
            </a:pPr>
            <a:r>
              <a:rPr lang="en-US" dirty="0">
                <a:sym typeface="Wingdings" panose="05000000000000000000" pitchFamily="2" charset="2"/>
              </a:rPr>
              <a:t>Each player is dealt 2 cards. Face-up. The dealer is dealt two cards, one face-up, one face-down</a:t>
            </a:r>
          </a:p>
          <a:p>
            <a:pPr marL="1376172" lvl="4" indent="-342900">
              <a:buFont typeface="Arial" panose="020B0604020202020204" pitchFamily="34" charset="0"/>
              <a:buChar char="•"/>
            </a:pPr>
            <a:r>
              <a:rPr lang="en-US" dirty="0">
                <a:sym typeface="Wingdings" panose="05000000000000000000" pitchFamily="2" charset="2"/>
              </a:rPr>
              <a:t>The goal is to get the sum of your cards, as close to 21 as possible but don’t go over 21</a:t>
            </a:r>
          </a:p>
          <a:p>
            <a:pPr marL="1376172" lvl="4" indent="-342900">
              <a:buFont typeface="Arial" panose="020B0604020202020204" pitchFamily="34" charset="0"/>
              <a:buChar char="•"/>
            </a:pPr>
            <a:r>
              <a:rPr lang="en-US" dirty="0">
                <a:sym typeface="Wingdings" panose="05000000000000000000" pitchFamily="2" charset="2"/>
              </a:rPr>
              <a:t>Cards value(2-9 their number, J, Q, K -10 points)</a:t>
            </a:r>
          </a:p>
          <a:p>
            <a:pPr marL="1376172" lvl="4" indent="-342900">
              <a:buFont typeface="Arial" panose="020B0604020202020204" pitchFamily="34" charset="0"/>
              <a:buChar char="•"/>
            </a:pPr>
            <a:r>
              <a:rPr lang="en-US" dirty="0">
                <a:sym typeface="Wingdings" panose="05000000000000000000" pitchFamily="2" charset="2"/>
              </a:rPr>
              <a:t>An ace can be considered a 1 or a 10</a:t>
            </a:r>
          </a:p>
          <a:p>
            <a:pPr marL="1376172" lvl="4" indent="-342900">
              <a:buFont typeface="Arial" panose="020B0604020202020204" pitchFamily="34" charset="0"/>
              <a:buChar char="•"/>
            </a:pPr>
            <a:r>
              <a:rPr lang="en-US" dirty="0">
                <a:sym typeface="Wingdings" panose="05000000000000000000" pitchFamily="2" charset="2"/>
              </a:rPr>
              <a:t>You have two actions possible: stay or hit</a:t>
            </a:r>
          </a:p>
          <a:p>
            <a:pPr marL="1376172" lvl="4" indent="-342900">
              <a:buFont typeface="Arial" panose="020B0604020202020204" pitchFamily="34" charset="0"/>
              <a:buChar char="•"/>
            </a:pPr>
            <a:r>
              <a:rPr lang="en-US" dirty="0">
                <a:sym typeface="Wingdings" panose="05000000000000000000" pitchFamily="2" charset="2"/>
              </a:rPr>
              <a:t>The dealer always follows this policy: hit until cards sum 17 or more then stay</a:t>
            </a:r>
          </a:p>
          <a:p>
            <a:pPr marL="1376172" lvl="4" indent="-342900">
              <a:buFont typeface="Arial" panose="020B0604020202020204" pitchFamily="34" charset="0"/>
              <a:buChar char="•"/>
            </a:pPr>
            <a:r>
              <a:rPr lang="en-US" dirty="0">
                <a:sym typeface="Wingdings" panose="05000000000000000000" pitchFamily="2" charset="2"/>
              </a:rPr>
              <a:t>The player closer to 21 wins. The one over 21, loses</a:t>
            </a:r>
          </a:p>
          <a:p>
            <a:pPr marL="1033272" lvl="4" indent="0">
              <a:buNone/>
            </a:pPr>
            <a:endParaRPr lang="en-US" dirty="0"/>
          </a:p>
          <a:p>
            <a:pPr marL="804672" lvl="3" indent="0">
              <a:buNone/>
            </a:pPr>
            <a:r>
              <a:rPr lang="en-US" dirty="0"/>
              <a:t>	</a:t>
            </a:r>
          </a:p>
          <a:p>
            <a:pPr marL="804672" lvl="3" indent="0">
              <a:buNone/>
            </a:pPr>
            <a:endParaRPr lang="en-US" dirty="0"/>
          </a:p>
          <a:p>
            <a:pPr marL="1090422" lvl="3" indent="-285750"/>
            <a:endParaRPr lang="en-US" sz="1600" dirty="0"/>
          </a:p>
          <a:p>
            <a:pPr marL="1090422" lvl="3" indent="-285750"/>
            <a:endParaRPr lang="en-US" dirty="0"/>
          </a:p>
          <a:p>
            <a:pPr marL="1090422" lvl="3" indent="-285750"/>
            <a:endParaRPr lang="en-US" dirty="0"/>
          </a:p>
          <a:p>
            <a:pPr marL="576072" lvl="2" indent="0">
              <a:buNone/>
            </a:pPr>
            <a:endParaRPr lang="en-US" dirty="0"/>
          </a:p>
          <a:p>
            <a:pPr marL="804672" lvl="3" indent="0">
              <a:buNone/>
            </a:pPr>
            <a:endParaRPr lang="en-US" dirty="0"/>
          </a:p>
          <a:p>
            <a:pPr lvl="2"/>
            <a:endParaRPr lang="ro-RO" dirty="0"/>
          </a:p>
          <a:p>
            <a:pPr lvl="1"/>
            <a:endParaRPr lang="en-US" dirty="0"/>
          </a:p>
          <a:p>
            <a:pPr lvl="1"/>
            <a:endParaRPr lang="en-US" dirty="0"/>
          </a:p>
          <a:p>
            <a:pPr lvl="1"/>
            <a:endParaRPr lang="en-US" dirty="0"/>
          </a:p>
        </p:txBody>
      </p:sp>
      <p:sp>
        <p:nvSpPr>
          <p:cNvPr id="2" name="Title 1"/>
          <p:cNvSpPr>
            <a:spLocks noGrp="1"/>
          </p:cNvSpPr>
          <p:nvPr>
            <p:ph type="title"/>
          </p:nvPr>
        </p:nvSpPr>
        <p:spPr/>
        <p:txBody>
          <a:bodyPr/>
          <a:lstStyle/>
          <a:p>
            <a:r>
              <a:rPr lang="en-US" dirty="0"/>
              <a:t>Basic Reinforcement Learning</a:t>
            </a:r>
          </a:p>
        </p:txBody>
      </p:sp>
    </p:spTree>
    <p:extLst>
      <p:ext uri="{BB962C8B-B14F-4D97-AF65-F5344CB8AC3E}">
        <p14:creationId xmlns:p14="http://schemas.microsoft.com/office/powerpoint/2010/main" val="1392326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1674812" y="1905000"/>
            <a:ext cx="9144000" cy="4267200"/>
          </a:xfrm>
        </p:spPr>
        <p:txBody>
          <a:bodyPr>
            <a:normAutofit lnSpcReduction="10000"/>
          </a:bodyPr>
          <a:lstStyle/>
          <a:p>
            <a:pPr marL="576072" lvl="2" indent="0">
              <a:buNone/>
            </a:pPr>
            <a:r>
              <a:rPr lang="en-US" dirty="0"/>
              <a:t>	What is the state:</a:t>
            </a:r>
          </a:p>
          <a:p>
            <a:pPr marL="1319022" lvl="4" indent="-285750">
              <a:buFont typeface="Arial" panose="020B0604020202020204" pitchFamily="34" charset="0"/>
              <a:buChar char="•"/>
            </a:pPr>
            <a:r>
              <a:rPr lang="en-US" dirty="0"/>
              <a:t>Sum of the player’s cards</a:t>
            </a:r>
          </a:p>
          <a:p>
            <a:pPr marL="1319022" lvl="4" indent="-285750">
              <a:buFont typeface="Arial" panose="020B0604020202020204" pitchFamily="34" charset="0"/>
              <a:buChar char="•"/>
            </a:pPr>
            <a:r>
              <a:rPr lang="en-US" dirty="0"/>
              <a:t>If the players has an usable ace</a:t>
            </a:r>
          </a:p>
          <a:p>
            <a:pPr marL="1319022" lvl="4" indent="-285750">
              <a:buFont typeface="Arial" panose="020B0604020202020204" pitchFamily="34" charset="0"/>
              <a:buChar char="•"/>
            </a:pPr>
            <a:r>
              <a:rPr lang="en-US" dirty="0"/>
              <a:t>Sum of the dealer’s cards</a:t>
            </a:r>
          </a:p>
          <a:p>
            <a:pPr marL="1319022" lvl="4" indent="-285750">
              <a:buFont typeface="Arial" panose="020B0604020202020204" pitchFamily="34" charset="0"/>
              <a:buChar char="•"/>
            </a:pPr>
            <a:r>
              <a:rPr lang="en-US" dirty="0"/>
              <a:t>If the dealer has an usable ace</a:t>
            </a:r>
          </a:p>
          <a:p>
            <a:pPr marL="1033272" lvl="4" indent="0">
              <a:buNone/>
            </a:pPr>
            <a:endParaRPr lang="en-US" dirty="0"/>
          </a:p>
          <a:p>
            <a:pPr marL="1033272" lvl="4" indent="0">
              <a:buNone/>
            </a:pPr>
            <a:r>
              <a:rPr lang="en-US" dirty="0"/>
              <a:t>What are the actions:</a:t>
            </a:r>
          </a:p>
          <a:p>
            <a:pPr marL="1319022" lvl="4" indent="-285750">
              <a:buFont typeface="Arial" panose="020B0604020202020204" pitchFamily="34" charset="0"/>
              <a:buChar char="•"/>
            </a:pPr>
            <a:r>
              <a:rPr lang="en-US" dirty="0"/>
              <a:t>Deal</a:t>
            </a:r>
          </a:p>
          <a:p>
            <a:pPr marL="1319022" lvl="4" indent="-285750">
              <a:buFont typeface="Arial" panose="020B0604020202020204" pitchFamily="34" charset="0"/>
              <a:buChar char="•"/>
            </a:pPr>
            <a:r>
              <a:rPr lang="en-US" dirty="0"/>
              <a:t>Stay</a:t>
            </a:r>
          </a:p>
          <a:p>
            <a:pPr marL="1319022" lvl="4" indent="-285750"/>
            <a:endParaRPr lang="en-US" dirty="0"/>
          </a:p>
          <a:p>
            <a:pPr marL="1033272" lvl="4" indent="0">
              <a:buNone/>
            </a:pPr>
            <a:r>
              <a:rPr lang="en-US" dirty="0"/>
              <a:t>What are the rewards:</a:t>
            </a:r>
          </a:p>
          <a:p>
            <a:pPr marL="1319022" lvl="4" indent="-285750">
              <a:buFont typeface="Arial" panose="020B0604020202020204" pitchFamily="34" charset="0"/>
              <a:buChar char="•"/>
            </a:pPr>
            <a:r>
              <a:rPr lang="en-US" dirty="0"/>
              <a:t>Win: 1</a:t>
            </a:r>
          </a:p>
          <a:p>
            <a:pPr marL="1319022" lvl="4" indent="-285750">
              <a:buFont typeface="Arial" panose="020B0604020202020204" pitchFamily="34" charset="0"/>
              <a:buChar char="•"/>
            </a:pPr>
            <a:r>
              <a:rPr lang="en-US" dirty="0"/>
              <a:t>Lose: -1</a:t>
            </a:r>
          </a:p>
          <a:p>
            <a:pPr marL="1319022" lvl="4" indent="-285750">
              <a:buFont typeface="Arial" panose="020B0604020202020204" pitchFamily="34" charset="0"/>
              <a:buChar char="•"/>
            </a:pPr>
            <a:r>
              <a:rPr lang="en-US" dirty="0"/>
              <a:t>Draw: 0</a:t>
            </a:r>
          </a:p>
          <a:p>
            <a:pPr marL="1033272" lvl="4" indent="0">
              <a:buNone/>
            </a:pPr>
            <a:r>
              <a:rPr lang="en-US" dirty="0"/>
              <a:t>	</a:t>
            </a:r>
          </a:p>
          <a:p>
            <a:pPr marL="804672" lvl="3" indent="0">
              <a:buNone/>
            </a:pPr>
            <a:endParaRPr lang="en-US" dirty="0"/>
          </a:p>
          <a:p>
            <a:pPr marL="1090422" lvl="3" indent="-285750"/>
            <a:endParaRPr lang="en-US" sz="1600" dirty="0"/>
          </a:p>
          <a:p>
            <a:pPr marL="1090422" lvl="3" indent="-285750"/>
            <a:endParaRPr lang="en-US" dirty="0"/>
          </a:p>
          <a:p>
            <a:pPr marL="1090422" lvl="3" indent="-285750"/>
            <a:endParaRPr lang="en-US" dirty="0"/>
          </a:p>
          <a:p>
            <a:pPr marL="576072" lvl="2" indent="0">
              <a:buNone/>
            </a:pPr>
            <a:endParaRPr lang="en-US" dirty="0"/>
          </a:p>
          <a:p>
            <a:pPr marL="804672" lvl="3" indent="0">
              <a:buNone/>
            </a:pPr>
            <a:endParaRPr lang="en-US" dirty="0"/>
          </a:p>
          <a:p>
            <a:pPr lvl="2"/>
            <a:endParaRPr lang="ro-RO" dirty="0"/>
          </a:p>
          <a:p>
            <a:pPr lvl="1"/>
            <a:endParaRPr lang="en-US" dirty="0"/>
          </a:p>
          <a:p>
            <a:pPr lvl="1"/>
            <a:endParaRPr lang="en-US" dirty="0"/>
          </a:p>
          <a:p>
            <a:pPr lvl="1"/>
            <a:endParaRPr lang="en-US" dirty="0"/>
          </a:p>
        </p:txBody>
      </p:sp>
      <p:sp>
        <p:nvSpPr>
          <p:cNvPr id="2" name="Title 1"/>
          <p:cNvSpPr>
            <a:spLocks noGrp="1"/>
          </p:cNvSpPr>
          <p:nvPr>
            <p:ph type="title"/>
          </p:nvPr>
        </p:nvSpPr>
        <p:spPr/>
        <p:txBody>
          <a:bodyPr/>
          <a:lstStyle/>
          <a:p>
            <a:r>
              <a:rPr lang="en-US" dirty="0"/>
              <a:t>Basic Reinforcement Learning</a:t>
            </a:r>
          </a:p>
        </p:txBody>
      </p:sp>
    </p:spTree>
    <p:extLst>
      <p:ext uri="{BB962C8B-B14F-4D97-AF65-F5344CB8AC3E}">
        <p14:creationId xmlns:p14="http://schemas.microsoft.com/office/powerpoint/2010/main" val="1750422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1674812" y="1905000"/>
            <a:ext cx="9829800" cy="4267200"/>
          </a:xfrm>
        </p:spPr>
        <p:txBody>
          <a:bodyPr>
            <a:normAutofit/>
          </a:bodyPr>
          <a:lstStyle/>
          <a:p>
            <a:pPr marL="576072" lvl="2" indent="0">
              <a:buNone/>
            </a:pPr>
            <a:r>
              <a:rPr lang="en-US" sz="2000" dirty="0"/>
              <a:t>Example: Black Jack Game</a:t>
            </a:r>
          </a:p>
          <a:p>
            <a:pPr marL="576072" lvl="2" indent="0">
              <a:buNone/>
            </a:pPr>
            <a:r>
              <a:rPr lang="en-US" sz="2000" dirty="0">
                <a:sym typeface="Wingdings" panose="05000000000000000000" pitchFamily="2" charset="2"/>
              </a:rPr>
              <a:t>	</a:t>
            </a:r>
          </a:p>
          <a:p>
            <a:pPr marL="576072" lvl="2" indent="0">
              <a:buNone/>
            </a:pPr>
            <a:r>
              <a:rPr lang="en-US" sz="2000" dirty="0">
                <a:sym typeface="Wingdings" panose="05000000000000000000" pitchFamily="2" charset="2"/>
              </a:rPr>
              <a:t>	We will learn the best strategy (policy), by running the blackjack many times and averaging the results for each state/action combination</a:t>
            </a:r>
          </a:p>
          <a:p>
            <a:pPr marL="576072" lvl="2" indent="0">
              <a:buNone/>
            </a:pPr>
            <a:endParaRPr lang="en-US" sz="2000" dirty="0">
              <a:sym typeface="Wingdings" panose="05000000000000000000" pitchFamily="2" charset="2"/>
            </a:endParaRPr>
          </a:p>
          <a:p>
            <a:pPr marL="576072" lvl="2" indent="0">
              <a:buNone/>
            </a:pPr>
            <a:r>
              <a:rPr lang="en-US" sz="2000" dirty="0">
                <a:sym typeface="Wingdings" panose="05000000000000000000" pitchFamily="2" charset="2"/>
              </a:rPr>
              <a:t>	The states/actions (Q(</a:t>
            </a:r>
            <a:r>
              <a:rPr lang="en-US" sz="2000" dirty="0" err="1">
                <a:sym typeface="Wingdings" panose="05000000000000000000" pitchFamily="2" charset="2"/>
              </a:rPr>
              <a:t>s,a</a:t>
            </a:r>
            <a:r>
              <a:rPr lang="en-US" sz="2000" dirty="0">
                <a:sym typeface="Wingdings" panose="05000000000000000000" pitchFamily="2" charset="2"/>
              </a:rPr>
              <a:t>)) will be stored in a table (python dictionary)</a:t>
            </a:r>
          </a:p>
          <a:p>
            <a:pPr marL="576072" lvl="2" indent="0">
              <a:buNone/>
            </a:pPr>
            <a:r>
              <a:rPr lang="en-US" sz="2000" dirty="0">
                <a:sym typeface="Wingdings" panose="05000000000000000000" pitchFamily="2" charset="2"/>
              </a:rPr>
              <a:t>	</a:t>
            </a:r>
          </a:p>
          <a:p>
            <a:pPr marL="576072" lvl="2" indent="0">
              <a:buNone/>
            </a:pPr>
            <a:r>
              <a:rPr lang="en-US" sz="2000" dirty="0">
                <a:sym typeface="Wingdings" panose="05000000000000000000" pitchFamily="2" charset="2"/>
              </a:rPr>
              <a:t>	</a:t>
            </a:r>
            <a:r>
              <a:rPr lang="en-US" dirty="0"/>
              <a:t>	</a:t>
            </a:r>
          </a:p>
          <a:p>
            <a:pPr marL="804672" lvl="3" indent="0">
              <a:buNone/>
            </a:pPr>
            <a:endParaRPr lang="en-US" dirty="0"/>
          </a:p>
          <a:p>
            <a:pPr marL="1090422" lvl="3" indent="-285750"/>
            <a:endParaRPr lang="en-US" sz="1600" dirty="0"/>
          </a:p>
          <a:p>
            <a:pPr marL="1090422" lvl="3" indent="-285750"/>
            <a:endParaRPr lang="en-US" dirty="0"/>
          </a:p>
          <a:p>
            <a:pPr marL="1090422" lvl="3" indent="-285750"/>
            <a:endParaRPr lang="en-US" dirty="0"/>
          </a:p>
          <a:p>
            <a:pPr marL="576072" lvl="2" indent="0">
              <a:buNone/>
            </a:pPr>
            <a:endParaRPr lang="en-US" dirty="0"/>
          </a:p>
          <a:p>
            <a:pPr marL="804672" lvl="3" indent="0">
              <a:buNone/>
            </a:pPr>
            <a:endParaRPr lang="en-US" dirty="0"/>
          </a:p>
          <a:p>
            <a:pPr lvl="2"/>
            <a:endParaRPr lang="ro-RO" dirty="0"/>
          </a:p>
          <a:p>
            <a:pPr lvl="1"/>
            <a:endParaRPr lang="en-US" dirty="0"/>
          </a:p>
          <a:p>
            <a:pPr lvl="1"/>
            <a:endParaRPr lang="en-US" dirty="0"/>
          </a:p>
          <a:p>
            <a:pPr lvl="1"/>
            <a:endParaRPr lang="en-US" dirty="0"/>
          </a:p>
        </p:txBody>
      </p:sp>
      <p:sp>
        <p:nvSpPr>
          <p:cNvPr id="2" name="Title 1"/>
          <p:cNvSpPr>
            <a:spLocks noGrp="1"/>
          </p:cNvSpPr>
          <p:nvPr>
            <p:ph type="title"/>
          </p:nvPr>
        </p:nvSpPr>
        <p:spPr/>
        <p:txBody>
          <a:bodyPr/>
          <a:lstStyle/>
          <a:p>
            <a:r>
              <a:rPr lang="en-US" dirty="0"/>
              <a:t>Basic Reinforcement Learning</a:t>
            </a:r>
          </a:p>
        </p:txBody>
      </p:sp>
    </p:spTree>
    <p:extLst>
      <p:ext uri="{BB962C8B-B14F-4D97-AF65-F5344CB8AC3E}">
        <p14:creationId xmlns:p14="http://schemas.microsoft.com/office/powerpoint/2010/main" val="155325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1674812" y="1905000"/>
            <a:ext cx="9144000" cy="4267200"/>
          </a:xfrm>
        </p:spPr>
        <p:txBody>
          <a:bodyPr>
            <a:normAutofit fontScale="92500" lnSpcReduction="10000"/>
          </a:bodyPr>
          <a:lstStyle/>
          <a:p>
            <a:pPr marL="576072" lvl="2" indent="0">
              <a:buNone/>
            </a:pPr>
            <a:r>
              <a:rPr lang="en-US" sz="2000" dirty="0"/>
              <a:t>Example: Black Jack Game</a:t>
            </a:r>
          </a:p>
          <a:p>
            <a:pPr marL="576072" lvl="2" indent="0">
              <a:buNone/>
            </a:pPr>
            <a:r>
              <a:rPr lang="en-US" sz="2000" dirty="0">
                <a:sym typeface="Wingdings" panose="05000000000000000000" pitchFamily="2" charset="2"/>
              </a:rPr>
              <a:t>	</a:t>
            </a:r>
          </a:p>
          <a:p>
            <a:pPr marL="576072" lvl="2" indent="0">
              <a:buNone/>
            </a:pPr>
            <a:r>
              <a:rPr lang="en-US" sz="2000" dirty="0">
                <a:sym typeface="Wingdings" panose="05000000000000000000" pitchFamily="2" charset="2"/>
              </a:rPr>
              <a:t>	Let’s say that the game is in the following state:</a:t>
            </a:r>
          </a:p>
          <a:p>
            <a:pPr marL="576072" lvl="2" indent="0">
              <a:buNone/>
            </a:pPr>
            <a:r>
              <a:rPr lang="en-US" sz="2000" dirty="0">
                <a:sym typeface="Wingdings" panose="05000000000000000000" pitchFamily="2" charset="2"/>
              </a:rPr>
              <a:t>		The sum of the player’s card is 18</a:t>
            </a:r>
          </a:p>
          <a:p>
            <a:pPr marL="576072" lvl="2" indent="0">
              <a:buNone/>
            </a:pPr>
            <a:r>
              <a:rPr lang="en-US" sz="2000" dirty="0">
                <a:sym typeface="Wingdings" panose="05000000000000000000" pitchFamily="2" charset="2"/>
              </a:rPr>
              <a:t>		The card that the dealer shows is 9</a:t>
            </a:r>
          </a:p>
          <a:p>
            <a:pPr marL="576072" lvl="2" indent="0">
              <a:buNone/>
            </a:pPr>
            <a:r>
              <a:rPr lang="en-US" sz="2000" dirty="0">
                <a:sym typeface="Wingdings" panose="05000000000000000000" pitchFamily="2" charset="2"/>
              </a:rPr>
              <a:t>	</a:t>
            </a:r>
          </a:p>
          <a:p>
            <a:pPr marL="576072" lvl="2" indent="0">
              <a:buNone/>
            </a:pPr>
            <a:r>
              <a:rPr lang="en-US" sz="2000" dirty="0">
                <a:sym typeface="Wingdings" panose="05000000000000000000" pitchFamily="2" charset="2"/>
              </a:rPr>
              <a:t>	This is a difficult position, since:</a:t>
            </a:r>
          </a:p>
          <a:p>
            <a:pPr marL="576072" lvl="2" indent="0">
              <a:buNone/>
            </a:pPr>
            <a:r>
              <a:rPr lang="en-US" sz="2000" dirty="0">
                <a:sym typeface="Wingdings" panose="05000000000000000000" pitchFamily="2" charset="2"/>
              </a:rPr>
              <a:t>		There is a high probability that the other card of the 			dealer is 10 points</a:t>
            </a:r>
          </a:p>
          <a:p>
            <a:pPr marL="576072" lvl="2" indent="0">
              <a:buNone/>
            </a:pPr>
            <a:r>
              <a:rPr lang="en-US" sz="2000" dirty="0">
                <a:sym typeface="Wingdings" panose="05000000000000000000" pitchFamily="2" charset="2"/>
              </a:rPr>
              <a:t>		</a:t>
            </a:r>
          </a:p>
          <a:p>
            <a:pPr marL="576072" lvl="2" indent="0">
              <a:buNone/>
            </a:pPr>
            <a:r>
              <a:rPr lang="en-US" sz="2000" dirty="0">
                <a:sym typeface="Wingdings" panose="05000000000000000000" pitchFamily="2" charset="2"/>
              </a:rPr>
              <a:t>		But if the player chooses to hit, it is a high probability that he 		will go over 21</a:t>
            </a:r>
          </a:p>
          <a:p>
            <a:pPr marL="576072" lvl="2" indent="0">
              <a:buNone/>
            </a:pPr>
            <a:r>
              <a:rPr lang="en-US" sz="2000" dirty="0">
                <a:sym typeface="Wingdings" panose="05000000000000000000" pitchFamily="2" charset="2"/>
              </a:rPr>
              <a:t>	</a:t>
            </a:r>
          </a:p>
          <a:p>
            <a:pPr marL="576072" lvl="2" indent="0">
              <a:buNone/>
            </a:pPr>
            <a:r>
              <a:rPr lang="en-US" sz="2000" dirty="0">
                <a:sym typeface="Wingdings" panose="05000000000000000000" pitchFamily="2" charset="2"/>
              </a:rPr>
              <a:t>	</a:t>
            </a:r>
            <a:r>
              <a:rPr lang="en-US" dirty="0"/>
              <a:t>	</a:t>
            </a:r>
          </a:p>
          <a:p>
            <a:pPr marL="804672" lvl="3" indent="0">
              <a:buNone/>
            </a:pPr>
            <a:endParaRPr lang="en-US" dirty="0"/>
          </a:p>
          <a:p>
            <a:pPr marL="1090422" lvl="3" indent="-285750"/>
            <a:endParaRPr lang="en-US" sz="1600" dirty="0"/>
          </a:p>
          <a:p>
            <a:pPr marL="1090422" lvl="3" indent="-285750"/>
            <a:endParaRPr lang="en-US" dirty="0"/>
          </a:p>
          <a:p>
            <a:pPr marL="1090422" lvl="3" indent="-285750"/>
            <a:endParaRPr lang="en-US" dirty="0"/>
          </a:p>
          <a:p>
            <a:pPr marL="576072" lvl="2" indent="0">
              <a:buNone/>
            </a:pPr>
            <a:endParaRPr lang="en-US" dirty="0"/>
          </a:p>
          <a:p>
            <a:pPr marL="804672" lvl="3" indent="0">
              <a:buNone/>
            </a:pPr>
            <a:endParaRPr lang="en-US" dirty="0"/>
          </a:p>
          <a:p>
            <a:pPr lvl="2"/>
            <a:endParaRPr lang="ro-RO" dirty="0"/>
          </a:p>
          <a:p>
            <a:pPr lvl="1"/>
            <a:endParaRPr lang="en-US" dirty="0"/>
          </a:p>
          <a:p>
            <a:pPr lvl="1"/>
            <a:endParaRPr lang="en-US" dirty="0"/>
          </a:p>
          <a:p>
            <a:pPr lvl="1"/>
            <a:endParaRPr lang="en-US" dirty="0"/>
          </a:p>
        </p:txBody>
      </p:sp>
      <p:sp>
        <p:nvSpPr>
          <p:cNvPr id="2" name="Title 1"/>
          <p:cNvSpPr>
            <a:spLocks noGrp="1"/>
          </p:cNvSpPr>
          <p:nvPr>
            <p:ph type="title"/>
          </p:nvPr>
        </p:nvSpPr>
        <p:spPr/>
        <p:txBody>
          <a:bodyPr/>
          <a:lstStyle/>
          <a:p>
            <a:r>
              <a:rPr lang="en-US" dirty="0"/>
              <a:t>Basic Reinforcement Learning</a:t>
            </a:r>
          </a:p>
        </p:txBody>
      </p:sp>
    </p:spTree>
    <p:extLst>
      <p:ext uri="{BB962C8B-B14F-4D97-AF65-F5344CB8AC3E}">
        <p14:creationId xmlns:p14="http://schemas.microsoft.com/office/powerpoint/2010/main" val="2429710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1674812" y="1905000"/>
            <a:ext cx="3886200" cy="4267200"/>
          </a:xfrm>
        </p:spPr>
        <p:txBody>
          <a:bodyPr>
            <a:normAutofit/>
          </a:bodyPr>
          <a:lstStyle/>
          <a:p>
            <a:pPr marL="576072" lvl="2" indent="0">
              <a:buNone/>
            </a:pPr>
            <a:r>
              <a:rPr lang="en-US" sz="2000" dirty="0">
                <a:sym typeface="Wingdings" panose="05000000000000000000" pitchFamily="2" charset="2"/>
              </a:rPr>
              <a:t>Observe how the rewards stabilize over time</a:t>
            </a:r>
          </a:p>
          <a:p>
            <a:pPr marL="576072" lvl="2" indent="0">
              <a:buNone/>
            </a:pPr>
            <a:endParaRPr lang="en-US" sz="2000" dirty="0">
              <a:sym typeface="Wingdings" panose="05000000000000000000" pitchFamily="2" charset="2"/>
            </a:endParaRPr>
          </a:p>
          <a:p>
            <a:pPr marL="576072" lvl="2" indent="0">
              <a:buNone/>
            </a:pPr>
            <a:r>
              <a:rPr lang="en-US" sz="2000" dirty="0">
                <a:sym typeface="Wingdings" panose="05000000000000000000" pitchFamily="2" charset="2"/>
              </a:rPr>
              <a:t>So, the best actions to take is to stay, since it is less likely to lose (-0.2) than if he would hit (-0.5)</a:t>
            </a:r>
          </a:p>
          <a:p>
            <a:pPr marL="576072" lvl="2" indent="0">
              <a:buNone/>
            </a:pPr>
            <a:r>
              <a:rPr lang="en-US" sz="2000" dirty="0">
                <a:sym typeface="Wingdings" panose="05000000000000000000" pitchFamily="2" charset="2"/>
              </a:rPr>
              <a:t>	</a:t>
            </a:r>
            <a:r>
              <a:rPr lang="en-US" dirty="0"/>
              <a:t>	</a:t>
            </a:r>
          </a:p>
          <a:p>
            <a:pPr marL="804672" lvl="3" indent="0">
              <a:buNone/>
            </a:pPr>
            <a:endParaRPr lang="en-US" dirty="0"/>
          </a:p>
          <a:p>
            <a:pPr marL="1090422" lvl="3" indent="-285750"/>
            <a:endParaRPr lang="en-US" sz="1600" dirty="0"/>
          </a:p>
          <a:p>
            <a:pPr marL="1090422" lvl="3" indent="-285750"/>
            <a:endParaRPr lang="en-US" dirty="0"/>
          </a:p>
          <a:p>
            <a:pPr marL="1090422" lvl="3" indent="-285750"/>
            <a:endParaRPr lang="en-US" dirty="0"/>
          </a:p>
          <a:p>
            <a:pPr marL="576072" lvl="2" indent="0">
              <a:buNone/>
            </a:pPr>
            <a:endParaRPr lang="en-US" dirty="0"/>
          </a:p>
          <a:p>
            <a:pPr marL="804672" lvl="3" indent="0">
              <a:buNone/>
            </a:pPr>
            <a:endParaRPr lang="en-US" dirty="0"/>
          </a:p>
          <a:p>
            <a:pPr lvl="2"/>
            <a:endParaRPr lang="ro-RO" dirty="0"/>
          </a:p>
          <a:p>
            <a:pPr lvl="1"/>
            <a:endParaRPr lang="en-US" dirty="0"/>
          </a:p>
          <a:p>
            <a:pPr lvl="1"/>
            <a:endParaRPr lang="en-US" dirty="0"/>
          </a:p>
          <a:p>
            <a:pPr lvl="1"/>
            <a:endParaRPr lang="en-US" dirty="0"/>
          </a:p>
        </p:txBody>
      </p:sp>
      <p:sp>
        <p:nvSpPr>
          <p:cNvPr id="2" name="Title 1"/>
          <p:cNvSpPr>
            <a:spLocks noGrp="1"/>
          </p:cNvSpPr>
          <p:nvPr>
            <p:ph type="title"/>
          </p:nvPr>
        </p:nvSpPr>
        <p:spPr/>
        <p:txBody>
          <a:bodyPr/>
          <a:lstStyle/>
          <a:p>
            <a:r>
              <a:rPr lang="en-US" dirty="0"/>
              <a:t>Basic Reinforcement Learning</a:t>
            </a:r>
          </a:p>
        </p:txBody>
      </p:sp>
      <p:graphicFrame>
        <p:nvGraphicFramePr>
          <p:cNvPr id="4" name="Chart 3"/>
          <p:cNvGraphicFramePr>
            <a:graphicFrameLocks/>
          </p:cNvGraphicFramePr>
          <p:nvPr>
            <p:extLst>
              <p:ext uri="{D42A27DB-BD31-4B8C-83A1-F6EECF244321}">
                <p14:modId xmlns:p14="http://schemas.microsoft.com/office/powerpoint/2010/main" val="3847509486"/>
              </p:ext>
            </p:extLst>
          </p:nvPr>
        </p:nvGraphicFramePr>
        <p:xfrm>
          <a:off x="5561012" y="1828800"/>
          <a:ext cx="6300789" cy="42148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4264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What is reinforcement learning?</a:t>
            </a:r>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3262529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1674812" y="1905000"/>
            <a:ext cx="9906000" cy="4343400"/>
          </a:xfrm>
        </p:spPr>
        <p:txBody>
          <a:bodyPr>
            <a:normAutofit/>
          </a:bodyPr>
          <a:lstStyle/>
          <a:p>
            <a:pPr marL="576072" lvl="2" indent="0">
              <a:buNone/>
            </a:pPr>
            <a:r>
              <a:rPr lang="en-US" sz="2000" dirty="0">
                <a:sym typeface="Wingdings" panose="05000000000000000000" pitchFamily="2" charset="2"/>
              </a:rPr>
              <a:t>In the same way, all Q-values can be computed for every possible combination and a proper decision can be taken</a:t>
            </a:r>
          </a:p>
          <a:p>
            <a:pPr marL="576072" lvl="2" indent="0">
              <a:buNone/>
            </a:pPr>
            <a:endParaRPr lang="en-US" sz="2000" dirty="0">
              <a:sym typeface="Wingdings" panose="05000000000000000000" pitchFamily="2" charset="2"/>
            </a:endParaRPr>
          </a:p>
          <a:p>
            <a:pPr marL="576072" lvl="2" indent="0">
              <a:buNone/>
            </a:pPr>
            <a:endParaRPr lang="en-US" sz="2000" dirty="0">
              <a:sym typeface="Wingdings" panose="05000000000000000000" pitchFamily="2" charset="2"/>
            </a:endParaRPr>
          </a:p>
          <a:p>
            <a:pPr marL="576072" lvl="2" indent="0">
              <a:buNone/>
            </a:pPr>
            <a:endParaRPr lang="en-US" sz="2000" dirty="0">
              <a:sym typeface="Wingdings" panose="05000000000000000000" pitchFamily="2" charset="2"/>
            </a:endParaRPr>
          </a:p>
          <a:p>
            <a:pPr marL="576072" lvl="2" indent="0">
              <a:buNone/>
            </a:pPr>
            <a:r>
              <a:rPr lang="en-US" sz="2000" dirty="0">
                <a:sym typeface="Wingdings" panose="05000000000000000000" pitchFamily="2" charset="2"/>
              </a:rPr>
              <a:t>	</a:t>
            </a:r>
            <a:r>
              <a:rPr lang="en-US" dirty="0"/>
              <a:t>	</a:t>
            </a:r>
          </a:p>
          <a:p>
            <a:pPr marL="804672" lvl="3" indent="0">
              <a:buNone/>
            </a:pPr>
            <a:endParaRPr lang="en-US" dirty="0"/>
          </a:p>
          <a:p>
            <a:pPr marL="1090422" lvl="3" indent="-285750"/>
            <a:endParaRPr lang="en-US" sz="1600" dirty="0"/>
          </a:p>
          <a:p>
            <a:pPr marL="1090422" lvl="3" indent="-285750"/>
            <a:endParaRPr lang="en-US" dirty="0"/>
          </a:p>
          <a:p>
            <a:pPr marL="1090422" lvl="3" indent="-285750"/>
            <a:endParaRPr lang="en-US" dirty="0"/>
          </a:p>
          <a:p>
            <a:pPr marL="576072" lvl="2" indent="0">
              <a:buNone/>
            </a:pPr>
            <a:endParaRPr lang="en-US" dirty="0"/>
          </a:p>
          <a:p>
            <a:pPr marL="804672" lvl="3" indent="0">
              <a:buNone/>
            </a:pPr>
            <a:endParaRPr lang="en-US" dirty="0"/>
          </a:p>
          <a:p>
            <a:pPr lvl="2"/>
            <a:endParaRPr lang="ro-RO" dirty="0"/>
          </a:p>
          <a:p>
            <a:pPr lvl="1"/>
            <a:endParaRPr lang="en-US" dirty="0"/>
          </a:p>
          <a:p>
            <a:pPr lvl="1"/>
            <a:endParaRPr lang="en-US" dirty="0"/>
          </a:p>
          <a:p>
            <a:pPr lvl="1"/>
            <a:endParaRPr lang="en-US" dirty="0"/>
          </a:p>
        </p:txBody>
      </p:sp>
      <p:sp>
        <p:nvSpPr>
          <p:cNvPr id="2" name="Title 1"/>
          <p:cNvSpPr>
            <a:spLocks noGrp="1"/>
          </p:cNvSpPr>
          <p:nvPr>
            <p:ph type="title"/>
          </p:nvPr>
        </p:nvSpPr>
        <p:spPr/>
        <p:txBody>
          <a:bodyPr/>
          <a:lstStyle/>
          <a:p>
            <a:r>
              <a:rPr lang="en-US" dirty="0"/>
              <a:t>Basic Reinforcement Learning</a:t>
            </a:r>
          </a:p>
        </p:txBody>
      </p:sp>
      <p:graphicFrame>
        <p:nvGraphicFramePr>
          <p:cNvPr id="6" name="Table 5"/>
          <p:cNvGraphicFramePr>
            <a:graphicFrameLocks noGrp="1"/>
          </p:cNvGraphicFramePr>
          <p:nvPr>
            <p:extLst>
              <p:ext uri="{D42A27DB-BD31-4B8C-83A1-F6EECF244321}">
                <p14:modId xmlns:p14="http://schemas.microsoft.com/office/powerpoint/2010/main" val="2274481164"/>
              </p:ext>
            </p:extLst>
          </p:nvPr>
        </p:nvGraphicFramePr>
        <p:xfrm>
          <a:off x="2284412" y="3733800"/>
          <a:ext cx="8229600" cy="2331720"/>
        </p:xfrm>
        <a:graphic>
          <a:graphicData uri="http://schemas.openxmlformats.org/drawingml/2006/table">
            <a:tbl>
              <a:tblPr>
                <a:tableStyleId>{6E25E649-3F16-4E02-A733-19D2CDBF48F0}</a:tableStyleId>
              </a:tblPr>
              <a:tblGrid>
                <a:gridCol w="609600">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gridCol w="381000">
                  <a:extLst>
                    <a:ext uri="{9D8B030D-6E8A-4147-A177-3AD203B41FA5}">
                      <a16:colId xmlns:a16="http://schemas.microsoft.com/office/drawing/2014/main" val="20002"/>
                    </a:ext>
                  </a:extLst>
                </a:gridCol>
                <a:gridCol w="381000">
                  <a:extLst>
                    <a:ext uri="{9D8B030D-6E8A-4147-A177-3AD203B41FA5}">
                      <a16:colId xmlns:a16="http://schemas.microsoft.com/office/drawing/2014/main" val="20003"/>
                    </a:ext>
                  </a:extLst>
                </a:gridCol>
                <a:gridCol w="381000">
                  <a:extLst>
                    <a:ext uri="{9D8B030D-6E8A-4147-A177-3AD203B41FA5}">
                      <a16:colId xmlns:a16="http://schemas.microsoft.com/office/drawing/2014/main" val="20004"/>
                    </a:ext>
                  </a:extLst>
                </a:gridCol>
                <a:gridCol w="381000">
                  <a:extLst>
                    <a:ext uri="{9D8B030D-6E8A-4147-A177-3AD203B41FA5}">
                      <a16:colId xmlns:a16="http://schemas.microsoft.com/office/drawing/2014/main" val="20005"/>
                    </a:ext>
                  </a:extLst>
                </a:gridCol>
                <a:gridCol w="381000">
                  <a:extLst>
                    <a:ext uri="{9D8B030D-6E8A-4147-A177-3AD203B41FA5}">
                      <a16:colId xmlns:a16="http://schemas.microsoft.com/office/drawing/2014/main" val="20006"/>
                    </a:ext>
                  </a:extLst>
                </a:gridCol>
                <a:gridCol w="381000">
                  <a:extLst>
                    <a:ext uri="{9D8B030D-6E8A-4147-A177-3AD203B41FA5}">
                      <a16:colId xmlns:a16="http://schemas.microsoft.com/office/drawing/2014/main" val="20007"/>
                    </a:ext>
                  </a:extLst>
                </a:gridCol>
                <a:gridCol w="381000">
                  <a:extLst>
                    <a:ext uri="{9D8B030D-6E8A-4147-A177-3AD203B41FA5}">
                      <a16:colId xmlns:a16="http://schemas.microsoft.com/office/drawing/2014/main" val="20008"/>
                    </a:ext>
                  </a:extLst>
                </a:gridCol>
                <a:gridCol w="381000">
                  <a:extLst>
                    <a:ext uri="{9D8B030D-6E8A-4147-A177-3AD203B41FA5}">
                      <a16:colId xmlns:a16="http://schemas.microsoft.com/office/drawing/2014/main" val="20009"/>
                    </a:ext>
                  </a:extLst>
                </a:gridCol>
                <a:gridCol w="381000">
                  <a:extLst>
                    <a:ext uri="{9D8B030D-6E8A-4147-A177-3AD203B41FA5}">
                      <a16:colId xmlns:a16="http://schemas.microsoft.com/office/drawing/2014/main" val="20010"/>
                    </a:ext>
                  </a:extLst>
                </a:gridCol>
                <a:gridCol w="381000">
                  <a:extLst>
                    <a:ext uri="{9D8B030D-6E8A-4147-A177-3AD203B41FA5}">
                      <a16:colId xmlns:a16="http://schemas.microsoft.com/office/drawing/2014/main" val="20011"/>
                    </a:ext>
                  </a:extLst>
                </a:gridCol>
                <a:gridCol w="381000">
                  <a:extLst>
                    <a:ext uri="{9D8B030D-6E8A-4147-A177-3AD203B41FA5}">
                      <a16:colId xmlns:a16="http://schemas.microsoft.com/office/drawing/2014/main" val="20012"/>
                    </a:ext>
                  </a:extLst>
                </a:gridCol>
                <a:gridCol w="381000">
                  <a:extLst>
                    <a:ext uri="{9D8B030D-6E8A-4147-A177-3AD203B41FA5}">
                      <a16:colId xmlns:a16="http://schemas.microsoft.com/office/drawing/2014/main" val="20013"/>
                    </a:ext>
                  </a:extLst>
                </a:gridCol>
                <a:gridCol w="381000">
                  <a:extLst>
                    <a:ext uri="{9D8B030D-6E8A-4147-A177-3AD203B41FA5}">
                      <a16:colId xmlns:a16="http://schemas.microsoft.com/office/drawing/2014/main" val="20014"/>
                    </a:ext>
                  </a:extLst>
                </a:gridCol>
                <a:gridCol w="381000">
                  <a:extLst>
                    <a:ext uri="{9D8B030D-6E8A-4147-A177-3AD203B41FA5}">
                      <a16:colId xmlns:a16="http://schemas.microsoft.com/office/drawing/2014/main" val="20015"/>
                    </a:ext>
                  </a:extLst>
                </a:gridCol>
                <a:gridCol w="381000">
                  <a:extLst>
                    <a:ext uri="{9D8B030D-6E8A-4147-A177-3AD203B41FA5}">
                      <a16:colId xmlns:a16="http://schemas.microsoft.com/office/drawing/2014/main" val="20016"/>
                    </a:ext>
                  </a:extLst>
                </a:gridCol>
                <a:gridCol w="381000">
                  <a:extLst>
                    <a:ext uri="{9D8B030D-6E8A-4147-A177-3AD203B41FA5}">
                      <a16:colId xmlns:a16="http://schemas.microsoft.com/office/drawing/2014/main" val="20017"/>
                    </a:ext>
                  </a:extLst>
                </a:gridCol>
                <a:gridCol w="381000">
                  <a:extLst>
                    <a:ext uri="{9D8B030D-6E8A-4147-A177-3AD203B41FA5}">
                      <a16:colId xmlns:a16="http://schemas.microsoft.com/office/drawing/2014/main" val="20018"/>
                    </a:ext>
                  </a:extLst>
                </a:gridCol>
                <a:gridCol w="381000">
                  <a:extLst>
                    <a:ext uri="{9D8B030D-6E8A-4147-A177-3AD203B41FA5}">
                      <a16:colId xmlns:a16="http://schemas.microsoft.com/office/drawing/2014/main" val="20019"/>
                    </a:ext>
                  </a:extLst>
                </a:gridCol>
                <a:gridCol w="381000">
                  <a:extLst>
                    <a:ext uri="{9D8B030D-6E8A-4147-A177-3AD203B41FA5}">
                      <a16:colId xmlns:a16="http://schemas.microsoft.com/office/drawing/2014/main" val="20020"/>
                    </a:ext>
                  </a:extLst>
                </a:gridCol>
              </a:tblGrid>
              <a:tr h="200025">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gridSpan="2">
                  <a:txBody>
                    <a:bodyPr/>
                    <a:lstStyle/>
                    <a:p>
                      <a:pPr algn="ctr" fontAlgn="b"/>
                      <a:r>
                        <a:rPr lang="en-US" sz="1100" u="none" strike="noStrike" dirty="0">
                          <a:effectLst/>
                        </a:rPr>
                        <a:t>1</a:t>
                      </a:r>
                      <a:endParaRPr lang="en-US" sz="1100" b="0" i="0" u="none" strike="noStrike" dirty="0">
                        <a:solidFill>
                          <a:srgbClr val="000000"/>
                        </a:solidFill>
                        <a:effectLst/>
                        <a:latin typeface="Calibri" panose="020F0502020204030204" pitchFamily="34" charset="0"/>
                      </a:endParaRPr>
                    </a:p>
                  </a:txBody>
                  <a:tcPr marL="9525" marR="952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en-US"/>
                    </a:p>
                  </a:txBody>
                  <a:tcPr/>
                </a:tc>
                <a:tc gridSpan="2">
                  <a:txBody>
                    <a:bodyPr/>
                    <a:lstStyle/>
                    <a:p>
                      <a:pPr algn="ctr" fontAlgn="b"/>
                      <a:r>
                        <a:rPr lang="en-US" sz="1100" u="none" strike="noStrike" dirty="0">
                          <a:effectLst/>
                        </a:rPr>
                        <a:t>2</a:t>
                      </a:r>
                      <a:endParaRPr lang="en-US" sz="1100" b="0" i="0" u="none" strike="noStrike" dirty="0">
                        <a:solidFill>
                          <a:srgbClr val="000000"/>
                        </a:solidFill>
                        <a:effectLst/>
                        <a:latin typeface="Calibri" panose="020F0502020204030204" pitchFamily="34" charset="0"/>
                      </a:endParaRPr>
                    </a:p>
                  </a:txBody>
                  <a:tcPr marL="9525" marR="952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en-US"/>
                    </a:p>
                  </a:txBody>
                  <a:tcPr/>
                </a:tc>
                <a:tc gridSpan="2">
                  <a:txBody>
                    <a:bodyPr/>
                    <a:lstStyle/>
                    <a:p>
                      <a:pPr algn="ctr" fontAlgn="b"/>
                      <a:r>
                        <a:rPr lang="en-US" sz="1100" u="none" strike="noStrike" dirty="0">
                          <a:effectLst/>
                        </a:rPr>
                        <a:t>3</a:t>
                      </a:r>
                      <a:endParaRPr lang="en-US" sz="1100" b="0" i="0" u="none" strike="noStrike" dirty="0">
                        <a:solidFill>
                          <a:srgbClr val="000000"/>
                        </a:solidFill>
                        <a:effectLst/>
                        <a:latin typeface="Calibri" panose="020F0502020204030204" pitchFamily="34" charset="0"/>
                      </a:endParaRPr>
                    </a:p>
                  </a:txBody>
                  <a:tcPr marL="9525" marR="952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en-US"/>
                    </a:p>
                  </a:txBody>
                  <a:tcPr/>
                </a:tc>
                <a:tc gridSpan="2">
                  <a:txBody>
                    <a:bodyPr/>
                    <a:lstStyle/>
                    <a:p>
                      <a:pPr algn="ctr" fontAlgn="b"/>
                      <a:r>
                        <a:rPr lang="en-US" sz="1100" u="none" strike="noStrike" dirty="0">
                          <a:effectLst/>
                        </a:rPr>
                        <a:t>4</a:t>
                      </a:r>
                      <a:endParaRPr lang="en-US" sz="1100" b="0" i="0" u="none" strike="noStrike" dirty="0">
                        <a:solidFill>
                          <a:srgbClr val="000000"/>
                        </a:solidFill>
                        <a:effectLst/>
                        <a:latin typeface="Calibri" panose="020F0502020204030204" pitchFamily="34" charset="0"/>
                      </a:endParaRPr>
                    </a:p>
                  </a:txBody>
                  <a:tcPr marL="9525" marR="952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en-US"/>
                    </a:p>
                  </a:txBody>
                  <a:tcPr/>
                </a:tc>
                <a:tc gridSpan="2">
                  <a:txBody>
                    <a:bodyPr/>
                    <a:lstStyle/>
                    <a:p>
                      <a:pPr algn="ct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9525" marR="952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en-US"/>
                    </a:p>
                  </a:txBody>
                  <a:tcPr/>
                </a:tc>
                <a:tc gridSpan="2">
                  <a:txBody>
                    <a:bodyPr/>
                    <a:lstStyle/>
                    <a:p>
                      <a:pPr algn="ctr" fontAlgn="b"/>
                      <a:r>
                        <a:rPr lang="en-US" sz="1100" u="none" strike="noStrike" dirty="0">
                          <a:effectLst/>
                        </a:rPr>
                        <a:t>6</a:t>
                      </a:r>
                      <a:endParaRPr lang="en-US" sz="1100" b="0" i="0" u="none" strike="noStrike" dirty="0">
                        <a:solidFill>
                          <a:srgbClr val="000000"/>
                        </a:solidFill>
                        <a:effectLst/>
                        <a:latin typeface="Calibri" panose="020F0502020204030204" pitchFamily="34" charset="0"/>
                      </a:endParaRPr>
                    </a:p>
                  </a:txBody>
                  <a:tcPr marL="9525" marR="952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en-US"/>
                    </a:p>
                  </a:txBody>
                  <a:tcPr/>
                </a:tc>
                <a:tc gridSpan="2">
                  <a:txBody>
                    <a:bodyPr/>
                    <a:lstStyle/>
                    <a:p>
                      <a:pPr algn="ctr" fontAlgn="b"/>
                      <a:r>
                        <a:rPr lang="en-US" sz="1100" u="none" strike="noStrike" dirty="0">
                          <a:effectLst/>
                        </a:rPr>
                        <a:t>7</a:t>
                      </a:r>
                      <a:endParaRPr lang="en-US" sz="1100" b="0" i="0" u="none" strike="noStrike" dirty="0">
                        <a:solidFill>
                          <a:srgbClr val="000000"/>
                        </a:solidFill>
                        <a:effectLst/>
                        <a:latin typeface="Calibri" panose="020F0502020204030204" pitchFamily="34" charset="0"/>
                      </a:endParaRPr>
                    </a:p>
                  </a:txBody>
                  <a:tcPr marL="9525" marR="952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en-US"/>
                    </a:p>
                  </a:txBody>
                  <a:tcPr/>
                </a:tc>
                <a:tc gridSpan="2">
                  <a:txBody>
                    <a:bodyPr/>
                    <a:lstStyle/>
                    <a:p>
                      <a:pPr algn="ctr" fontAlgn="b"/>
                      <a:r>
                        <a:rPr lang="en-US" sz="1100" u="none" strike="noStrike" dirty="0">
                          <a:effectLst/>
                        </a:rPr>
                        <a:t>8</a:t>
                      </a:r>
                      <a:endParaRPr lang="en-US" sz="1100" b="0" i="0" u="none" strike="noStrike" dirty="0">
                        <a:solidFill>
                          <a:srgbClr val="000000"/>
                        </a:solidFill>
                        <a:effectLst/>
                        <a:latin typeface="Calibri" panose="020F0502020204030204" pitchFamily="34" charset="0"/>
                      </a:endParaRPr>
                    </a:p>
                  </a:txBody>
                  <a:tcPr marL="9525" marR="952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en-US"/>
                    </a:p>
                  </a:txBody>
                  <a:tcPr/>
                </a:tc>
                <a:tc gridSpan="2">
                  <a:txBody>
                    <a:bodyPr/>
                    <a:lstStyle/>
                    <a:p>
                      <a:pPr algn="ctr" fontAlgn="b"/>
                      <a:r>
                        <a:rPr lang="en-US" sz="1100" u="none" strike="noStrike" dirty="0">
                          <a:effectLst/>
                        </a:rPr>
                        <a:t>9</a:t>
                      </a:r>
                      <a:endParaRPr lang="en-US" sz="1100" b="0" i="0" u="none" strike="noStrike" dirty="0">
                        <a:solidFill>
                          <a:srgbClr val="000000"/>
                        </a:solidFill>
                        <a:effectLst/>
                        <a:latin typeface="Calibri" panose="020F0502020204030204" pitchFamily="34" charset="0"/>
                      </a:endParaRPr>
                    </a:p>
                  </a:txBody>
                  <a:tcPr marL="9525" marR="952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en-US"/>
                    </a:p>
                  </a:txBody>
                  <a:tcPr/>
                </a:tc>
                <a:tc gridSpan="2">
                  <a:txBody>
                    <a:bodyPr/>
                    <a:lstStyle/>
                    <a:p>
                      <a:pPr algn="ctr" fontAlgn="b"/>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9525" marR="952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en-US"/>
                    </a:p>
                  </a:txBody>
                  <a:tcPr/>
                </a:tc>
                <a:extLst>
                  <a:ext uri="{0D108BD9-81ED-4DB2-BD59-A6C34878D82A}">
                    <a16:rowId xmlns:a16="http://schemas.microsoft.com/office/drawing/2014/main" val="10000"/>
                  </a:ext>
                </a:extLst>
              </a:tr>
              <a:tr h="200025">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19050" marB="1905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fontAlgn="b"/>
                      <a:r>
                        <a:rPr lang="en-US" sz="1100" u="none" strike="noStrike" dirty="0">
                          <a:effectLst/>
                        </a:rPr>
                        <a:t>stay</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fontAlgn="b"/>
                      <a:r>
                        <a:rPr lang="en-US" sz="1100" u="none" strike="noStrike" dirty="0">
                          <a:effectLst/>
                        </a:rPr>
                        <a:t>hit</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fontAlgn="b"/>
                      <a:r>
                        <a:rPr lang="en-US" sz="1100" u="none" strike="noStrike">
                          <a:effectLst/>
                        </a:rPr>
                        <a:t>stay</a:t>
                      </a:r>
                      <a:endParaRPr lang="en-US" sz="11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fontAlgn="b"/>
                      <a:r>
                        <a:rPr lang="en-US" sz="1100" u="none" strike="noStrike" dirty="0">
                          <a:effectLst/>
                        </a:rPr>
                        <a:t>hit</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fontAlgn="b"/>
                      <a:r>
                        <a:rPr lang="en-US" sz="1100" u="none" strike="noStrike" dirty="0">
                          <a:effectLst/>
                        </a:rPr>
                        <a:t>stay</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fontAlgn="b"/>
                      <a:r>
                        <a:rPr lang="en-US" sz="1100" u="none" strike="noStrike">
                          <a:effectLst/>
                        </a:rPr>
                        <a:t>hit</a:t>
                      </a:r>
                      <a:endParaRPr lang="en-US" sz="11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fontAlgn="b"/>
                      <a:r>
                        <a:rPr lang="en-US" sz="1100" u="none" strike="noStrike" dirty="0">
                          <a:effectLst/>
                        </a:rPr>
                        <a:t>stay</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fontAlgn="b"/>
                      <a:r>
                        <a:rPr lang="en-US" sz="1100" u="none" strike="noStrike">
                          <a:effectLst/>
                        </a:rPr>
                        <a:t>hit</a:t>
                      </a:r>
                      <a:endParaRPr lang="en-US" sz="11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fontAlgn="b"/>
                      <a:r>
                        <a:rPr lang="en-US" sz="1100" u="none" strike="noStrike" dirty="0">
                          <a:effectLst/>
                        </a:rPr>
                        <a:t>stay</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fontAlgn="b"/>
                      <a:r>
                        <a:rPr lang="en-US" sz="1100" u="none" strike="noStrike">
                          <a:effectLst/>
                        </a:rPr>
                        <a:t>hit</a:t>
                      </a:r>
                      <a:endParaRPr lang="en-US" sz="11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fontAlgn="b"/>
                      <a:r>
                        <a:rPr lang="en-US" sz="1100" u="none" strike="noStrike" dirty="0">
                          <a:effectLst/>
                        </a:rPr>
                        <a:t>stay</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fontAlgn="b"/>
                      <a:r>
                        <a:rPr lang="en-US" sz="1100" u="none" strike="noStrike">
                          <a:effectLst/>
                        </a:rPr>
                        <a:t>hit</a:t>
                      </a:r>
                      <a:endParaRPr lang="en-US" sz="11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fontAlgn="b"/>
                      <a:r>
                        <a:rPr lang="en-US" sz="1100" u="none" strike="noStrike">
                          <a:effectLst/>
                        </a:rPr>
                        <a:t>stay</a:t>
                      </a:r>
                      <a:endParaRPr lang="en-US" sz="11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fontAlgn="b"/>
                      <a:r>
                        <a:rPr lang="en-US" sz="1100" u="none" strike="noStrike">
                          <a:effectLst/>
                        </a:rPr>
                        <a:t>hit</a:t>
                      </a:r>
                      <a:endParaRPr lang="en-US" sz="11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fontAlgn="b"/>
                      <a:r>
                        <a:rPr lang="en-US" sz="1100" u="none" strike="noStrike">
                          <a:effectLst/>
                        </a:rPr>
                        <a:t>stay</a:t>
                      </a:r>
                      <a:endParaRPr lang="en-US" sz="11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fontAlgn="b"/>
                      <a:r>
                        <a:rPr lang="en-US" sz="1100" u="none" strike="noStrike">
                          <a:effectLst/>
                        </a:rPr>
                        <a:t>hit</a:t>
                      </a:r>
                      <a:endParaRPr lang="en-US" sz="11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fontAlgn="b"/>
                      <a:r>
                        <a:rPr lang="en-US" sz="1100" u="none" strike="noStrike" dirty="0">
                          <a:effectLst/>
                        </a:rPr>
                        <a:t>stay</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fontAlgn="b"/>
                      <a:r>
                        <a:rPr lang="en-US" sz="1100" u="none" strike="noStrike">
                          <a:effectLst/>
                        </a:rPr>
                        <a:t>hit</a:t>
                      </a:r>
                      <a:endParaRPr lang="en-US" sz="11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l" fontAlgn="b"/>
                      <a:r>
                        <a:rPr lang="en-US" sz="1100" u="none" strike="noStrike" dirty="0">
                          <a:effectLst/>
                        </a:rPr>
                        <a:t>stay</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fontAlgn="b"/>
                      <a:r>
                        <a:rPr lang="en-US" sz="1100" u="none" strike="noStrike" dirty="0">
                          <a:effectLst/>
                        </a:rPr>
                        <a:t>hit</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algn="r" fontAlgn="b"/>
                      <a:r>
                        <a:rPr lang="en-US" sz="1100" u="none" strike="noStrike">
                          <a:effectLst/>
                        </a:rPr>
                        <a:t>11</a:t>
                      </a:r>
                      <a:endParaRPr lang="en-US" sz="11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r" fontAlgn="b"/>
                      <a:r>
                        <a:rPr lang="en-US" sz="1100" u="none" strike="noStrike" dirty="0">
                          <a:effectLst/>
                        </a:rPr>
                        <a:t>-0.76</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TlToBr w="12700" cap="flat" cmpd="sng" algn="ctr">
                      <a:noFill/>
                      <a:prstDash val="solid"/>
                      <a:round/>
                      <a:headEnd type="none" w="med" len="med"/>
                      <a:tailEnd type="none" w="med" len="med"/>
                    </a:lnTlToBr>
                  </a:tcPr>
                </a:tc>
                <a:tc>
                  <a:txBody>
                    <a:bodyPr/>
                    <a:lstStyle/>
                    <a:p>
                      <a:pPr algn="r" fontAlgn="b"/>
                      <a:r>
                        <a:rPr lang="en-US" sz="1100" u="none" strike="noStrike" dirty="0">
                          <a:effectLst/>
                        </a:rPr>
                        <a:t>-0.12</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TlToBr w="12700" cap="flat" cmpd="sng" algn="ctr">
                      <a:noFill/>
                      <a:prstDash val="solid"/>
                      <a:round/>
                      <a:headEnd type="none" w="med" len="med"/>
                      <a:tailEnd type="none" w="med" len="med"/>
                    </a:lnTlToBr>
                    <a:solidFill>
                      <a:schemeClr val="bg2"/>
                    </a:solidFill>
                  </a:tcPr>
                </a:tc>
                <a:tc>
                  <a:txBody>
                    <a:bodyPr/>
                    <a:lstStyle/>
                    <a:p>
                      <a:pPr algn="r" fontAlgn="b"/>
                      <a:r>
                        <a:rPr lang="en-US" sz="1100" u="none" strike="noStrike" dirty="0">
                          <a:effectLst/>
                        </a:rPr>
                        <a:t>-0.29</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r" fontAlgn="b"/>
                      <a:r>
                        <a:rPr lang="en-US" sz="1100" u="none" strike="noStrike" dirty="0">
                          <a:effectLst/>
                        </a:rPr>
                        <a:t>0.21</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tc>
                  <a:txBody>
                    <a:bodyPr/>
                    <a:lstStyle/>
                    <a:p>
                      <a:pPr algn="r" fontAlgn="b"/>
                      <a:r>
                        <a:rPr lang="en-US" sz="1100" u="none" strike="noStrike" dirty="0">
                          <a:effectLst/>
                        </a:rPr>
                        <a:t>-0.24</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r" fontAlgn="b"/>
                      <a:r>
                        <a:rPr lang="en-US" sz="1100" u="none" strike="noStrike" dirty="0">
                          <a:effectLst/>
                        </a:rPr>
                        <a:t>0.23</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tc>
                  <a:txBody>
                    <a:bodyPr/>
                    <a:lstStyle/>
                    <a:p>
                      <a:pPr algn="r" fontAlgn="b"/>
                      <a:r>
                        <a:rPr lang="en-US" sz="1100" u="none" strike="noStrike" dirty="0">
                          <a:effectLst/>
                        </a:rPr>
                        <a:t>-0.21</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r" fontAlgn="b"/>
                      <a:r>
                        <a:rPr lang="en-US" sz="1100" u="none" strike="noStrike" dirty="0">
                          <a:effectLst/>
                        </a:rPr>
                        <a:t>0.26</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tc>
                  <a:txBody>
                    <a:bodyPr/>
                    <a:lstStyle/>
                    <a:p>
                      <a:pPr algn="r" fontAlgn="b"/>
                      <a:r>
                        <a:rPr lang="en-US" sz="1100" u="none" strike="noStrike" dirty="0">
                          <a:effectLst/>
                        </a:rPr>
                        <a:t>-0.19</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r" fontAlgn="b"/>
                      <a:r>
                        <a:rPr lang="en-US" sz="1100" u="none" strike="noStrike" dirty="0">
                          <a:effectLst/>
                        </a:rPr>
                        <a:t>0.29</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tc>
                  <a:txBody>
                    <a:bodyPr/>
                    <a:lstStyle/>
                    <a:p>
                      <a:pPr algn="r" fontAlgn="b"/>
                      <a:r>
                        <a:rPr lang="en-US" sz="1100" u="none" strike="noStrike" dirty="0">
                          <a:effectLst/>
                        </a:rPr>
                        <a:t>-0.15</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r" fontAlgn="b"/>
                      <a:r>
                        <a:rPr lang="en-US" sz="1100" u="none" strike="noStrike" dirty="0">
                          <a:effectLst/>
                        </a:rPr>
                        <a:t>0.31</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tc>
                  <a:txBody>
                    <a:bodyPr/>
                    <a:lstStyle/>
                    <a:p>
                      <a:pPr algn="r" fontAlgn="b"/>
                      <a:r>
                        <a:rPr lang="en-US" sz="1100" u="none" strike="noStrike" dirty="0">
                          <a:effectLst/>
                        </a:rPr>
                        <a:t>-0.53</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r" fontAlgn="b"/>
                      <a:r>
                        <a:rPr lang="en-US" sz="1100" u="none" strike="noStrike" dirty="0">
                          <a:effectLst/>
                        </a:rPr>
                        <a:t>0.27</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tc>
                  <a:txBody>
                    <a:bodyPr/>
                    <a:lstStyle/>
                    <a:p>
                      <a:pPr algn="r" fontAlgn="b"/>
                      <a:r>
                        <a:rPr lang="en-US" sz="1100" u="none" strike="noStrike" dirty="0">
                          <a:effectLst/>
                        </a:rPr>
                        <a:t>-0.5</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r" fontAlgn="b"/>
                      <a:r>
                        <a:rPr lang="en-US" sz="1100" u="none" strike="noStrike" dirty="0">
                          <a:effectLst/>
                        </a:rPr>
                        <a:t>0.2</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tc>
                  <a:txBody>
                    <a:bodyPr/>
                    <a:lstStyle/>
                    <a:p>
                      <a:pPr algn="r" fontAlgn="b"/>
                      <a:r>
                        <a:rPr lang="en-US" sz="1100" u="none" strike="noStrike" dirty="0">
                          <a:effectLst/>
                        </a:rPr>
                        <a:t>-0.6</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r" fontAlgn="b"/>
                      <a:r>
                        <a:rPr lang="en-US" sz="1100" u="none" strike="noStrike" dirty="0">
                          <a:effectLst/>
                        </a:rPr>
                        <a:t>0.13</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tc>
                  <a:txBody>
                    <a:bodyPr/>
                    <a:lstStyle/>
                    <a:p>
                      <a:pPr algn="r" fontAlgn="b"/>
                      <a:r>
                        <a:rPr lang="en-US" sz="1100" u="none" strike="noStrike" dirty="0">
                          <a:effectLst/>
                        </a:rPr>
                        <a:t>-0.58</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r" fontAlgn="b"/>
                      <a:r>
                        <a:rPr lang="en-US" sz="1100" u="none" strike="noStrike" dirty="0">
                          <a:effectLst/>
                        </a:rPr>
                        <a:t>0.04</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10002"/>
                  </a:ext>
                </a:extLst>
              </a:tr>
              <a:tr h="190500">
                <a:tc>
                  <a:txBody>
                    <a:bodyPr/>
                    <a:lstStyle/>
                    <a:p>
                      <a:pPr algn="r" fontAlgn="b"/>
                      <a:r>
                        <a:rPr lang="en-US" sz="1100" u="none" strike="noStrike">
                          <a:effectLst/>
                        </a:rPr>
                        <a:t>12</a:t>
                      </a:r>
                      <a:endParaRPr lang="en-US" sz="11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r" fontAlgn="b"/>
                      <a:r>
                        <a:rPr lang="en-US" sz="1100" u="none" strike="noStrike">
                          <a:effectLst/>
                        </a:rPr>
                        <a:t>-0.78</a:t>
                      </a:r>
                      <a:endParaRPr lang="en-US" sz="11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tcPr>
                </a:tc>
                <a:tc>
                  <a:txBody>
                    <a:bodyPr/>
                    <a:lstStyle/>
                    <a:p>
                      <a:pPr algn="r" fontAlgn="b"/>
                      <a:r>
                        <a:rPr lang="en-US" sz="1100" u="none" strike="noStrike" dirty="0">
                          <a:effectLst/>
                        </a:rPr>
                        <a:t>-0.54</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solidFill>
                      <a:schemeClr val="bg2"/>
                    </a:solidFill>
                  </a:tcPr>
                </a:tc>
                <a:tc>
                  <a:txBody>
                    <a:bodyPr/>
                    <a:lstStyle/>
                    <a:p>
                      <a:pPr algn="r" fontAlgn="b"/>
                      <a:r>
                        <a:rPr lang="en-US" sz="1100" u="none" strike="noStrike" dirty="0">
                          <a:effectLst/>
                        </a:rPr>
                        <a:t>-0.29</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solidFill>
                      <a:schemeClr val="bg2"/>
                    </a:solidFill>
                  </a:tcPr>
                </a:tc>
                <a:tc>
                  <a:txBody>
                    <a:bodyPr/>
                    <a:lstStyle/>
                    <a:p>
                      <a:pPr algn="r" fontAlgn="b"/>
                      <a:r>
                        <a:rPr lang="en-US" sz="1100" u="none" strike="noStrike" dirty="0">
                          <a:effectLst/>
                        </a:rPr>
                        <a:t>-0.3</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r" fontAlgn="b"/>
                      <a:r>
                        <a:rPr lang="en-US" sz="1100" u="none" strike="noStrike" dirty="0">
                          <a:effectLst/>
                        </a:rPr>
                        <a:t>-0.24</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solidFill>
                      <a:schemeClr val="bg2"/>
                    </a:solidFill>
                  </a:tcPr>
                </a:tc>
                <a:tc>
                  <a:txBody>
                    <a:bodyPr/>
                    <a:lstStyle/>
                    <a:p>
                      <a:pPr algn="r" fontAlgn="b"/>
                      <a:r>
                        <a:rPr lang="en-US" sz="1100" u="none" strike="noStrike" dirty="0">
                          <a:effectLst/>
                        </a:rPr>
                        <a:t>-0.25</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r" fontAlgn="b"/>
                      <a:r>
                        <a:rPr lang="en-US" sz="1100" u="none" strike="noStrike" dirty="0">
                          <a:effectLst/>
                        </a:rPr>
                        <a:t>-0.21</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solidFill>
                      <a:schemeClr val="bg2"/>
                    </a:solidFill>
                  </a:tcPr>
                </a:tc>
                <a:tc>
                  <a:txBody>
                    <a:bodyPr/>
                    <a:lstStyle/>
                    <a:p>
                      <a:pPr algn="r" fontAlgn="b"/>
                      <a:r>
                        <a:rPr lang="en-US" sz="1100" u="none" strike="noStrike">
                          <a:effectLst/>
                        </a:rPr>
                        <a:t>-0.22</a:t>
                      </a:r>
                      <a:endParaRPr lang="en-US" sz="11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r" fontAlgn="b"/>
                      <a:r>
                        <a:rPr lang="en-US" sz="1100" u="none" strike="noStrike" dirty="0">
                          <a:effectLst/>
                        </a:rPr>
                        <a:t>-0.16</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solidFill>
                      <a:schemeClr val="bg2"/>
                    </a:solidFill>
                  </a:tcPr>
                </a:tc>
                <a:tc>
                  <a:txBody>
                    <a:bodyPr/>
                    <a:lstStyle/>
                    <a:p>
                      <a:pPr algn="r" fontAlgn="b"/>
                      <a:r>
                        <a:rPr lang="en-US" sz="1100" u="none" strike="noStrike">
                          <a:effectLst/>
                        </a:rPr>
                        <a:t>-0.22</a:t>
                      </a:r>
                      <a:endParaRPr lang="en-US" sz="11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r" fontAlgn="b"/>
                      <a:r>
                        <a:rPr lang="en-US" sz="1100" u="none" strike="noStrike" dirty="0">
                          <a:effectLst/>
                        </a:rPr>
                        <a:t>-0.14</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solidFill>
                      <a:schemeClr val="bg2"/>
                    </a:solidFill>
                  </a:tcPr>
                </a:tc>
                <a:tc>
                  <a:txBody>
                    <a:bodyPr/>
                    <a:lstStyle/>
                    <a:p>
                      <a:pPr algn="r" fontAlgn="b"/>
                      <a:r>
                        <a:rPr lang="en-US" sz="1100" u="none" strike="noStrike" dirty="0">
                          <a:effectLst/>
                        </a:rPr>
                        <a:t>-0.19</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r" fontAlgn="b"/>
                      <a:r>
                        <a:rPr lang="en-US" sz="1100" u="none" strike="noStrike">
                          <a:effectLst/>
                        </a:rPr>
                        <a:t>-0.44</a:t>
                      </a:r>
                      <a:endParaRPr lang="en-US" sz="11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tcPr>
                </a:tc>
                <a:tc>
                  <a:txBody>
                    <a:bodyPr/>
                    <a:lstStyle/>
                    <a:p>
                      <a:pPr algn="r" fontAlgn="b"/>
                      <a:r>
                        <a:rPr lang="en-US" sz="1100" u="none" strike="noStrike" dirty="0">
                          <a:effectLst/>
                        </a:rPr>
                        <a:t>-0.24</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solidFill>
                      <a:schemeClr val="bg2"/>
                    </a:solidFill>
                  </a:tcPr>
                </a:tc>
                <a:tc>
                  <a:txBody>
                    <a:bodyPr/>
                    <a:lstStyle/>
                    <a:p>
                      <a:pPr algn="r" fontAlgn="b"/>
                      <a:r>
                        <a:rPr lang="en-US" sz="1100" u="none" strike="noStrike" dirty="0">
                          <a:effectLst/>
                        </a:rPr>
                        <a:t>-0.49</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tcPr>
                </a:tc>
                <a:tc>
                  <a:txBody>
                    <a:bodyPr/>
                    <a:lstStyle/>
                    <a:p>
                      <a:pPr algn="r" fontAlgn="b"/>
                      <a:r>
                        <a:rPr lang="en-US" sz="1100" u="none" strike="noStrike" dirty="0">
                          <a:effectLst/>
                        </a:rPr>
                        <a:t>-0.29</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solidFill>
                      <a:schemeClr val="bg2"/>
                    </a:solidFill>
                  </a:tcPr>
                </a:tc>
                <a:tc>
                  <a:txBody>
                    <a:bodyPr/>
                    <a:lstStyle/>
                    <a:p>
                      <a:pPr algn="r" fontAlgn="b"/>
                      <a:r>
                        <a:rPr lang="en-US" sz="1100" u="none" strike="noStrike" dirty="0">
                          <a:effectLst/>
                        </a:rPr>
                        <a:t>-0.59</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tcPr>
                </a:tc>
                <a:tc>
                  <a:txBody>
                    <a:bodyPr/>
                    <a:lstStyle/>
                    <a:p>
                      <a:pPr algn="r" fontAlgn="b"/>
                      <a:r>
                        <a:rPr lang="en-US" sz="1100" u="none" strike="noStrike" dirty="0">
                          <a:effectLst/>
                        </a:rPr>
                        <a:t>-0.36</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solidFill>
                      <a:schemeClr val="bg2"/>
                    </a:solidFill>
                  </a:tcPr>
                </a:tc>
                <a:tc>
                  <a:txBody>
                    <a:bodyPr/>
                    <a:lstStyle/>
                    <a:p>
                      <a:pPr algn="r" fontAlgn="b"/>
                      <a:r>
                        <a:rPr lang="en-US" sz="1100" u="none" strike="noStrike" dirty="0">
                          <a:effectLst/>
                        </a:rPr>
                        <a:t>-0.59</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tcPr>
                </a:tc>
                <a:tc>
                  <a:txBody>
                    <a:bodyPr/>
                    <a:lstStyle/>
                    <a:p>
                      <a:pPr algn="r" fontAlgn="b"/>
                      <a:r>
                        <a:rPr lang="en-US" sz="1100" u="none" strike="noStrike" dirty="0">
                          <a:effectLst/>
                        </a:rPr>
                        <a:t>-0.43</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solidFill>
                      <a:schemeClr val="bg2"/>
                    </a:solidFill>
                  </a:tcPr>
                </a:tc>
                <a:extLst>
                  <a:ext uri="{0D108BD9-81ED-4DB2-BD59-A6C34878D82A}">
                    <a16:rowId xmlns:a16="http://schemas.microsoft.com/office/drawing/2014/main" val="10003"/>
                  </a:ext>
                </a:extLst>
              </a:tr>
              <a:tr h="190500">
                <a:tc>
                  <a:txBody>
                    <a:bodyPr/>
                    <a:lstStyle/>
                    <a:p>
                      <a:pPr algn="r" fontAlgn="b"/>
                      <a:r>
                        <a:rPr lang="en-US" sz="1100" u="none" strike="noStrike">
                          <a:effectLst/>
                        </a:rPr>
                        <a:t>13</a:t>
                      </a:r>
                      <a:endParaRPr lang="en-US" sz="11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r" fontAlgn="b"/>
                      <a:r>
                        <a:rPr lang="en-US" sz="1100" u="none" strike="noStrike">
                          <a:effectLst/>
                        </a:rPr>
                        <a:t>-0.77</a:t>
                      </a:r>
                      <a:endParaRPr lang="en-US" sz="11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tcPr>
                </a:tc>
                <a:tc>
                  <a:txBody>
                    <a:bodyPr/>
                    <a:lstStyle/>
                    <a:p>
                      <a:pPr algn="r" fontAlgn="b"/>
                      <a:r>
                        <a:rPr lang="en-US" sz="1100" u="none" strike="noStrike" dirty="0">
                          <a:effectLst/>
                        </a:rPr>
                        <a:t>-0.57</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solidFill>
                      <a:schemeClr val="bg2"/>
                    </a:solidFill>
                  </a:tcPr>
                </a:tc>
                <a:tc>
                  <a:txBody>
                    <a:bodyPr/>
                    <a:lstStyle/>
                    <a:p>
                      <a:pPr algn="r" fontAlgn="b"/>
                      <a:r>
                        <a:rPr lang="en-US" sz="1100" u="none" strike="noStrike" dirty="0">
                          <a:effectLst/>
                        </a:rPr>
                        <a:t>-0.29</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solidFill>
                      <a:schemeClr val="bg2"/>
                    </a:solidFill>
                  </a:tcPr>
                </a:tc>
                <a:tc>
                  <a:txBody>
                    <a:bodyPr/>
                    <a:lstStyle/>
                    <a:p>
                      <a:pPr algn="r" fontAlgn="b"/>
                      <a:r>
                        <a:rPr lang="en-US" sz="1100" u="none" strike="noStrike">
                          <a:effectLst/>
                        </a:rPr>
                        <a:t>-0.32</a:t>
                      </a:r>
                      <a:endParaRPr lang="en-US" sz="11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r" fontAlgn="b"/>
                      <a:r>
                        <a:rPr lang="en-US" sz="1100" u="none" strike="noStrike" dirty="0">
                          <a:effectLst/>
                        </a:rPr>
                        <a:t>-0.26</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solidFill>
                      <a:schemeClr val="bg2"/>
                    </a:solidFill>
                  </a:tcPr>
                </a:tc>
                <a:tc>
                  <a:txBody>
                    <a:bodyPr/>
                    <a:lstStyle/>
                    <a:p>
                      <a:pPr algn="r" fontAlgn="b"/>
                      <a:r>
                        <a:rPr lang="en-US" sz="1100" u="none" strike="noStrike" dirty="0">
                          <a:effectLst/>
                        </a:rPr>
                        <a:t>-0.32</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r" fontAlgn="b"/>
                      <a:r>
                        <a:rPr lang="en-US" sz="1100" u="none" strike="noStrike" dirty="0">
                          <a:effectLst/>
                        </a:rPr>
                        <a:t>-0.21</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solidFill>
                      <a:schemeClr val="bg2"/>
                    </a:solidFill>
                  </a:tcPr>
                </a:tc>
                <a:tc>
                  <a:txBody>
                    <a:bodyPr/>
                    <a:lstStyle/>
                    <a:p>
                      <a:pPr algn="r" fontAlgn="b"/>
                      <a:r>
                        <a:rPr lang="en-US" sz="1100" u="none" strike="noStrike">
                          <a:effectLst/>
                        </a:rPr>
                        <a:t>-0.31</a:t>
                      </a:r>
                      <a:endParaRPr lang="en-US" sz="11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r" fontAlgn="b"/>
                      <a:r>
                        <a:rPr lang="en-US" sz="1100" u="none" strike="noStrike" dirty="0">
                          <a:effectLst/>
                        </a:rPr>
                        <a:t>-0.17</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solidFill>
                      <a:schemeClr val="bg2"/>
                    </a:solidFill>
                  </a:tcPr>
                </a:tc>
                <a:tc>
                  <a:txBody>
                    <a:bodyPr/>
                    <a:lstStyle/>
                    <a:p>
                      <a:pPr algn="r" fontAlgn="b"/>
                      <a:r>
                        <a:rPr lang="en-US" sz="1100" u="none" strike="noStrike">
                          <a:effectLst/>
                        </a:rPr>
                        <a:t>-0.25</a:t>
                      </a:r>
                      <a:endParaRPr lang="en-US" sz="11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r" fontAlgn="b"/>
                      <a:r>
                        <a:rPr lang="en-US" sz="1100" u="none" strike="noStrike" dirty="0">
                          <a:effectLst/>
                        </a:rPr>
                        <a:t>-0.16</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solidFill>
                      <a:schemeClr val="bg2"/>
                    </a:solidFill>
                  </a:tcPr>
                </a:tc>
                <a:tc>
                  <a:txBody>
                    <a:bodyPr/>
                    <a:lstStyle/>
                    <a:p>
                      <a:pPr algn="r" fontAlgn="b"/>
                      <a:r>
                        <a:rPr lang="en-US" sz="1100" u="none" strike="noStrike" dirty="0">
                          <a:effectLst/>
                        </a:rPr>
                        <a:t>-0.28</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r" fontAlgn="b"/>
                      <a:r>
                        <a:rPr lang="en-US" sz="1100" u="none" strike="noStrike">
                          <a:effectLst/>
                        </a:rPr>
                        <a:t>-0.47</a:t>
                      </a:r>
                      <a:endParaRPr lang="en-US" sz="11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tcPr>
                </a:tc>
                <a:tc>
                  <a:txBody>
                    <a:bodyPr/>
                    <a:lstStyle/>
                    <a:p>
                      <a:pPr algn="r" fontAlgn="b"/>
                      <a:r>
                        <a:rPr lang="en-US" sz="1100" u="none" strike="noStrike" dirty="0">
                          <a:effectLst/>
                        </a:rPr>
                        <a:t>-0.29</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solidFill>
                      <a:schemeClr val="bg2"/>
                    </a:solidFill>
                  </a:tcPr>
                </a:tc>
                <a:tc>
                  <a:txBody>
                    <a:bodyPr/>
                    <a:lstStyle/>
                    <a:p>
                      <a:pPr algn="r" fontAlgn="b"/>
                      <a:r>
                        <a:rPr lang="en-US" sz="1100" u="none" strike="noStrike">
                          <a:effectLst/>
                        </a:rPr>
                        <a:t>-0.52</a:t>
                      </a:r>
                      <a:endParaRPr lang="en-US" sz="11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tcPr>
                </a:tc>
                <a:tc>
                  <a:txBody>
                    <a:bodyPr/>
                    <a:lstStyle/>
                    <a:p>
                      <a:pPr algn="r" fontAlgn="b"/>
                      <a:r>
                        <a:rPr lang="en-US" sz="1100" u="none" strike="noStrike" dirty="0">
                          <a:effectLst/>
                        </a:rPr>
                        <a:t>-0.34</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solidFill>
                      <a:schemeClr val="bg2"/>
                    </a:solidFill>
                  </a:tcPr>
                </a:tc>
                <a:tc>
                  <a:txBody>
                    <a:bodyPr/>
                    <a:lstStyle/>
                    <a:p>
                      <a:pPr algn="r" fontAlgn="b"/>
                      <a:r>
                        <a:rPr lang="en-US" sz="1100" u="none" strike="noStrike">
                          <a:effectLst/>
                        </a:rPr>
                        <a:t>-0.52</a:t>
                      </a:r>
                      <a:endParaRPr lang="en-US" sz="11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tcPr>
                </a:tc>
                <a:tc>
                  <a:txBody>
                    <a:bodyPr/>
                    <a:lstStyle/>
                    <a:p>
                      <a:pPr algn="r" fontAlgn="b"/>
                      <a:r>
                        <a:rPr lang="en-US" sz="1100" u="none" strike="noStrike" dirty="0">
                          <a:effectLst/>
                        </a:rPr>
                        <a:t>-0.41</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solidFill>
                      <a:schemeClr val="bg2"/>
                    </a:solidFill>
                  </a:tcPr>
                </a:tc>
                <a:tc>
                  <a:txBody>
                    <a:bodyPr/>
                    <a:lstStyle/>
                    <a:p>
                      <a:pPr algn="r" fontAlgn="b"/>
                      <a:r>
                        <a:rPr lang="en-US" sz="1100" u="none" strike="noStrike">
                          <a:effectLst/>
                        </a:rPr>
                        <a:t>-0.57</a:t>
                      </a:r>
                      <a:endParaRPr lang="en-US" sz="11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tcPr>
                </a:tc>
                <a:tc>
                  <a:txBody>
                    <a:bodyPr/>
                    <a:lstStyle/>
                    <a:p>
                      <a:pPr algn="r" fontAlgn="b"/>
                      <a:r>
                        <a:rPr lang="en-US" sz="1100" u="none" strike="noStrike" dirty="0">
                          <a:effectLst/>
                        </a:rPr>
                        <a:t>-0.48</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solidFill>
                      <a:schemeClr val="bg2"/>
                    </a:solidFill>
                  </a:tcPr>
                </a:tc>
                <a:extLst>
                  <a:ext uri="{0D108BD9-81ED-4DB2-BD59-A6C34878D82A}">
                    <a16:rowId xmlns:a16="http://schemas.microsoft.com/office/drawing/2014/main" val="10004"/>
                  </a:ext>
                </a:extLst>
              </a:tr>
              <a:tr h="190500">
                <a:tc>
                  <a:txBody>
                    <a:bodyPr/>
                    <a:lstStyle/>
                    <a:p>
                      <a:pPr algn="r" fontAlgn="b"/>
                      <a:r>
                        <a:rPr lang="en-US" sz="1100" u="none" strike="noStrike">
                          <a:effectLst/>
                        </a:rPr>
                        <a:t>14</a:t>
                      </a:r>
                      <a:endParaRPr lang="en-US" sz="11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r" fontAlgn="b"/>
                      <a:r>
                        <a:rPr lang="en-US" sz="1100" u="none" strike="noStrike">
                          <a:effectLst/>
                        </a:rPr>
                        <a:t>-0.78</a:t>
                      </a:r>
                      <a:endParaRPr lang="en-US" sz="11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tcPr>
                </a:tc>
                <a:tc>
                  <a:txBody>
                    <a:bodyPr/>
                    <a:lstStyle/>
                    <a:p>
                      <a:pPr algn="r" fontAlgn="b"/>
                      <a:r>
                        <a:rPr lang="en-US" sz="1100" u="none" strike="noStrike" dirty="0">
                          <a:effectLst/>
                        </a:rPr>
                        <a:t>-0.59</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solidFill>
                      <a:schemeClr val="bg2"/>
                    </a:solidFill>
                  </a:tcPr>
                </a:tc>
                <a:tc>
                  <a:txBody>
                    <a:bodyPr/>
                    <a:lstStyle/>
                    <a:p>
                      <a:pPr algn="r" fontAlgn="b"/>
                      <a:r>
                        <a:rPr lang="en-US" sz="1100" u="none" strike="noStrike" dirty="0">
                          <a:effectLst/>
                        </a:rPr>
                        <a:t>-0.29</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solidFill>
                      <a:schemeClr val="bg2"/>
                    </a:solidFill>
                  </a:tcPr>
                </a:tc>
                <a:tc>
                  <a:txBody>
                    <a:bodyPr/>
                    <a:lstStyle/>
                    <a:p>
                      <a:pPr algn="r" fontAlgn="b"/>
                      <a:r>
                        <a:rPr lang="en-US" sz="1100" u="none" strike="noStrike">
                          <a:effectLst/>
                        </a:rPr>
                        <a:t>-0.33</a:t>
                      </a:r>
                      <a:endParaRPr lang="en-US" sz="11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r" fontAlgn="b"/>
                      <a:r>
                        <a:rPr lang="en-US" sz="1100" u="none" strike="noStrike" dirty="0">
                          <a:effectLst/>
                        </a:rPr>
                        <a:t>-0.25</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solidFill>
                      <a:schemeClr val="bg2"/>
                    </a:solidFill>
                  </a:tcPr>
                </a:tc>
                <a:tc>
                  <a:txBody>
                    <a:bodyPr/>
                    <a:lstStyle/>
                    <a:p>
                      <a:pPr algn="r" fontAlgn="b"/>
                      <a:r>
                        <a:rPr lang="en-US" sz="1100" u="none" strike="noStrike">
                          <a:effectLst/>
                        </a:rPr>
                        <a:t>-0.35</a:t>
                      </a:r>
                      <a:endParaRPr lang="en-US" sz="11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r" fontAlgn="b"/>
                      <a:r>
                        <a:rPr lang="en-US" sz="1100" u="none" strike="noStrike" dirty="0">
                          <a:effectLst/>
                        </a:rPr>
                        <a:t>-0.21</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solidFill>
                      <a:schemeClr val="bg2"/>
                    </a:solidFill>
                  </a:tcPr>
                </a:tc>
                <a:tc>
                  <a:txBody>
                    <a:bodyPr/>
                    <a:lstStyle/>
                    <a:p>
                      <a:pPr algn="r" fontAlgn="b"/>
                      <a:r>
                        <a:rPr lang="en-US" sz="1100" u="none" strike="noStrike">
                          <a:effectLst/>
                        </a:rPr>
                        <a:t>-0.35</a:t>
                      </a:r>
                      <a:endParaRPr lang="en-US" sz="11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r" fontAlgn="b"/>
                      <a:r>
                        <a:rPr lang="en-US" sz="1100" u="none" strike="noStrike" dirty="0">
                          <a:effectLst/>
                        </a:rPr>
                        <a:t>-0.17</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solidFill>
                      <a:schemeClr val="bg2"/>
                    </a:solidFill>
                  </a:tcPr>
                </a:tc>
                <a:tc>
                  <a:txBody>
                    <a:bodyPr/>
                    <a:lstStyle/>
                    <a:p>
                      <a:pPr algn="r" fontAlgn="b"/>
                      <a:r>
                        <a:rPr lang="en-US" sz="1100" u="none" strike="noStrike" dirty="0">
                          <a:effectLst/>
                        </a:rPr>
                        <a:t>-0.31</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r" fontAlgn="b"/>
                      <a:r>
                        <a:rPr lang="en-US" sz="1100" u="none" strike="noStrike" dirty="0">
                          <a:effectLst/>
                        </a:rPr>
                        <a:t>-0.15</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solidFill>
                      <a:schemeClr val="bg2"/>
                    </a:solidFill>
                  </a:tcPr>
                </a:tc>
                <a:tc>
                  <a:txBody>
                    <a:bodyPr/>
                    <a:lstStyle/>
                    <a:p>
                      <a:pPr algn="r" fontAlgn="b"/>
                      <a:r>
                        <a:rPr lang="en-US" sz="1100" u="none" strike="noStrike">
                          <a:effectLst/>
                        </a:rPr>
                        <a:t>-0.31</a:t>
                      </a:r>
                      <a:endParaRPr lang="en-US" sz="11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r" fontAlgn="b"/>
                      <a:r>
                        <a:rPr lang="en-US" sz="1100" u="none" strike="noStrike">
                          <a:effectLst/>
                        </a:rPr>
                        <a:t>-0.5</a:t>
                      </a:r>
                      <a:endParaRPr lang="en-US" sz="11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tcPr>
                </a:tc>
                <a:tc>
                  <a:txBody>
                    <a:bodyPr/>
                    <a:lstStyle/>
                    <a:p>
                      <a:pPr algn="r" fontAlgn="b"/>
                      <a:r>
                        <a:rPr lang="en-US" sz="1100" u="none" strike="noStrike" dirty="0">
                          <a:effectLst/>
                        </a:rPr>
                        <a:t>-0.35</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solidFill>
                      <a:schemeClr val="bg2"/>
                    </a:solidFill>
                  </a:tcPr>
                </a:tc>
                <a:tc>
                  <a:txBody>
                    <a:bodyPr/>
                    <a:lstStyle/>
                    <a:p>
                      <a:pPr algn="r" fontAlgn="b"/>
                      <a:r>
                        <a:rPr lang="en-US" sz="1100" u="none" strike="noStrike">
                          <a:effectLst/>
                        </a:rPr>
                        <a:t>-0.49</a:t>
                      </a:r>
                      <a:endParaRPr lang="en-US" sz="11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tcPr>
                </a:tc>
                <a:tc>
                  <a:txBody>
                    <a:bodyPr/>
                    <a:lstStyle/>
                    <a:p>
                      <a:pPr algn="r" fontAlgn="b"/>
                      <a:r>
                        <a:rPr lang="en-US" sz="1100" u="none" strike="noStrike" dirty="0">
                          <a:effectLst/>
                        </a:rPr>
                        <a:t>-0.39</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solidFill>
                      <a:schemeClr val="bg2"/>
                    </a:solidFill>
                  </a:tcPr>
                </a:tc>
                <a:tc>
                  <a:txBody>
                    <a:bodyPr/>
                    <a:lstStyle/>
                    <a:p>
                      <a:pPr algn="r" fontAlgn="b"/>
                      <a:r>
                        <a:rPr lang="en-US" sz="1100" u="none" strike="noStrike">
                          <a:effectLst/>
                        </a:rPr>
                        <a:t>-0.52</a:t>
                      </a:r>
                      <a:endParaRPr lang="en-US" sz="11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tcPr>
                </a:tc>
                <a:tc>
                  <a:txBody>
                    <a:bodyPr/>
                    <a:lstStyle/>
                    <a:p>
                      <a:pPr algn="r" fontAlgn="b"/>
                      <a:r>
                        <a:rPr lang="en-US" sz="1100" u="none" strike="noStrike" dirty="0">
                          <a:effectLst/>
                        </a:rPr>
                        <a:t>-0.45</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solidFill>
                      <a:schemeClr val="bg2"/>
                    </a:solidFill>
                  </a:tcPr>
                </a:tc>
                <a:tc>
                  <a:txBody>
                    <a:bodyPr/>
                    <a:lstStyle/>
                    <a:p>
                      <a:pPr algn="r" fontAlgn="b"/>
                      <a:r>
                        <a:rPr lang="en-US" sz="1100" u="none" strike="noStrike">
                          <a:effectLst/>
                        </a:rPr>
                        <a:t>-0.58</a:t>
                      </a:r>
                      <a:endParaRPr lang="en-US" sz="11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tcPr>
                </a:tc>
                <a:tc>
                  <a:txBody>
                    <a:bodyPr/>
                    <a:lstStyle/>
                    <a:p>
                      <a:pPr algn="r" fontAlgn="b"/>
                      <a:r>
                        <a:rPr lang="en-US" sz="1100" u="none" strike="noStrike" dirty="0">
                          <a:effectLst/>
                        </a:rPr>
                        <a:t>-0.51</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solidFill>
                      <a:schemeClr val="bg2"/>
                    </a:solidFill>
                  </a:tcPr>
                </a:tc>
                <a:extLst>
                  <a:ext uri="{0D108BD9-81ED-4DB2-BD59-A6C34878D82A}">
                    <a16:rowId xmlns:a16="http://schemas.microsoft.com/office/drawing/2014/main" val="10005"/>
                  </a:ext>
                </a:extLst>
              </a:tr>
              <a:tr h="190500">
                <a:tc>
                  <a:txBody>
                    <a:bodyPr/>
                    <a:lstStyle/>
                    <a:p>
                      <a:pPr algn="r" fontAlgn="b"/>
                      <a:r>
                        <a:rPr lang="en-US" sz="1100" u="none" strike="noStrike">
                          <a:effectLst/>
                        </a:rPr>
                        <a:t>15</a:t>
                      </a:r>
                      <a:endParaRPr lang="en-US" sz="11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r" fontAlgn="b"/>
                      <a:r>
                        <a:rPr lang="en-US" sz="1100" u="none" strike="noStrike">
                          <a:effectLst/>
                        </a:rPr>
                        <a:t>-0.8</a:t>
                      </a:r>
                      <a:endParaRPr lang="en-US" sz="11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tcPr>
                </a:tc>
                <a:tc>
                  <a:txBody>
                    <a:bodyPr/>
                    <a:lstStyle/>
                    <a:p>
                      <a:pPr algn="r" fontAlgn="b"/>
                      <a:r>
                        <a:rPr lang="en-US" sz="1100" u="none" strike="noStrike" dirty="0">
                          <a:effectLst/>
                        </a:rPr>
                        <a:t>-0.63</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solidFill>
                      <a:schemeClr val="bg2"/>
                    </a:solidFill>
                  </a:tcPr>
                </a:tc>
                <a:tc>
                  <a:txBody>
                    <a:bodyPr/>
                    <a:lstStyle/>
                    <a:p>
                      <a:pPr algn="r" fontAlgn="b"/>
                      <a:r>
                        <a:rPr lang="en-US" sz="1100" u="none" strike="noStrike" dirty="0">
                          <a:effectLst/>
                        </a:rPr>
                        <a:t>-0.29</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solidFill>
                      <a:schemeClr val="bg2"/>
                    </a:solidFill>
                  </a:tcPr>
                </a:tc>
                <a:tc>
                  <a:txBody>
                    <a:bodyPr/>
                    <a:lstStyle/>
                    <a:p>
                      <a:pPr algn="r" fontAlgn="b"/>
                      <a:r>
                        <a:rPr lang="en-US" sz="1100" u="none" strike="noStrike">
                          <a:effectLst/>
                        </a:rPr>
                        <a:t>-0.41</a:t>
                      </a:r>
                      <a:endParaRPr lang="en-US" sz="11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r" fontAlgn="b"/>
                      <a:r>
                        <a:rPr lang="en-US" sz="1100" u="none" strike="noStrike" dirty="0">
                          <a:effectLst/>
                        </a:rPr>
                        <a:t>-0.25</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solidFill>
                      <a:schemeClr val="bg2"/>
                    </a:solidFill>
                  </a:tcPr>
                </a:tc>
                <a:tc>
                  <a:txBody>
                    <a:bodyPr/>
                    <a:lstStyle/>
                    <a:p>
                      <a:pPr algn="r" fontAlgn="b"/>
                      <a:r>
                        <a:rPr lang="en-US" sz="1100" u="none" strike="noStrike" dirty="0">
                          <a:effectLst/>
                        </a:rPr>
                        <a:t>-0.42</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r" fontAlgn="b"/>
                      <a:r>
                        <a:rPr lang="en-US" sz="1100" u="none" strike="noStrike" dirty="0">
                          <a:effectLst/>
                        </a:rPr>
                        <a:t>-0.21</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solidFill>
                      <a:schemeClr val="bg2"/>
                    </a:solidFill>
                  </a:tcPr>
                </a:tc>
                <a:tc>
                  <a:txBody>
                    <a:bodyPr/>
                    <a:lstStyle/>
                    <a:p>
                      <a:pPr algn="r" fontAlgn="b"/>
                      <a:r>
                        <a:rPr lang="en-US" sz="1100" u="none" strike="noStrike" dirty="0">
                          <a:effectLst/>
                        </a:rPr>
                        <a:t>-0.38</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r" fontAlgn="b"/>
                      <a:r>
                        <a:rPr lang="en-US" sz="1100" u="none" strike="noStrike" dirty="0">
                          <a:effectLst/>
                        </a:rPr>
                        <a:t>-0.17</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solidFill>
                      <a:schemeClr val="bg2"/>
                    </a:solidFill>
                  </a:tcPr>
                </a:tc>
                <a:tc>
                  <a:txBody>
                    <a:bodyPr/>
                    <a:lstStyle/>
                    <a:p>
                      <a:pPr algn="r" fontAlgn="b"/>
                      <a:r>
                        <a:rPr lang="en-US" sz="1100" u="none" strike="noStrike" dirty="0">
                          <a:effectLst/>
                        </a:rPr>
                        <a:t>-0.42</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r" fontAlgn="b"/>
                      <a:r>
                        <a:rPr lang="en-US" sz="1100" u="none" strike="noStrike" dirty="0">
                          <a:effectLst/>
                        </a:rPr>
                        <a:t>-0.17</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solidFill>
                      <a:schemeClr val="bg2"/>
                    </a:solidFill>
                  </a:tcPr>
                </a:tc>
                <a:tc>
                  <a:txBody>
                    <a:bodyPr/>
                    <a:lstStyle/>
                    <a:p>
                      <a:pPr algn="r" fontAlgn="b"/>
                      <a:r>
                        <a:rPr lang="en-US" sz="1100" u="none" strike="noStrike">
                          <a:effectLst/>
                        </a:rPr>
                        <a:t>-0.39</a:t>
                      </a:r>
                      <a:endParaRPr lang="en-US" sz="11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r" fontAlgn="b"/>
                      <a:r>
                        <a:rPr lang="en-US" sz="1100" u="none" strike="noStrike">
                          <a:effectLst/>
                        </a:rPr>
                        <a:t>-0.47</a:t>
                      </a:r>
                      <a:endParaRPr lang="en-US" sz="11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tcPr>
                </a:tc>
                <a:tc>
                  <a:txBody>
                    <a:bodyPr/>
                    <a:lstStyle/>
                    <a:p>
                      <a:pPr algn="r" fontAlgn="b"/>
                      <a:r>
                        <a:rPr lang="en-US" sz="1100" u="none" strike="noStrike" dirty="0">
                          <a:effectLst/>
                        </a:rPr>
                        <a:t>-0.4</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solidFill>
                      <a:schemeClr val="bg2"/>
                    </a:solidFill>
                  </a:tcPr>
                </a:tc>
                <a:tc>
                  <a:txBody>
                    <a:bodyPr/>
                    <a:lstStyle/>
                    <a:p>
                      <a:pPr algn="r" fontAlgn="b"/>
                      <a:r>
                        <a:rPr lang="en-US" sz="1100" u="none" strike="noStrike">
                          <a:effectLst/>
                        </a:rPr>
                        <a:t>-0.5</a:t>
                      </a:r>
                      <a:endParaRPr lang="en-US" sz="11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tcPr>
                </a:tc>
                <a:tc>
                  <a:txBody>
                    <a:bodyPr/>
                    <a:lstStyle/>
                    <a:p>
                      <a:pPr algn="r" fontAlgn="b"/>
                      <a:r>
                        <a:rPr lang="en-US" sz="1100" u="none" strike="noStrike" dirty="0">
                          <a:effectLst/>
                        </a:rPr>
                        <a:t>-0.44</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solidFill>
                      <a:schemeClr val="bg2"/>
                    </a:solidFill>
                  </a:tcPr>
                </a:tc>
                <a:tc>
                  <a:txBody>
                    <a:bodyPr/>
                    <a:lstStyle/>
                    <a:p>
                      <a:pPr algn="r" fontAlgn="b"/>
                      <a:r>
                        <a:rPr lang="en-US" sz="1100" u="none" strike="noStrike">
                          <a:effectLst/>
                        </a:rPr>
                        <a:t>-0.56</a:t>
                      </a:r>
                      <a:endParaRPr lang="en-US" sz="11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tcPr>
                </a:tc>
                <a:tc>
                  <a:txBody>
                    <a:bodyPr/>
                    <a:lstStyle/>
                    <a:p>
                      <a:pPr algn="r" fontAlgn="b"/>
                      <a:r>
                        <a:rPr lang="en-US" sz="1100" u="none" strike="noStrike" dirty="0">
                          <a:effectLst/>
                        </a:rPr>
                        <a:t>-0.48</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solidFill>
                      <a:schemeClr val="bg2"/>
                    </a:solidFill>
                  </a:tcPr>
                </a:tc>
                <a:tc>
                  <a:txBody>
                    <a:bodyPr/>
                    <a:lstStyle/>
                    <a:p>
                      <a:pPr algn="r" fontAlgn="b"/>
                      <a:r>
                        <a:rPr lang="en-US" sz="1100" u="none" strike="noStrike">
                          <a:effectLst/>
                        </a:rPr>
                        <a:t>-0.58</a:t>
                      </a:r>
                      <a:endParaRPr lang="en-US" sz="11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tcPr>
                </a:tc>
                <a:tc>
                  <a:txBody>
                    <a:bodyPr/>
                    <a:lstStyle/>
                    <a:p>
                      <a:pPr algn="r" fontAlgn="b"/>
                      <a:r>
                        <a:rPr lang="en-US" sz="1100" u="none" strike="noStrike" dirty="0">
                          <a:effectLst/>
                        </a:rPr>
                        <a:t>-0.55</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solidFill>
                      <a:schemeClr val="bg2"/>
                    </a:solidFill>
                  </a:tcPr>
                </a:tc>
                <a:extLst>
                  <a:ext uri="{0D108BD9-81ED-4DB2-BD59-A6C34878D82A}">
                    <a16:rowId xmlns:a16="http://schemas.microsoft.com/office/drawing/2014/main" val="10006"/>
                  </a:ext>
                </a:extLst>
              </a:tr>
              <a:tr h="190500">
                <a:tc>
                  <a:txBody>
                    <a:bodyPr/>
                    <a:lstStyle/>
                    <a:p>
                      <a:pPr algn="r" fontAlgn="b"/>
                      <a:r>
                        <a:rPr lang="en-US" sz="1100" u="none" strike="noStrike">
                          <a:effectLst/>
                        </a:rPr>
                        <a:t>16</a:t>
                      </a:r>
                      <a:endParaRPr lang="en-US" sz="11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r" fontAlgn="b"/>
                      <a:r>
                        <a:rPr lang="en-US" sz="1100" u="none" strike="noStrike" dirty="0">
                          <a:effectLst/>
                        </a:rPr>
                        <a:t>-0.76</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tcPr>
                </a:tc>
                <a:tc>
                  <a:txBody>
                    <a:bodyPr/>
                    <a:lstStyle/>
                    <a:p>
                      <a:pPr algn="r" fontAlgn="b"/>
                      <a:r>
                        <a:rPr lang="en-US" sz="1100" u="none" strike="noStrike" dirty="0">
                          <a:effectLst/>
                        </a:rPr>
                        <a:t>-0.65</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solidFill>
                      <a:schemeClr val="bg2"/>
                    </a:solidFill>
                  </a:tcPr>
                </a:tc>
                <a:tc>
                  <a:txBody>
                    <a:bodyPr/>
                    <a:lstStyle/>
                    <a:p>
                      <a:pPr algn="r" fontAlgn="b"/>
                      <a:r>
                        <a:rPr lang="en-US" sz="1100" u="none" strike="noStrike" dirty="0">
                          <a:effectLst/>
                        </a:rPr>
                        <a:t>-0.3</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solidFill>
                      <a:schemeClr val="bg2"/>
                    </a:solidFill>
                  </a:tcPr>
                </a:tc>
                <a:tc>
                  <a:txBody>
                    <a:bodyPr/>
                    <a:lstStyle/>
                    <a:p>
                      <a:pPr algn="r" fontAlgn="b"/>
                      <a:r>
                        <a:rPr lang="en-US" sz="1100" u="none" strike="noStrike">
                          <a:effectLst/>
                        </a:rPr>
                        <a:t>-0.5</a:t>
                      </a:r>
                      <a:endParaRPr lang="en-US" sz="11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r" fontAlgn="b"/>
                      <a:r>
                        <a:rPr lang="en-US" sz="1100" u="none" strike="noStrike" dirty="0">
                          <a:effectLst/>
                        </a:rPr>
                        <a:t>-0.25</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solidFill>
                      <a:schemeClr val="bg2"/>
                    </a:solidFill>
                  </a:tcPr>
                </a:tc>
                <a:tc>
                  <a:txBody>
                    <a:bodyPr/>
                    <a:lstStyle/>
                    <a:p>
                      <a:pPr algn="r" fontAlgn="b"/>
                      <a:r>
                        <a:rPr lang="en-US" sz="1100" u="none" strike="noStrike" dirty="0">
                          <a:effectLst/>
                        </a:rPr>
                        <a:t>-0.46</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r" fontAlgn="b"/>
                      <a:r>
                        <a:rPr lang="en-US" sz="1100" u="none" strike="noStrike" dirty="0">
                          <a:effectLst/>
                        </a:rPr>
                        <a:t>-0.21</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solidFill>
                      <a:schemeClr val="bg2"/>
                    </a:solidFill>
                  </a:tcPr>
                </a:tc>
                <a:tc>
                  <a:txBody>
                    <a:bodyPr/>
                    <a:lstStyle/>
                    <a:p>
                      <a:pPr algn="r" fontAlgn="b"/>
                      <a:r>
                        <a:rPr lang="en-US" sz="1100" u="none" strike="noStrike">
                          <a:effectLst/>
                        </a:rPr>
                        <a:t>-0.45</a:t>
                      </a:r>
                      <a:endParaRPr lang="en-US" sz="11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r" fontAlgn="b"/>
                      <a:r>
                        <a:rPr lang="en-US" sz="1100" u="none" strike="noStrike" dirty="0">
                          <a:effectLst/>
                        </a:rPr>
                        <a:t>-0.17</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solidFill>
                      <a:schemeClr val="bg2"/>
                    </a:solidFill>
                  </a:tcPr>
                </a:tc>
                <a:tc>
                  <a:txBody>
                    <a:bodyPr/>
                    <a:lstStyle/>
                    <a:p>
                      <a:pPr algn="r" fontAlgn="b"/>
                      <a:r>
                        <a:rPr lang="en-US" sz="1100" u="none" strike="noStrike" dirty="0">
                          <a:effectLst/>
                        </a:rPr>
                        <a:t>-0.43</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r" fontAlgn="b"/>
                      <a:r>
                        <a:rPr lang="en-US" sz="1100" u="none" strike="noStrike" dirty="0">
                          <a:effectLst/>
                        </a:rPr>
                        <a:t>-0.15</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solidFill>
                      <a:schemeClr val="bg2"/>
                    </a:solidFill>
                  </a:tcPr>
                </a:tc>
                <a:tc>
                  <a:txBody>
                    <a:bodyPr/>
                    <a:lstStyle/>
                    <a:p>
                      <a:pPr algn="r" fontAlgn="b"/>
                      <a:r>
                        <a:rPr lang="en-US" sz="1100" u="none" strike="noStrike" dirty="0">
                          <a:effectLst/>
                        </a:rPr>
                        <a:t>-0.43</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r" fontAlgn="b"/>
                      <a:r>
                        <a:rPr lang="en-US" sz="1100" u="none" strike="noStrike">
                          <a:effectLst/>
                        </a:rPr>
                        <a:t>-0.46</a:t>
                      </a:r>
                      <a:endParaRPr lang="en-US" sz="11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tcPr>
                </a:tc>
                <a:tc>
                  <a:txBody>
                    <a:bodyPr/>
                    <a:lstStyle/>
                    <a:p>
                      <a:pPr algn="r" fontAlgn="b"/>
                      <a:r>
                        <a:rPr lang="en-US" sz="1100" u="none" strike="noStrike" dirty="0">
                          <a:effectLst/>
                        </a:rPr>
                        <a:t>-0.43</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solidFill>
                      <a:schemeClr val="bg2"/>
                    </a:solidFill>
                  </a:tcPr>
                </a:tc>
                <a:tc>
                  <a:txBody>
                    <a:bodyPr/>
                    <a:lstStyle/>
                    <a:p>
                      <a:pPr algn="r" fontAlgn="b"/>
                      <a:r>
                        <a:rPr lang="en-US" sz="1100" u="none" strike="noStrike">
                          <a:effectLst/>
                        </a:rPr>
                        <a:t>-0.54</a:t>
                      </a:r>
                      <a:endParaRPr lang="en-US" sz="11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tcPr>
                </a:tc>
                <a:tc>
                  <a:txBody>
                    <a:bodyPr/>
                    <a:lstStyle/>
                    <a:p>
                      <a:pPr algn="r" fontAlgn="b"/>
                      <a:r>
                        <a:rPr lang="en-US" sz="1100" u="none" strike="noStrike" dirty="0">
                          <a:effectLst/>
                        </a:rPr>
                        <a:t>-0.47</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solidFill>
                      <a:schemeClr val="bg2"/>
                    </a:solidFill>
                  </a:tcPr>
                </a:tc>
                <a:tc>
                  <a:txBody>
                    <a:bodyPr/>
                    <a:lstStyle/>
                    <a:p>
                      <a:pPr algn="r" fontAlgn="b"/>
                      <a:r>
                        <a:rPr lang="en-US" sz="1100" u="none" strike="noStrike">
                          <a:effectLst/>
                        </a:rPr>
                        <a:t>-0.56</a:t>
                      </a:r>
                      <a:endParaRPr lang="en-US" sz="1100" b="0"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tcPr>
                </a:tc>
                <a:tc>
                  <a:txBody>
                    <a:bodyPr/>
                    <a:lstStyle/>
                    <a:p>
                      <a:pPr algn="r" fontAlgn="b"/>
                      <a:r>
                        <a:rPr lang="en-US" sz="1100" u="none" strike="noStrike" dirty="0">
                          <a:effectLst/>
                        </a:rPr>
                        <a:t>-0.52</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solidFill>
                      <a:schemeClr val="bg2"/>
                    </a:solidFill>
                  </a:tcPr>
                </a:tc>
                <a:tc>
                  <a:txBody>
                    <a:bodyPr/>
                    <a:lstStyle/>
                    <a:p>
                      <a:pPr algn="r" fontAlgn="b"/>
                      <a:r>
                        <a:rPr lang="en-US" sz="1100" u="none" strike="noStrike" dirty="0">
                          <a:effectLst/>
                        </a:rPr>
                        <a:t>-0.57</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solidFill>
                      <a:schemeClr val="bg2"/>
                    </a:solidFill>
                  </a:tcPr>
                </a:tc>
                <a:tc>
                  <a:txBody>
                    <a:bodyPr/>
                    <a:lstStyle/>
                    <a:p>
                      <a:pPr algn="r" fontAlgn="b"/>
                      <a:r>
                        <a:rPr lang="en-US" sz="1100" u="none" strike="noStrike" dirty="0">
                          <a:effectLst/>
                        </a:rPr>
                        <a:t>-0.59</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7"/>
                  </a:ext>
                </a:extLst>
              </a:tr>
              <a:tr h="190500">
                <a:tc>
                  <a:txBody>
                    <a:bodyPr/>
                    <a:lstStyle/>
                    <a:p>
                      <a:pPr algn="r" fontAlgn="b"/>
                      <a:r>
                        <a:rPr lang="en-US" sz="1100" u="none" strike="noStrike" dirty="0">
                          <a:effectLst/>
                        </a:rPr>
                        <a:t>17</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r" fontAlgn="b"/>
                      <a:r>
                        <a:rPr lang="en-US" sz="1100" u="none" strike="noStrike" dirty="0">
                          <a:effectLst/>
                        </a:rPr>
                        <a:t>-0.64</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solidFill>
                      <a:schemeClr val="bg2"/>
                    </a:solidFill>
                  </a:tcPr>
                </a:tc>
                <a:tc>
                  <a:txBody>
                    <a:bodyPr/>
                    <a:lstStyle/>
                    <a:p>
                      <a:pPr algn="r" fontAlgn="b"/>
                      <a:r>
                        <a:rPr lang="en-US" sz="1100" u="none" strike="noStrike" dirty="0">
                          <a:effectLst/>
                        </a:rPr>
                        <a:t>-0.67</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r" fontAlgn="b"/>
                      <a:r>
                        <a:rPr lang="en-US" sz="1100" u="none" strike="noStrike" dirty="0">
                          <a:effectLst/>
                        </a:rPr>
                        <a:t>-0.15</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solidFill>
                      <a:schemeClr val="bg2"/>
                    </a:solidFill>
                  </a:tcPr>
                </a:tc>
                <a:tc>
                  <a:txBody>
                    <a:bodyPr/>
                    <a:lstStyle/>
                    <a:p>
                      <a:pPr algn="r" fontAlgn="b"/>
                      <a:r>
                        <a:rPr lang="en-US" sz="1100" u="none" strike="noStrike" dirty="0">
                          <a:effectLst/>
                        </a:rPr>
                        <a:t>-0.55</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r" fontAlgn="b"/>
                      <a:r>
                        <a:rPr lang="en-US" sz="1100" u="none" strike="noStrike" dirty="0">
                          <a:effectLst/>
                        </a:rPr>
                        <a:t>-0.12</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solidFill>
                      <a:schemeClr val="bg2"/>
                    </a:solidFill>
                  </a:tcPr>
                </a:tc>
                <a:tc>
                  <a:txBody>
                    <a:bodyPr/>
                    <a:lstStyle/>
                    <a:p>
                      <a:pPr algn="r" fontAlgn="b"/>
                      <a:r>
                        <a:rPr lang="en-US" sz="1100" u="none" strike="noStrike" dirty="0">
                          <a:effectLst/>
                        </a:rPr>
                        <a:t>-0.58</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r" fontAlgn="b"/>
                      <a:r>
                        <a:rPr lang="en-US" sz="1100" u="none" strike="noStrike" dirty="0">
                          <a:effectLst/>
                        </a:rPr>
                        <a:t>-0.08</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solidFill>
                      <a:schemeClr val="bg2"/>
                    </a:solidFill>
                  </a:tcPr>
                </a:tc>
                <a:tc>
                  <a:txBody>
                    <a:bodyPr/>
                    <a:lstStyle/>
                    <a:p>
                      <a:pPr algn="r" fontAlgn="b"/>
                      <a:r>
                        <a:rPr lang="en-US" sz="1100" u="none" strike="noStrike" dirty="0">
                          <a:effectLst/>
                        </a:rPr>
                        <a:t>-0.51</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r" fontAlgn="b"/>
                      <a:r>
                        <a:rPr lang="en-US" sz="1100" u="none" strike="noStrike" dirty="0">
                          <a:effectLst/>
                        </a:rPr>
                        <a:t>-0.04</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solidFill>
                      <a:schemeClr val="bg2"/>
                    </a:solidFill>
                  </a:tcPr>
                </a:tc>
                <a:tc>
                  <a:txBody>
                    <a:bodyPr/>
                    <a:lstStyle/>
                    <a:p>
                      <a:pPr algn="r" fontAlgn="b"/>
                      <a:r>
                        <a:rPr lang="en-US" sz="1100" u="none" strike="noStrike" dirty="0">
                          <a:effectLst/>
                        </a:rPr>
                        <a:t>-0.53</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r" fontAlgn="b"/>
                      <a:r>
                        <a:rPr lang="en-US" sz="1100" u="none" strike="noStrike" dirty="0">
                          <a:effectLst/>
                        </a:rPr>
                        <a:t>0.01</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solidFill>
                      <a:schemeClr val="bg2"/>
                    </a:solidFill>
                  </a:tcPr>
                </a:tc>
                <a:tc>
                  <a:txBody>
                    <a:bodyPr/>
                    <a:lstStyle/>
                    <a:p>
                      <a:pPr algn="r" fontAlgn="b"/>
                      <a:r>
                        <a:rPr lang="en-US" sz="1100" u="none" strike="noStrike" dirty="0">
                          <a:effectLst/>
                        </a:rPr>
                        <a:t>-0.5</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r" fontAlgn="b"/>
                      <a:r>
                        <a:rPr lang="en-US" sz="1100" u="none" strike="noStrike" dirty="0">
                          <a:effectLst/>
                        </a:rPr>
                        <a:t>-0.1</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solidFill>
                      <a:schemeClr val="bg2"/>
                    </a:solidFill>
                  </a:tcPr>
                </a:tc>
                <a:tc>
                  <a:txBody>
                    <a:bodyPr/>
                    <a:lstStyle/>
                    <a:p>
                      <a:pPr algn="r" fontAlgn="b"/>
                      <a:r>
                        <a:rPr lang="en-US" sz="1100" u="none" strike="noStrike" dirty="0">
                          <a:effectLst/>
                        </a:rPr>
                        <a:t>-0.5</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r" fontAlgn="b"/>
                      <a:r>
                        <a:rPr lang="en-US" sz="1100" u="none" strike="noStrike" dirty="0">
                          <a:effectLst/>
                        </a:rPr>
                        <a:t>-0.39</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solidFill>
                      <a:schemeClr val="bg2"/>
                    </a:solidFill>
                  </a:tcPr>
                </a:tc>
                <a:tc>
                  <a:txBody>
                    <a:bodyPr/>
                    <a:lstStyle/>
                    <a:p>
                      <a:pPr algn="r" fontAlgn="b"/>
                      <a:r>
                        <a:rPr lang="en-US" sz="1100" u="none" strike="noStrike" dirty="0">
                          <a:effectLst/>
                        </a:rPr>
                        <a:t>-0.54</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r" fontAlgn="b"/>
                      <a:r>
                        <a:rPr lang="en-US" sz="1100" u="none" strike="noStrike" dirty="0">
                          <a:effectLst/>
                        </a:rPr>
                        <a:t>-0.43</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solidFill>
                      <a:schemeClr val="bg2"/>
                    </a:solidFill>
                  </a:tcPr>
                </a:tc>
                <a:tc>
                  <a:txBody>
                    <a:bodyPr/>
                    <a:lstStyle/>
                    <a:p>
                      <a:pPr algn="r" fontAlgn="b"/>
                      <a:r>
                        <a:rPr lang="en-US" sz="1100" u="none" strike="noStrike" dirty="0">
                          <a:effectLst/>
                        </a:rPr>
                        <a:t>-0.58</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r" fontAlgn="b"/>
                      <a:r>
                        <a:rPr lang="en-US" sz="1100" u="none" strike="noStrike" dirty="0">
                          <a:effectLst/>
                        </a:rPr>
                        <a:t>-0.47</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solidFill>
                      <a:schemeClr val="bg2"/>
                    </a:solidFill>
                  </a:tcPr>
                </a:tc>
                <a:tc>
                  <a:txBody>
                    <a:bodyPr/>
                    <a:lstStyle/>
                    <a:p>
                      <a:pPr algn="r" fontAlgn="b"/>
                      <a:r>
                        <a:rPr lang="en-US" sz="1100" u="none" strike="noStrike" dirty="0">
                          <a:effectLst/>
                        </a:rPr>
                        <a:t>-0.64</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8"/>
                  </a:ext>
                </a:extLst>
              </a:tr>
              <a:tr h="190500">
                <a:tc>
                  <a:txBody>
                    <a:bodyPr/>
                    <a:lstStyle/>
                    <a:p>
                      <a:pPr algn="r" fontAlgn="b"/>
                      <a:r>
                        <a:rPr lang="en-US" sz="1100" u="none" strike="noStrike">
                          <a:effectLst/>
                        </a:rPr>
                        <a:t>18</a:t>
                      </a:r>
                      <a:endParaRPr lang="en-US" sz="11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r" fontAlgn="b"/>
                      <a:r>
                        <a:rPr lang="en-US" sz="1100" u="none" strike="noStrike" dirty="0">
                          <a:effectLst/>
                        </a:rPr>
                        <a:t>-0.38</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solidFill>
                      <a:schemeClr val="bg2"/>
                    </a:solidFill>
                  </a:tcPr>
                </a:tc>
                <a:tc>
                  <a:txBody>
                    <a:bodyPr/>
                    <a:lstStyle/>
                    <a:p>
                      <a:pPr algn="r" fontAlgn="b"/>
                      <a:r>
                        <a:rPr lang="en-US" sz="1100" u="none" strike="noStrike">
                          <a:effectLst/>
                        </a:rPr>
                        <a:t>-0.72</a:t>
                      </a:r>
                      <a:endParaRPr lang="en-US" sz="11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r" fontAlgn="b"/>
                      <a:r>
                        <a:rPr lang="en-US" sz="1100" u="none" strike="noStrike" dirty="0">
                          <a:effectLst/>
                        </a:rPr>
                        <a:t>0.12</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solidFill>
                      <a:schemeClr val="bg2"/>
                    </a:solidFill>
                  </a:tcPr>
                </a:tc>
                <a:tc>
                  <a:txBody>
                    <a:bodyPr/>
                    <a:lstStyle/>
                    <a:p>
                      <a:pPr algn="r" fontAlgn="b"/>
                      <a:r>
                        <a:rPr lang="en-US" sz="1100" u="none" strike="noStrike">
                          <a:effectLst/>
                        </a:rPr>
                        <a:t>-0.63</a:t>
                      </a:r>
                      <a:endParaRPr lang="en-US" sz="11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r" fontAlgn="b"/>
                      <a:r>
                        <a:rPr lang="en-US" sz="1100" u="none" strike="noStrike" dirty="0">
                          <a:effectLst/>
                        </a:rPr>
                        <a:t>0.15</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solidFill>
                      <a:schemeClr val="bg2"/>
                    </a:solidFill>
                  </a:tcPr>
                </a:tc>
                <a:tc>
                  <a:txBody>
                    <a:bodyPr/>
                    <a:lstStyle/>
                    <a:p>
                      <a:pPr algn="r" fontAlgn="b"/>
                      <a:r>
                        <a:rPr lang="en-US" sz="1100" u="none" strike="noStrike" dirty="0">
                          <a:effectLst/>
                        </a:rPr>
                        <a:t>-0.59</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r" fontAlgn="b"/>
                      <a:r>
                        <a:rPr lang="en-US" sz="1100" u="none" strike="noStrike" dirty="0">
                          <a:effectLst/>
                        </a:rPr>
                        <a:t>0.17</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solidFill>
                      <a:schemeClr val="bg2"/>
                    </a:solidFill>
                  </a:tcPr>
                </a:tc>
                <a:tc>
                  <a:txBody>
                    <a:bodyPr/>
                    <a:lstStyle/>
                    <a:p>
                      <a:pPr algn="r" fontAlgn="b"/>
                      <a:r>
                        <a:rPr lang="en-US" sz="1100" u="none" strike="noStrike" dirty="0">
                          <a:effectLst/>
                        </a:rPr>
                        <a:t>-0.62</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r" fontAlgn="b"/>
                      <a:r>
                        <a:rPr lang="en-US" sz="1100" u="none" strike="noStrike" dirty="0">
                          <a:effectLst/>
                        </a:rPr>
                        <a:t>0.2</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solidFill>
                      <a:schemeClr val="bg2"/>
                    </a:solidFill>
                  </a:tcPr>
                </a:tc>
                <a:tc>
                  <a:txBody>
                    <a:bodyPr/>
                    <a:lstStyle/>
                    <a:p>
                      <a:pPr algn="r" fontAlgn="b"/>
                      <a:r>
                        <a:rPr lang="en-US" sz="1100" u="none" strike="noStrike" dirty="0">
                          <a:effectLst/>
                        </a:rPr>
                        <a:t>-0.62</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r" fontAlgn="b"/>
                      <a:r>
                        <a:rPr lang="en-US" sz="1100" u="none" strike="noStrike" dirty="0">
                          <a:effectLst/>
                        </a:rPr>
                        <a:t>0.29</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solidFill>
                      <a:schemeClr val="bg2"/>
                    </a:solidFill>
                  </a:tcPr>
                </a:tc>
                <a:tc>
                  <a:txBody>
                    <a:bodyPr/>
                    <a:lstStyle/>
                    <a:p>
                      <a:pPr algn="r" fontAlgn="b"/>
                      <a:r>
                        <a:rPr lang="en-US" sz="1100" u="none" strike="noStrike" dirty="0">
                          <a:effectLst/>
                        </a:rPr>
                        <a:t>-0.63</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r" fontAlgn="b"/>
                      <a:r>
                        <a:rPr lang="en-US" sz="1100" u="none" strike="noStrike" dirty="0">
                          <a:effectLst/>
                        </a:rPr>
                        <a:t>0.39</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solidFill>
                      <a:schemeClr val="bg2"/>
                    </a:solidFill>
                  </a:tcPr>
                </a:tc>
                <a:tc>
                  <a:txBody>
                    <a:bodyPr/>
                    <a:lstStyle/>
                    <a:p>
                      <a:pPr algn="r" fontAlgn="b"/>
                      <a:r>
                        <a:rPr lang="en-US" sz="1100" u="none" strike="noStrike">
                          <a:effectLst/>
                        </a:rPr>
                        <a:t>-0.59</a:t>
                      </a:r>
                      <a:endParaRPr lang="en-US" sz="11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r" fontAlgn="b"/>
                      <a:r>
                        <a:rPr lang="en-US" sz="1100" u="none" strike="noStrike" dirty="0">
                          <a:effectLst/>
                        </a:rPr>
                        <a:t>0.11</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solidFill>
                      <a:schemeClr val="bg2"/>
                    </a:solidFill>
                  </a:tcPr>
                </a:tc>
                <a:tc>
                  <a:txBody>
                    <a:bodyPr/>
                    <a:lstStyle/>
                    <a:p>
                      <a:pPr algn="r" fontAlgn="b"/>
                      <a:r>
                        <a:rPr lang="en-US" sz="1100" u="none" strike="noStrike">
                          <a:effectLst/>
                        </a:rPr>
                        <a:t>-0.63</a:t>
                      </a:r>
                      <a:endParaRPr lang="en-US" sz="11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r" fontAlgn="b"/>
                      <a:r>
                        <a:rPr lang="en-US" sz="1100" u="none" strike="noStrike" dirty="0">
                          <a:effectLst/>
                        </a:rPr>
                        <a:t>-0.19</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solidFill>
                      <a:schemeClr val="bg2"/>
                    </a:solidFill>
                  </a:tcPr>
                </a:tc>
                <a:tc>
                  <a:txBody>
                    <a:bodyPr/>
                    <a:lstStyle/>
                    <a:p>
                      <a:pPr algn="r" fontAlgn="b"/>
                      <a:r>
                        <a:rPr lang="en-US" sz="1100" u="none" strike="noStrike" dirty="0">
                          <a:effectLst/>
                        </a:rPr>
                        <a:t>-0.62</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r" fontAlgn="b"/>
                      <a:r>
                        <a:rPr lang="en-US" sz="1100" u="none" strike="noStrike" dirty="0">
                          <a:effectLst/>
                        </a:rPr>
                        <a:t>-0.24</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solidFill>
                      <a:schemeClr val="bg2"/>
                    </a:solidFill>
                  </a:tcPr>
                </a:tc>
                <a:tc>
                  <a:txBody>
                    <a:bodyPr/>
                    <a:lstStyle/>
                    <a:p>
                      <a:pPr algn="r" fontAlgn="b"/>
                      <a:r>
                        <a:rPr lang="en-US" sz="1100" u="none" strike="noStrike" dirty="0">
                          <a:effectLst/>
                        </a:rPr>
                        <a:t>-0.67</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9"/>
                  </a:ext>
                </a:extLst>
              </a:tr>
              <a:tr h="190500">
                <a:tc>
                  <a:txBody>
                    <a:bodyPr/>
                    <a:lstStyle/>
                    <a:p>
                      <a:pPr algn="r" fontAlgn="b"/>
                      <a:r>
                        <a:rPr lang="en-US" sz="1100" u="none" strike="noStrike">
                          <a:effectLst/>
                        </a:rPr>
                        <a:t>19</a:t>
                      </a:r>
                      <a:endParaRPr lang="en-US" sz="11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r" fontAlgn="b"/>
                      <a:r>
                        <a:rPr lang="en-US" sz="1100" u="none" strike="noStrike" dirty="0">
                          <a:effectLst/>
                        </a:rPr>
                        <a:t>-0.12</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solidFill>
                      <a:schemeClr val="bg2"/>
                    </a:solidFill>
                  </a:tcPr>
                </a:tc>
                <a:tc>
                  <a:txBody>
                    <a:bodyPr/>
                    <a:lstStyle/>
                    <a:p>
                      <a:pPr algn="r" fontAlgn="b"/>
                      <a:r>
                        <a:rPr lang="en-US" sz="1100" u="none" strike="noStrike" dirty="0">
                          <a:effectLst/>
                        </a:rPr>
                        <a:t>-0.79</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r" fontAlgn="b"/>
                      <a:r>
                        <a:rPr lang="en-US" sz="1100" u="none" strike="noStrike" dirty="0">
                          <a:effectLst/>
                        </a:rPr>
                        <a:t>0.39</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solidFill>
                      <a:schemeClr val="bg2"/>
                    </a:solidFill>
                  </a:tcPr>
                </a:tc>
                <a:tc>
                  <a:txBody>
                    <a:bodyPr/>
                    <a:lstStyle/>
                    <a:p>
                      <a:pPr algn="r" fontAlgn="b"/>
                      <a:r>
                        <a:rPr lang="en-US" sz="1100" u="none" strike="noStrike">
                          <a:effectLst/>
                        </a:rPr>
                        <a:t>-0.74</a:t>
                      </a:r>
                      <a:endParaRPr lang="en-US" sz="11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r" fontAlgn="b"/>
                      <a:r>
                        <a:rPr lang="en-US" sz="1100" u="none" strike="noStrike" dirty="0">
                          <a:effectLst/>
                        </a:rPr>
                        <a:t>0.41</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solidFill>
                      <a:schemeClr val="bg2"/>
                    </a:solidFill>
                  </a:tcPr>
                </a:tc>
                <a:tc>
                  <a:txBody>
                    <a:bodyPr/>
                    <a:lstStyle/>
                    <a:p>
                      <a:pPr algn="r" fontAlgn="b"/>
                      <a:r>
                        <a:rPr lang="en-US" sz="1100" u="none" strike="noStrike" dirty="0">
                          <a:effectLst/>
                        </a:rPr>
                        <a:t>-0.75</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r" fontAlgn="b"/>
                      <a:r>
                        <a:rPr lang="en-US" sz="1100" u="none" strike="noStrike" dirty="0">
                          <a:effectLst/>
                        </a:rPr>
                        <a:t>0.42</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solidFill>
                      <a:schemeClr val="bg2"/>
                    </a:solidFill>
                  </a:tcPr>
                </a:tc>
                <a:tc>
                  <a:txBody>
                    <a:bodyPr/>
                    <a:lstStyle/>
                    <a:p>
                      <a:pPr algn="r" fontAlgn="b"/>
                      <a:r>
                        <a:rPr lang="en-US" sz="1100" u="none" strike="noStrike" dirty="0">
                          <a:effectLst/>
                        </a:rPr>
                        <a:t>-0.73</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r" fontAlgn="b"/>
                      <a:r>
                        <a:rPr lang="en-US" sz="1100" u="none" strike="noStrike" dirty="0">
                          <a:effectLst/>
                        </a:rPr>
                        <a:t>0.45</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solidFill>
                      <a:schemeClr val="bg2"/>
                    </a:solidFill>
                  </a:tcPr>
                </a:tc>
                <a:tc>
                  <a:txBody>
                    <a:bodyPr/>
                    <a:lstStyle/>
                    <a:p>
                      <a:pPr algn="r" fontAlgn="b"/>
                      <a:r>
                        <a:rPr lang="en-US" sz="1100" u="none" strike="noStrike" dirty="0">
                          <a:effectLst/>
                        </a:rPr>
                        <a:t>-0.73</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r" fontAlgn="b"/>
                      <a:r>
                        <a:rPr lang="en-US" sz="1100" u="none" strike="noStrike" dirty="0">
                          <a:effectLst/>
                        </a:rPr>
                        <a:t>0.5</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solidFill>
                      <a:schemeClr val="bg2"/>
                    </a:solidFill>
                  </a:tcPr>
                </a:tc>
                <a:tc>
                  <a:txBody>
                    <a:bodyPr/>
                    <a:lstStyle/>
                    <a:p>
                      <a:pPr algn="r" fontAlgn="b"/>
                      <a:r>
                        <a:rPr lang="en-US" sz="1100" u="none" strike="noStrike" dirty="0">
                          <a:effectLst/>
                        </a:rPr>
                        <a:t>-0.7</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r" fontAlgn="b"/>
                      <a:r>
                        <a:rPr lang="en-US" sz="1100" u="none" strike="noStrike" dirty="0">
                          <a:effectLst/>
                        </a:rPr>
                        <a:t>0.61</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solidFill>
                      <a:schemeClr val="bg2"/>
                    </a:solidFill>
                  </a:tcPr>
                </a:tc>
                <a:tc>
                  <a:txBody>
                    <a:bodyPr/>
                    <a:lstStyle/>
                    <a:p>
                      <a:pPr algn="r" fontAlgn="b"/>
                      <a:r>
                        <a:rPr lang="en-US" sz="1100" u="none" strike="noStrike" dirty="0">
                          <a:effectLst/>
                        </a:rPr>
                        <a:t>-0.72</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r" fontAlgn="b"/>
                      <a:r>
                        <a:rPr lang="en-US" sz="1100" u="none" strike="noStrike" dirty="0">
                          <a:effectLst/>
                        </a:rPr>
                        <a:t>0.59</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solidFill>
                      <a:schemeClr val="bg2"/>
                    </a:solidFill>
                  </a:tcPr>
                </a:tc>
                <a:tc>
                  <a:txBody>
                    <a:bodyPr/>
                    <a:lstStyle/>
                    <a:p>
                      <a:pPr algn="r" fontAlgn="b"/>
                      <a:r>
                        <a:rPr lang="en-US" sz="1100" u="none" strike="noStrike">
                          <a:effectLst/>
                        </a:rPr>
                        <a:t>-0.73</a:t>
                      </a:r>
                      <a:endParaRPr lang="en-US" sz="1100" b="0" i="0" u="none" strike="noStrike">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r" fontAlgn="b"/>
                      <a:r>
                        <a:rPr lang="en-US" sz="1100" u="none" strike="noStrike" dirty="0">
                          <a:effectLst/>
                        </a:rPr>
                        <a:t>0.29</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solidFill>
                      <a:schemeClr val="bg2"/>
                    </a:solidFill>
                  </a:tcPr>
                </a:tc>
                <a:tc>
                  <a:txBody>
                    <a:bodyPr/>
                    <a:lstStyle/>
                    <a:p>
                      <a:pPr algn="r" fontAlgn="b"/>
                      <a:r>
                        <a:rPr lang="en-US" sz="1100" u="none" strike="noStrike" dirty="0">
                          <a:effectLst/>
                        </a:rPr>
                        <a:t>-0.7</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tc>
                  <a:txBody>
                    <a:bodyPr/>
                    <a:lstStyle/>
                    <a:p>
                      <a:pPr algn="r" fontAlgn="b"/>
                      <a:r>
                        <a:rPr lang="en-US" sz="1100" u="none" strike="noStrike" dirty="0">
                          <a:effectLst/>
                        </a:rPr>
                        <a:t>-0.02</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solidFill>
                      <a:schemeClr val="bg2"/>
                    </a:solidFill>
                  </a:tcPr>
                </a:tc>
                <a:tc>
                  <a:txBody>
                    <a:bodyPr/>
                    <a:lstStyle/>
                    <a:p>
                      <a:pPr algn="r" fontAlgn="b"/>
                      <a:r>
                        <a:rPr lang="en-US" sz="1100" u="none" strike="noStrike" dirty="0">
                          <a:effectLst/>
                        </a:rPr>
                        <a:t>-0.75</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0"/>
                  </a:ext>
                </a:extLst>
              </a:tr>
              <a:tr h="200025">
                <a:tc>
                  <a:txBody>
                    <a:bodyPr/>
                    <a:lstStyle/>
                    <a:p>
                      <a:pPr algn="r" fontAlgn="b"/>
                      <a:r>
                        <a:rPr lang="en-US" sz="1100" u="none" strike="noStrike">
                          <a:effectLst/>
                        </a:rPr>
                        <a:t>20</a:t>
                      </a:r>
                      <a:endParaRPr lang="en-US" sz="1100" b="0" i="0" u="none" strike="noStrike">
                        <a:solidFill>
                          <a:srgbClr val="000000"/>
                        </a:solidFill>
                        <a:effectLst/>
                        <a:latin typeface="Calibri" panose="020F0502020204030204" pitchFamily="34" charset="0"/>
                      </a:endParaRPr>
                    </a:p>
                  </a:txBody>
                  <a:tcPr marL="9525" marR="9525" marT="19050" marB="19050" anchor="b">
                    <a:lnR w="12700" cap="flat" cmpd="sng" algn="ctr">
                      <a:solidFill>
                        <a:schemeClr val="tx1"/>
                      </a:solidFill>
                      <a:prstDash val="solid"/>
                      <a:round/>
                      <a:headEnd type="none" w="med" len="med"/>
                      <a:tailEnd type="none" w="med" len="med"/>
                    </a:lnR>
                  </a:tcPr>
                </a:tc>
                <a:tc>
                  <a:txBody>
                    <a:bodyPr/>
                    <a:lstStyle/>
                    <a:p>
                      <a:pPr algn="r" fontAlgn="b"/>
                      <a:r>
                        <a:rPr lang="en-US" sz="1100" u="none" strike="noStrike" dirty="0">
                          <a:effectLst/>
                        </a:rPr>
                        <a:t>0.15</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r" fontAlgn="b"/>
                      <a:r>
                        <a:rPr lang="en-US" sz="1100" u="none" strike="noStrike" dirty="0">
                          <a:effectLst/>
                        </a:rPr>
                        <a:t>-0.89</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r" fontAlgn="b"/>
                      <a:r>
                        <a:rPr lang="en-US" sz="1100" u="none" strike="noStrike" dirty="0">
                          <a:effectLst/>
                        </a:rPr>
                        <a:t>0.64</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r" fontAlgn="b"/>
                      <a:r>
                        <a:rPr lang="en-US" sz="1100" u="none" strike="noStrike" dirty="0">
                          <a:effectLst/>
                        </a:rPr>
                        <a:t>-0.85</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r" fontAlgn="b"/>
                      <a:r>
                        <a:rPr lang="en-US" sz="1100" u="none" strike="noStrike" dirty="0">
                          <a:effectLst/>
                        </a:rPr>
                        <a:t>0.64</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r" fontAlgn="b"/>
                      <a:r>
                        <a:rPr lang="en-US" sz="1100" u="none" strike="noStrike" dirty="0">
                          <a:effectLst/>
                        </a:rPr>
                        <a:t>-0.85</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r" fontAlgn="b"/>
                      <a:r>
                        <a:rPr lang="en-US" sz="1100" u="none" strike="noStrike" dirty="0">
                          <a:effectLst/>
                        </a:rPr>
                        <a:t>0.66</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r" fontAlgn="b"/>
                      <a:r>
                        <a:rPr lang="en-US" sz="1100" u="none" strike="noStrike" dirty="0">
                          <a:effectLst/>
                        </a:rPr>
                        <a:t>-0.85</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r" fontAlgn="b"/>
                      <a:r>
                        <a:rPr lang="en-US" sz="1100" u="none" strike="noStrike" dirty="0">
                          <a:effectLst/>
                        </a:rPr>
                        <a:t>0.67</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r" fontAlgn="b"/>
                      <a:r>
                        <a:rPr lang="en-US" sz="1100" u="none" strike="noStrike" dirty="0">
                          <a:effectLst/>
                        </a:rPr>
                        <a:t>-0.85</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r" fontAlgn="b"/>
                      <a:r>
                        <a:rPr lang="en-US" sz="1100" u="none" strike="noStrike" dirty="0">
                          <a:effectLst/>
                        </a:rPr>
                        <a:t>0.7</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r" fontAlgn="b"/>
                      <a:r>
                        <a:rPr lang="en-US" sz="1100" u="none" strike="noStrike" dirty="0">
                          <a:effectLst/>
                        </a:rPr>
                        <a:t>-0.84</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r" fontAlgn="b"/>
                      <a:r>
                        <a:rPr lang="en-US" sz="1100" u="none" strike="noStrike" dirty="0">
                          <a:effectLst/>
                        </a:rPr>
                        <a:t>0.77</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r" fontAlgn="b"/>
                      <a:r>
                        <a:rPr lang="en-US" sz="1100" u="none" strike="noStrike" dirty="0">
                          <a:effectLst/>
                        </a:rPr>
                        <a:t>-0.87</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r" fontAlgn="b"/>
                      <a:r>
                        <a:rPr lang="en-US" sz="1100" u="none" strike="noStrike" dirty="0">
                          <a:effectLst/>
                        </a:rPr>
                        <a:t>0.79</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r" fontAlgn="b"/>
                      <a:r>
                        <a:rPr lang="en-US" sz="1100" u="none" strike="noStrike" dirty="0">
                          <a:effectLst/>
                        </a:rPr>
                        <a:t>-0.86</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r" fontAlgn="b"/>
                      <a:r>
                        <a:rPr lang="en-US" sz="1100" u="none" strike="noStrike" dirty="0">
                          <a:effectLst/>
                        </a:rPr>
                        <a:t>0.75</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r" fontAlgn="b"/>
                      <a:r>
                        <a:rPr lang="en-US" sz="1100" u="none" strike="noStrike" dirty="0">
                          <a:effectLst/>
                        </a:rPr>
                        <a:t>-0.85</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r" fontAlgn="b"/>
                      <a:r>
                        <a:rPr lang="en-US" sz="1100" u="none" strike="noStrike" dirty="0">
                          <a:effectLst/>
                        </a:rPr>
                        <a:t>0.43</a:t>
                      </a:r>
                      <a:endParaRPr lang="en-US" sz="11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r" fontAlgn="b"/>
                      <a:r>
                        <a:rPr lang="en-US" sz="1100" u="none" strike="noStrike" dirty="0">
                          <a:effectLst/>
                        </a:rPr>
                        <a:t>-0.86</a:t>
                      </a:r>
                      <a:endParaRPr lang="en-US" sz="1100" b="0" i="0" u="none" strike="noStrike" dirty="0">
                        <a:solidFill>
                          <a:srgbClr val="000000"/>
                        </a:solidFill>
                        <a:effectLst/>
                        <a:latin typeface="Calibri" panose="020F0502020204030204" pitchFamily="34" charset="0"/>
                      </a:endParaRPr>
                    </a:p>
                  </a:txBody>
                  <a:tcPr marL="9525" marR="9525" marT="9525"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314277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1674812" y="1905000"/>
            <a:ext cx="9144000" cy="4267200"/>
          </a:xfrm>
        </p:spPr>
        <p:txBody>
          <a:bodyPr>
            <a:normAutofit/>
          </a:bodyPr>
          <a:lstStyle/>
          <a:p>
            <a:pPr marL="861822" lvl="2" indent="-285750"/>
            <a:r>
              <a:rPr lang="en-US" sz="2000" dirty="0"/>
              <a:t>Disadvantages for Monte Carlo:</a:t>
            </a:r>
          </a:p>
          <a:p>
            <a:pPr marL="1090422" lvl="3" indent="-285750">
              <a:buFont typeface="Arial" panose="020B0604020202020204" pitchFamily="34" charset="0"/>
              <a:buChar char="•"/>
            </a:pPr>
            <a:r>
              <a:rPr lang="en-US" dirty="0"/>
              <a:t>The algorithm needs to reach the final reward in order to update all the rewards)</a:t>
            </a:r>
          </a:p>
          <a:p>
            <a:pPr marL="1090422" lvl="3" indent="-285750">
              <a:buFont typeface="Arial" panose="020B0604020202020204" pitchFamily="34" charset="0"/>
              <a:buChar char="•"/>
            </a:pPr>
            <a:endParaRPr lang="en-US" dirty="0"/>
          </a:p>
          <a:p>
            <a:pPr marL="1090422" lvl="3" indent="-285750">
              <a:buFont typeface="Arial" panose="020B0604020202020204" pitchFamily="34" charset="0"/>
              <a:buChar char="•"/>
            </a:pPr>
            <a:r>
              <a:rPr lang="en-US" dirty="0"/>
              <a:t>If the rewards have high variance, the convergence is slow</a:t>
            </a:r>
          </a:p>
          <a:p>
            <a:pPr marL="1090422" lvl="3" indent="-285750">
              <a:buFont typeface="Arial" panose="020B0604020202020204" pitchFamily="34" charset="0"/>
              <a:buChar char="•"/>
            </a:pPr>
            <a:endParaRPr lang="en-US" dirty="0"/>
          </a:p>
          <a:p>
            <a:pPr marL="1090422" lvl="3" indent="-285750">
              <a:buFont typeface="Arial" panose="020B0604020202020204" pitchFamily="34" charset="0"/>
              <a:buChar char="•"/>
            </a:pPr>
            <a:r>
              <a:rPr lang="en-US" dirty="0"/>
              <a:t>The number of states and actions must be small so they can fit in a table</a:t>
            </a:r>
          </a:p>
          <a:p>
            <a:pPr marL="1090422" lvl="3" indent="-285750">
              <a:buFont typeface="Arial" panose="020B0604020202020204" pitchFamily="34" charset="0"/>
              <a:buChar char="•"/>
            </a:pPr>
            <a:endParaRPr lang="en-US" dirty="0"/>
          </a:p>
          <a:p>
            <a:pPr marL="1090422" lvl="3" indent="-285750">
              <a:buFont typeface="Arial" panose="020B0604020202020204" pitchFamily="34" charset="0"/>
              <a:buChar char="•"/>
            </a:pPr>
            <a:r>
              <a:rPr lang="en-US" dirty="0"/>
              <a:t>The algorithm needs to evaluate a long trajectory just to update the starting state-action pair</a:t>
            </a:r>
          </a:p>
          <a:p>
            <a:pPr marL="1090422" lvl="3" indent="-285750">
              <a:buFont typeface="Arial" panose="020B0604020202020204" pitchFamily="34" charset="0"/>
              <a:buChar char="•"/>
            </a:pPr>
            <a:endParaRPr lang="en-US" dirty="0"/>
          </a:p>
          <a:p>
            <a:pPr marL="1090422" lvl="3" indent="-285750">
              <a:buFont typeface="Arial" panose="020B0604020202020204" pitchFamily="34" charset="0"/>
              <a:buChar char="•"/>
            </a:pPr>
            <a:endParaRPr lang="en-US" dirty="0"/>
          </a:p>
          <a:p>
            <a:pPr marL="804672" lvl="3" indent="0">
              <a:buNone/>
            </a:pPr>
            <a:r>
              <a:rPr lang="en-US" dirty="0"/>
              <a:t>	</a:t>
            </a:r>
          </a:p>
          <a:p>
            <a:pPr marL="804672" lvl="3" indent="0">
              <a:buNone/>
            </a:pPr>
            <a:endParaRPr lang="en-US" dirty="0"/>
          </a:p>
          <a:p>
            <a:pPr marL="1090422" lvl="3" indent="-285750"/>
            <a:endParaRPr lang="en-US" sz="1600" dirty="0"/>
          </a:p>
          <a:p>
            <a:pPr marL="1090422" lvl="3" indent="-285750"/>
            <a:endParaRPr lang="en-US" dirty="0"/>
          </a:p>
          <a:p>
            <a:pPr marL="1090422" lvl="3" indent="-285750"/>
            <a:endParaRPr lang="en-US" dirty="0"/>
          </a:p>
          <a:p>
            <a:pPr marL="576072" lvl="2" indent="0">
              <a:buNone/>
            </a:pPr>
            <a:endParaRPr lang="en-US" dirty="0"/>
          </a:p>
          <a:p>
            <a:pPr marL="804672" lvl="3" indent="0">
              <a:buNone/>
            </a:pPr>
            <a:endParaRPr lang="en-US" dirty="0"/>
          </a:p>
          <a:p>
            <a:pPr lvl="2"/>
            <a:endParaRPr lang="ro-RO" dirty="0"/>
          </a:p>
          <a:p>
            <a:pPr lvl="1"/>
            <a:endParaRPr lang="en-US" dirty="0"/>
          </a:p>
          <a:p>
            <a:pPr lvl="1"/>
            <a:endParaRPr lang="en-US" dirty="0"/>
          </a:p>
          <a:p>
            <a:pPr lvl="1"/>
            <a:endParaRPr lang="en-US" dirty="0"/>
          </a:p>
        </p:txBody>
      </p:sp>
      <p:sp>
        <p:nvSpPr>
          <p:cNvPr id="2" name="Title 1"/>
          <p:cNvSpPr>
            <a:spLocks noGrp="1"/>
          </p:cNvSpPr>
          <p:nvPr>
            <p:ph type="title"/>
          </p:nvPr>
        </p:nvSpPr>
        <p:spPr/>
        <p:txBody>
          <a:bodyPr/>
          <a:lstStyle/>
          <a:p>
            <a:r>
              <a:rPr lang="en-US" dirty="0"/>
              <a:t>Basic Reinforcement Learning</a:t>
            </a:r>
          </a:p>
        </p:txBody>
      </p:sp>
    </p:spTree>
    <p:extLst>
      <p:ext uri="{BB962C8B-B14F-4D97-AF65-F5344CB8AC3E}">
        <p14:creationId xmlns:p14="http://schemas.microsoft.com/office/powerpoint/2010/main" val="4054515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endParaRPr lang="en-US"/>
          </a:p>
        </p:txBody>
      </p:sp>
      <p:sp>
        <p:nvSpPr>
          <p:cNvPr id="4" name="Title 3"/>
          <p:cNvSpPr>
            <a:spLocks noGrp="1"/>
          </p:cNvSpPr>
          <p:nvPr>
            <p:ph type="ctrTitle"/>
          </p:nvPr>
        </p:nvSpPr>
        <p:spPr/>
        <p:txBody>
          <a:bodyPr/>
          <a:lstStyle/>
          <a:p>
            <a:r>
              <a:rPr lang="en-US" dirty="0"/>
              <a:t>Q-Learning</a:t>
            </a:r>
          </a:p>
        </p:txBody>
      </p:sp>
    </p:spTree>
    <p:extLst>
      <p:ext uri="{BB962C8B-B14F-4D97-AF65-F5344CB8AC3E}">
        <p14:creationId xmlns:p14="http://schemas.microsoft.com/office/powerpoint/2010/main" val="2523056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p:cNvSpPr>
                <a:spLocks noGrp="1"/>
              </p:cNvSpPr>
              <p:nvPr>
                <p:ph idx="1"/>
              </p:nvPr>
            </p:nvSpPr>
            <p:spPr>
              <a:xfrm>
                <a:off x="1674812" y="1905000"/>
                <a:ext cx="9144000" cy="4267200"/>
              </a:xfrm>
            </p:spPr>
            <p:txBody>
              <a:bodyPr>
                <a:normAutofit/>
              </a:bodyPr>
              <a:lstStyle/>
              <a:p>
                <a:pPr marL="861822" lvl="2" indent="-285750"/>
                <a:r>
                  <a:rPr lang="en-US" sz="2000" dirty="0"/>
                  <a:t>As with Monte-Carlo, Q-learning tries to predict the value for every Q(</a:t>
                </a:r>
                <a:r>
                  <a:rPr lang="en-US" sz="2000" dirty="0" err="1"/>
                  <a:t>s,a</a:t>
                </a:r>
                <a:r>
                  <a:rPr lang="en-US" sz="2000" dirty="0"/>
                  <a:t>) in order to be able to compute:</a:t>
                </a:r>
              </a:p>
              <a:p>
                <a:pPr marL="576072" lvl="2" indent="0">
                  <a:buNone/>
                </a:pPr>
                <a:r>
                  <a:rPr lang="en-US" sz="2000" dirty="0"/>
                  <a:t>		</a:t>
                </a:r>
                <a14:m>
                  <m:oMath xmlns:m="http://schemas.openxmlformats.org/officeDocument/2006/math">
                    <m:r>
                      <a:rPr lang="en-US" sz="2000" i="1">
                        <a:latin typeface="Cambria Math" panose="02040503050406030204" pitchFamily="18" charset="0"/>
                      </a:rPr>
                      <m:t>𝑄</m:t>
                    </m:r>
                    <m:d>
                      <m:dPr>
                        <m:ctrlPr>
                          <a:rPr lang="en-US" sz="2000" i="1">
                            <a:latin typeface="Cambria Math" panose="02040503050406030204" pitchFamily="18" charset="0"/>
                          </a:rPr>
                        </m:ctrlPr>
                      </m:dPr>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e>
                    </m:d>
                    <m:r>
                      <a:rPr lang="en-US" sz="2000" i="1">
                        <a:latin typeface="Cambria Math" panose="02040503050406030204" pitchFamily="18" charset="0"/>
                      </a:rPr>
                      <m:t>=</m:t>
                    </m:r>
                    <m:r>
                      <a:rPr lang="en-US" sz="2000" i="1">
                        <a:latin typeface="Cambria Math" panose="02040503050406030204" pitchFamily="18" charset="0"/>
                      </a:rPr>
                      <m:t>𝑅</m:t>
                    </m:r>
                    <m:d>
                      <m:dPr>
                        <m:ctrlPr>
                          <a:rPr lang="en-US" sz="2000" i="1">
                            <a:latin typeface="Cambria Math" panose="02040503050406030204" pitchFamily="18" charset="0"/>
                          </a:rPr>
                        </m:ctrlPr>
                      </m:dPr>
                      <m:e>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𝑎</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e>
                    </m:d>
                    <m:r>
                      <a:rPr lang="en-US" sz="2000" i="1">
                        <a:latin typeface="Cambria Math" panose="02040503050406030204" pitchFamily="18" charset="0"/>
                      </a:rPr>
                      <m:t>+</m:t>
                    </m:r>
                    <m:func>
                      <m:funcPr>
                        <m:ctrlPr>
                          <a:rPr lang="en-US" sz="2000" i="1">
                            <a:latin typeface="Cambria Math" panose="02040503050406030204" pitchFamily="18" charset="0"/>
                          </a:rPr>
                        </m:ctrlPr>
                      </m:funcPr>
                      <m:fName>
                        <m:r>
                          <a:rPr lang="en-US" sz="2000" i="1">
                            <a:latin typeface="Cambria Math" panose="02040503050406030204" pitchFamily="18" charset="0"/>
                          </a:rPr>
                          <m:t>𝛾</m:t>
                        </m:r>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max</m:t>
                            </m:r>
                          </m:e>
                          <m:lim>
                            <m:r>
                              <a:rPr lang="en-US" sz="2000" i="1">
                                <a:latin typeface="Cambria Math" panose="02040503050406030204" pitchFamily="18" charset="0"/>
                              </a:rPr>
                              <m:t>𝑎</m:t>
                            </m:r>
                          </m:lim>
                        </m:limLow>
                      </m:fName>
                      <m:e>
                        <m:r>
                          <a:rPr lang="en-US" sz="2000" i="1">
                            <a:latin typeface="Cambria Math" panose="02040503050406030204" pitchFamily="18" charset="0"/>
                          </a:rPr>
                          <m:t>𝑄</m:t>
                        </m:r>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𝑠</m:t>
                            </m:r>
                          </m:e>
                          <m:sup>
                            <m:r>
                              <a:rPr lang="en-US" sz="2000" i="1">
                                <a:latin typeface="Cambria Math" panose="02040503050406030204" pitchFamily="18" charset="0"/>
                              </a:rPr>
                              <m:t>′</m:t>
                            </m:r>
                          </m:sup>
                        </m:sSup>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𝑎</m:t>
                            </m:r>
                          </m:e>
                          <m:sup>
                            <m:r>
                              <a:rPr lang="en-US" sz="2000" i="1">
                                <a:latin typeface="Cambria Math" panose="02040503050406030204" pitchFamily="18" charset="0"/>
                              </a:rPr>
                              <m:t>′</m:t>
                            </m:r>
                          </m:sup>
                        </m:sSup>
                        <m:r>
                          <a:rPr lang="en-US" sz="2000" i="1">
                            <a:latin typeface="Cambria Math" panose="02040503050406030204" pitchFamily="18" charset="0"/>
                          </a:rPr>
                          <m:t>)</m:t>
                        </m:r>
                      </m:e>
                    </m:func>
                  </m:oMath>
                </a14:m>
                <a:endParaRPr lang="en-US" sz="2000" dirty="0"/>
              </a:p>
              <a:p>
                <a:pPr marL="576072" lvl="2" indent="0">
                  <a:buNone/>
                </a:pPr>
                <a:endParaRPr lang="en-US" sz="2000" dirty="0"/>
              </a:p>
              <a:p>
                <a:pPr marL="861822" lvl="2" indent="-285750"/>
                <a:r>
                  <a:rPr lang="en-US" sz="2000" dirty="0"/>
                  <a:t>Let’s suppose that we have all the predictions in a table Q. </a:t>
                </a:r>
              </a:p>
              <a:p>
                <a:pPr marL="861822" lvl="2" indent="-285750"/>
                <a:r>
                  <a:rPr lang="en-US" sz="2000" dirty="0"/>
                  <a:t>We don’t know how correct are those but it’s the only ones we have.</a:t>
                </a:r>
              </a:p>
              <a:p>
                <a:pPr marL="576072" lvl="2" indent="0">
                  <a:buNone/>
                </a:pPr>
                <a:r>
                  <a:rPr lang="en-US" sz="2000" dirty="0"/>
                  <a:t>		We’ll note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𝑄</m:t>
                        </m:r>
                      </m:e>
                      <m:sup>
                        <m:r>
                          <a:rPr lang="en-US" sz="2000" b="0" i="1" smtClean="0">
                            <a:latin typeface="Cambria Math" panose="02040503050406030204" pitchFamily="18" charset="0"/>
                          </a:rPr>
                          <m:t>𝑝</m:t>
                        </m:r>
                      </m:sup>
                    </m:sSup>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oMath>
                </a14:m>
                <a:r>
                  <a:rPr lang="en-US" sz="2000" dirty="0"/>
                  <a:t> the prediction of </a:t>
                </a: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oMath>
                </a14:m>
                <a:endParaRPr lang="en-US" sz="2000" dirty="0"/>
              </a:p>
              <a:p>
                <a:pPr marL="861822" lvl="2" indent="-285750"/>
                <a:endParaRPr lang="en-US" sz="2000" dirty="0"/>
              </a:p>
              <a:p>
                <a:pPr marL="861822" lvl="2" indent="-285750"/>
                <a:endParaRPr lang="en-US" dirty="0"/>
              </a:p>
              <a:p>
                <a:pPr marL="861822" lvl="2" indent="-285750"/>
                <a:r>
                  <a:rPr lang="en-US" sz="2000" dirty="0"/>
                  <a:t>The idea of Q-learning is to first take an action, see the reward and correct the old prediction</a:t>
                </a:r>
              </a:p>
              <a:p>
                <a:pPr marL="861822" lvl="2" indent="-285750"/>
                <a:endParaRPr lang="en-US" dirty="0"/>
              </a:p>
              <a:p>
                <a:pPr marL="1090422" lvl="3" indent="-285750">
                  <a:buFont typeface="Arial" panose="020B0604020202020204" pitchFamily="34" charset="0"/>
                  <a:buChar char="•"/>
                </a:pPr>
                <a:endParaRPr lang="en-US" dirty="0"/>
              </a:p>
              <a:p>
                <a:pPr marL="1090422" lvl="3" indent="-285750">
                  <a:buFont typeface="Arial" panose="020B0604020202020204" pitchFamily="34" charset="0"/>
                  <a:buChar char="•"/>
                </a:pPr>
                <a:endParaRPr lang="en-US" dirty="0"/>
              </a:p>
              <a:p>
                <a:pPr marL="804672" lvl="3" indent="0">
                  <a:buNone/>
                </a:pPr>
                <a:endParaRPr lang="en-US" dirty="0"/>
              </a:p>
              <a:p>
                <a:pPr marL="1090422" lvl="3" indent="-285750"/>
                <a:endParaRPr lang="en-US" sz="1600" dirty="0"/>
              </a:p>
              <a:p>
                <a:pPr marL="1090422" lvl="3" indent="-285750"/>
                <a:endParaRPr lang="en-US" dirty="0"/>
              </a:p>
              <a:p>
                <a:pPr marL="1090422" lvl="3" indent="-285750"/>
                <a:endParaRPr lang="en-US" dirty="0"/>
              </a:p>
              <a:p>
                <a:pPr marL="576072" lvl="2" indent="0">
                  <a:buNone/>
                </a:pPr>
                <a:endParaRPr lang="en-US" dirty="0"/>
              </a:p>
              <a:p>
                <a:pPr marL="804672" lvl="3" indent="0">
                  <a:buNone/>
                </a:pPr>
                <a:endParaRPr lang="en-US" dirty="0"/>
              </a:p>
              <a:p>
                <a:pPr lvl="2"/>
                <a:endParaRPr lang="ro-RO" dirty="0"/>
              </a:p>
              <a:p>
                <a:pPr lvl="1"/>
                <a:endParaRPr lang="en-US" dirty="0"/>
              </a:p>
              <a:p>
                <a:pPr lvl="1"/>
                <a:endParaRPr lang="en-US" dirty="0"/>
              </a:p>
              <a:p>
                <a:pPr lvl="1"/>
                <a:endParaRPr lang="en-US" dirty="0"/>
              </a:p>
            </p:txBody>
          </p:sp>
        </mc:Choice>
        <mc:Fallback xmlns="">
          <p:sp>
            <p:nvSpPr>
              <p:cNvPr id="9" name="Content Placeholder 8"/>
              <p:cNvSpPr>
                <a:spLocks noGrp="1" noRot="1" noChangeAspect="1" noMove="1" noResize="1" noEditPoints="1" noAdjustHandles="1" noChangeArrowheads="1" noChangeShapeType="1" noTextEdit="1"/>
              </p:cNvSpPr>
              <p:nvPr>
                <p:ph idx="1"/>
              </p:nvPr>
            </p:nvSpPr>
            <p:spPr>
              <a:xfrm>
                <a:off x="1674812" y="1905000"/>
                <a:ext cx="9144000" cy="4267200"/>
              </a:xfrm>
              <a:blipFill>
                <a:blip r:embed="rId2"/>
                <a:stretch>
                  <a:fillRect t="-1780"/>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Q-Learning</a:t>
            </a:r>
          </a:p>
        </p:txBody>
      </p:sp>
    </p:spTree>
    <p:extLst>
      <p:ext uri="{BB962C8B-B14F-4D97-AF65-F5344CB8AC3E}">
        <p14:creationId xmlns:p14="http://schemas.microsoft.com/office/powerpoint/2010/main" val="327088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p:cNvSpPr>
                <a:spLocks noGrp="1"/>
              </p:cNvSpPr>
              <p:nvPr>
                <p:ph idx="1"/>
              </p:nvPr>
            </p:nvSpPr>
            <p:spPr>
              <a:xfrm>
                <a:off x="1674812" y="1905000"/>
                <a:ext cx="9448800" cy="4267200"/>
              </a:xfrm>
            </p:spPr>
            <p:txBody>
              <a:bodyPr>
                <a:normAutofit/>
              </a:bodyPr>
              <a:lstStyle/>
              <a:p>
                <a:pPr marL="861822" lvl="2" indent="-285750"/>
                <a:r>
                  <a:rPr lang="en-US" sz="2000" dirty="0"/>
                  <a:t>As stated earlier, the </a:t>
                </a:r>
                <a14:m>
                  <m:oMath xmlns:m="http://schemas.openxmlformats.org/officeDocument/2006/math">
                    <m:r>
                      <a:rPr lang="en-US" sz="2000" b="0" i="1" smtClean="0">
                        <a:latin typeface="Cambria Math" panose="02040503050406030204" pitchFamily="18" charset="0"/>
                      </a:rPr>
                      <m:t>𝛾</m:t>
                    </m:r>
                  </m:oMath>
                </a14:m>
                <a:r>
                  <a:rPr lang="en-US" dirty="0"/>
                  <a:t> factor tells us how important is the reward in the future vs now.</a:t>
                </a:r>
              </a:p>
              <a:p>
                <a:pPr marL="576072" lvl="2"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𝑅</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i="1">
                          <a:latin typeface="Cambria Math" panose="02040503050406030204" pitchFamily="18" charset="0"/>
                        </a:rPr>
                        <m:t>+</m:t>
                      </m:r>
                      <m:func>
                        <m:funcPr>
                          <m:ctrlPr>
                            <a:rPr lang="en-US" i="1">
                              <a:latin typeface="Cambria Math" panose="02040503050406030204" pitchFamily="18" charset="0"/>
                            </a:rPr>
                          </m:ctrlPr>
                        </m:funcPr>
                        <m:fName>
                          <m:r>
                            <a:rPr lang="en-US" i="1">
                              <a:latin typeface="Cambria Math" panose="02040503050406030204" pitchFamily="18" charset="0"/>
                            </a:rPr>
                            <m:t>𝛾</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r>
                            <a:rPr lang="en-US" i="1">
                              <a:latin typeface="Cambria Math" panose="02040503050406030204" pitchFamily="18" charset="0"/>
                            </a:rPr>
                            <m:t>𝑄</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m:t>
                              </m:r>
                            </m:sup>
                          </m:sSup>
                          <m:r>
                            <a:rPr lang="en-US" i="1">
                              <a:latin typeface="Cambria Math" panose="02040503050406030204" pitchFamily="18" charset="0"/>
                            </a:rPr>
                            <m:t>)</m:t>
                          </m:r>
                        </m:e>
                      </m:func>
                    </m:oMath>
                  </m:oMathPara>
                </a14:m>
                <a:endParaRPr lang="en-US" dirty="0"/>
              </a:p>
              <a:p>
                <a:pPr marL="576072" lvl="2" indent="0">
                  <a:buNone/>
                </a:pPr>
                <a:r>
                  <a:rPr lang="en-US" dirty="0"/>
                  <a:t>	</a:t>
                </a:r>
              </a:p>
              <a:p>
                <a:pPr marL="576072" lvl="2" indent="0">
                  <a:buNone/>
                </a:pPr>
                <a:r>
                  <a:rPr lang="en-US" dirty="0"/>
                  <a:t>	Let’s suppose that </a:t>
                </a:r>
                <a14:m>
                  <m:oMath xmlns:m="http://schemas.openxmlformats.org/officeDocument/2006/math">
                    <m:r>
                      <a:rPr lang="en-US" b="0" i="1" smtClean="0">
                        <a:latin typeface="Cambria Math" panose="02040503050406030204" pitchFamily="18" charset="0"/>
                      </a:rPr>
                      <m:t>𝛾</m:t>
                    </m:r>
                    <m:r>
                      <a:rPr lang="en-US" b="0" i="1" smtClean="0">
                        <a:latin typeface="Cambria Math" panose="02040503050406030204" pitchFamily="18" charset="0"/>
                      </a:rPr>
                      <m:t>=0</m:t>
                    </m:r>
                  </m:oMath>
                </a14:m>
                <a:r>
                  <a:rPr lang="en-US" dirty="0"/>
                  <a:t>. So, we are only interested in immediate rewards.</a:t>
                </a:r>
              </a:p>
              <a:p>
                <a:pPr marL="576072" lvl="2" indent="0">
                  <a:buNone/>
                </a:pPr>
                <a:endParaRPr lang="en-US" dirty="0"/>
              </a:p>
              <a:p>
                <a:pPr marL="576072" lvl="2" indent="0">
                  <a:buNone/>
                </a:pPr>
                <a:r>
                  <a:rPr lang="en-US" dirty="0"/>
                  <a:t>	When we have to take an action, we look of all </a:t>
                </a:r>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Q</m:t>
                        </m:r>
                      </m:e>
                      <m:sup>
                        <m:r>
                          <m:rPr>
                            <m:sty m:val="p"/>
                          </m:rPr>
                          <a:rPr lang="en-US" b="0" i="0" smtClean="0">
                            <a:latin typeface="Cambria Math" panose="02040503050406030204" pitchFamily="18" charset="0"/>
                          </a:rPr>
                          <m:t>p</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oMath>
                </a14:m>
                <a:r>
                  <a:rPr lang="en-US" dirty="0"/>
                  <a:t> values from our prediction table(we only have predictions) and take the corresponding action that takes as to a new state </a:t>
                </a:r>
                <a14:m>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and gives us a reward </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m:t>
                    </m:r>
                  </m:oMath>
                </a14:m>
                <a:endParaRPr lang="en-US" dirty="0"/>
              </a:p>
              <a:p>
                <a:pPr marL="576072" lvl="2" indent="0">
                  <a:buNone/>
                </a:pPr>
                <a:endParaRPr lang="en-US" dirty="0"/>
              </a:p>
              <a:p>
                <a:pPr marL="804672" lvl="3" indent="0">
                  <a:buNone/>
                </a:pPr>
                <a:endParaRPr lang="en-US" dirty="0"/>
              </a:p>
              <a:p>
                <a:pPr marL="804672" lvl="3" indent="0">
                  <a:buNone/>
                </a:pPr>
                <a:endParaRPr lang="en-US" dirty="0"/>
              </a:p>
              <a:p>
                <a:pPr marL="1090422" lvl="3" indent="-285750"/>
                <a:endParaRPr lang="en-US" sz="1600" dirty="0"/>
              </a:p>
              <a:p>
                <a:pPr marL="1090422" lvl="3" indent="-285750"/>
                <a:endParaRPr lang="en-US" dirty="0"/>
              </a:p>
              <a:p>
                <a:pPr marL="1090422" lvl="3" indent="-285750"/>
                <a:endParaRPr lang="en-US" dirty="0"/>
              </a:p>
              <a:p>
                <a:pPr marL="576072" lvl="2" indent="0">
                  <a:buNone/>
                </a:pPr>
                <a:endParaRPr lang="en-US" dirty="0"/>
              </a:p>
              <a:p>
                <a:pPr marL="804672" lvl="3" indent="0">
                  <a:buNone/>
                </a:pPr>
                <a:endParaRPr lang="en-US" dirty="0"/>
              </a:p>
              <a:p>
                <a:pPr lvl="2"/>
                <a:endParaRPr lang="ro-RO" dirty="0"/>
              </a:p>
              <a:p>
                <a:pPr lvl="1"/>
                <a:endParaRPr lang="en-US" dirty="0"/>
              </a:p>
              <a:p>
                <a:pPr lvl="1"/>
                <a:endParaRPr lang="en-US" dirty="0"/>
              </a:p>
              <a:p>
                <a:pPr lvl="1"/>
                <a:endParaRPr lang="en-US" dirty="0"/>
              </a:p>
            </p:txBody>
          </p:sp>
        </mc:Choice>
        <mc:Fallback xmlns="">
          <p:sp>
            <p:nvSpPr>
              <p:cNvPr id="9" name="Content Placeholder 8"/>
              <p:cNvSpPr>
                <a:spLocks noGrp="1" noRot="1" noChangeAspect="1" noMove="1" noResize="1" noEditPoints="1" noAdjustHandles="1" noChangeArrowheads="1" noChangeShapeType="1" noTextEdit="1"/>
              </p:cNvSpPr>
              <p:nvPr>
                <p:ph idx="1"/>
              </p:nvPr>
            </p:nvSpPr>
            <p:spPr>
              <a:xfrm>
                <a:off x="1674812" y="1905000"/>
                <a:ext cx="9448800" cy="4267200"/>
              </a:xfrm>
              <a:blipFill>
                <a:blip r:embed="rId2"/>
                <a:stretch>
                  <a:fillRect t="-1780"/>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Q-Learning</a:t>
            </a:r>
          </a:p>
        </p:txBody>
      </p:sp>
    </p:spTree>
    <p:extLst>
      <p:ext uri="{BB962C8B-B14F-4D97-AF65-F5344CB8AC3E}">
        <p14:creationId xmlns:p14="http://schemas.microsoft.com/office/powerpoint/2010/main" val="3875742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p:cNvSpPr>
                <a:spLocks noGrp="1"/>
              </p:cNvSpPr>
              <p:nvPr>
                <p:ph idx="1"/>
              </p:nvPr>
            </p:nvSpPr>
            <p:spPr>
              <a:xfrm>
                <a:off x="1674812" y="1905000"/>
                <a:ext cx="9144000" cy="4267200"/>
              </a:xfrm>
            </p:spPr>
            <p:txBody>
              <a:bodyPr>
                <a:normAutofit/>
              </a:bodyPr>
              <a:lstStyle/>
              <a:p>
                <a:pPr marL="576072" lvl="2" indent="0">
                  <a:buNone/>
                </a:pPr>
                <a:r>
                  <a:rPr lang="en-US" dirty="0"/>
                  <a:t>Since we’ve got our immediate reward, we can compare it to our prediction and adjust the prediction.</a:t>
                </a:r>
              </a:p>
              <a:p>
                <a:pPr marL="576072" lvl="2" indent="0">
                  <a:buNone/>
                </a:pPr>
                <a:endParaRPr lang="en-US" dirty="0"/>
              </a:p>
              <a:p>
                <a:pPr marL="576072" lvl="2" indent="0">
                  <a:buNone/>
                </a:pPr>
                <a:r>
                  <a:rPr lang="en-US" dirty="0"/>
                  <a:t>	</a:t>
                </a:r>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Q</m:t>
                        </m:r>
                      </m:e>
                      <m:sup>
                        <m:r>
                          <a:rPr lang="en-US" b="0" i="1" smtClean="0">
                            <a:latin typeface="Cambria Math" panose="02040503050406030204" pitchFamily="18" charset="0"/>
                          </a:rPr>
                          <m:t>𝑝</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𝑝</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 </m:t>
                    </m:r>
                    <m:r>
                      <a:rPr lang="en-US" b="0" i="1" smtClean="0">
                        <a:latin typeface="Cambria Math" panose="02040503050406030204" pitchFamily="18" charset="0"/>
                      </a:rPr>
                      <m:t>𝑅</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𝑝</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oMath>
                </a14:m>
                <a:endParaRPr lang="en-US" dirty="0"/>
              </a:p>
              <a:p>
                <a:pPr marL="576072" lvl="2" indent="0">
                  <a:buNone/>
                </a:pPr>
                <a:endParaRPr lang="en-US" dirty="0"/>
              </a:p>
              <a:p>
                <a:pPr marL="576072" lvl="2" indent="0">
                  <a:buNone/>
                </a:pPr>
                <a:r>
                  <a:rPr lang="en-US" dirty="0"/>
                  <a:t>Where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∈[0,1]</m:t>
                    </m:r>
                  </m:oMath>
                </a14:m>
                <a:r>
                  <a:rPr lang="en-US" dirty="0"/>
                  <a:t> is the learning rate</a:t>
                </a:r>
              </a:p>
              <a:p>
                <a:pPr marL="576072" lvl="2" indent="0">
                  <a:buNone/>
                </a:pPr>
                <a:endParaRPr lang="en-US" dirty="0"/>
              </a:p>
              <a:p>
                <a:pPr marL="576072" lvl="2" indent="0">
                  <a:buNone/>
                </a:pPr>
                <a:r>
                  <a:rPr lang="en-US" dirty="0"/>
                  <a:t>The learning rate tell us how quickly we want to incorporate the new date in our prediction:</a:t>
                </a:r>
              </a:p>
              <a:p>
                <a:pPr marL="861822" lvl="2" indent="-285750"/>
                <a:r>
                  <a:rPr lang="en-US" dirty="0"/>
                  <a:t>	if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=1</m:t>
                    </m:r>
                  </m:oMath>
                </a14:m>
                <a:r>
                  <a:rPr lang="en-US" dirty="0"/>
                  <a:t> then we want our prediction to be equal to the Reward</a:t>
                </a:r>
              </a:p>
              <a:p>
                <a:pPr marL="861822" lvl="2" indent="-285750"/>
                <a:r>
                  <a:rPr lang="en-US" dirty="0"/>
                  <a:t> if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∈(0,1)</m:t>
                    </m:r>
                  </m:oMath>
                </a14:m>
                <a:r>
                  <a:rPr lang="en-US" dirty="0"/>
                  <a:t> then we want more rewards in order to better estimate the prediction</a:t>
                </a:r>
              </a:p>
              <a:p>
                <a:pPr marL="576072" lvl="2" indent="0">
                  <a:buNone/>
                </a:pPr>
                <a:endParaRPr lang="en-US" dirty="0"/>
              </a:p>
              <a:p>
                <a:pPr marL="804672" lvl="3" indent="0">
                  <a:buNone/>
                </a:pPr>
                <a:endParaRPr lang="en-US" dirty="0"/>
              </a:p>
              <a:p>
                <a:pPr marL="804672" lvl="3" indent="0">
                  <a:buNone/>
                </a:pPr>
                <a:endParaRPr lang="en-US" dirty="0"/>
              </a:p>
              <a:p>
                <a:pPr marL="1090422" lvl="3" indent="-285750"/>
                <a:endParaRPr lang="en-US" sz="1600" dirty="0"/>
              </a:p>
              <a:p>
                <a:pPr marL="1090422" lvl="3" indent="-285750"/>
                <a:endParaRPr lang="en-US" dirty="0"/>
              </a:p>
              <a:p>
                <a:pPr marL="1090422" lvl="3" indent="-285750"/>
                <a:endParaRPr lang="en-US" dirty="0"/>
              </a:p>
              <a:p>
                <a:pPr marL="576072" lvl="2" indent="0">
                  <a:buNone/>
                </a:pPr>
                <a:endParaRPr lang="en-US" dirty="0"/>
              </a:p>
              <a:p>
                <a:pPr marL="804672" lvl="3" indent="0">
                  <a:buNone/>
                </a:pPr>
                <a:endParaRPr lang="en-US" dirty="0"/>
              </a:p>
              <a:p>
                <a:pPr lvl="2"/>
                <a:endParaRPr lang="ro-RO" dirty="0"/>
              </a:p>
              <a:p>
                <a:pPr lvl="1"/>
                <a:endParaRPr lang="en-US" dirty="0"/>
              </a:p>
              <a:p>
                <a:pPr lvl="1"/>
                <a:endParaRPr lang="en-US" dirty="0"/>
              </a:p>
              <a:p>
                <a:pPr lvl="1"/>
                <a:endParaRPr lang="en-US" dirty="0"/>
              </a:p>
            </p:txBody>
          </p:sp>
        </mc:Choice>
        <mc:Fallback xmlns="">
          <p:sp>
            <p:nvSpPr>
              <p:cNvPr id="9" name="Content Placeholder 8"/>
              <p:cNvSpPr>
                <a:spLocks noGrp="1" noRot="1" noChangeAspect="1" noMove="1" noResize="1" noEditPoints="1" noAdjustHandles="1" noChangeArrowheads="1" noChangeShapeType="1" noTextEdit="1"/>
              </p:cNvSpPr>
              <p:nvPr>
                <p:ph idx="1"/>
              </p:nvPr>
            </p:nvSpPr>
            <p:spPr>
              <a:xfrm>
                <a:off x="1674812" y="1905000"/>
                <a:ext cx="9144000" cy="4267200"/>
              </a:xfrm>
              <a:blipFill rotWithShape="0">
                <a:blip r:embed="rId2"/>
                <a:stretch>
                  <a:fillRect t="-1571"/>
                </a:stretch>
              </a:blipFill>
            </p:spPr>
            <p:txBody>
              <a:bodyPr/>
              <a:lstStyle/>
              <a:p>
                <a:r>
                  <a:rPr lang="ro-RO">
                    <a:noFill/>
                  </a:rPr>
                  <a:t> </a:t>
                </a:r>
              </a:p>
            </p:txBody>
          </p:sp>
        </mc:Fallback>
      </mc:AlternateContent>
      <p:sp>
        <p:nvSpPr>
          <p:cNvPr id="2" name="Title 1"/>
          <p:cNvSpPr>
            <a:spLocks noGrp="1"/>
          </p:cNvSpPr>
          <p:nvPr>
            <p:ph type="title"/>
          </p:nvPr>
        </p:nvSpPr>
        <p:spPr/>
        <p:txBody>
          <a:bodyPr/>
          <a:lstStyle/>
          <a:p>
            <a:r>
              <a:rPr lang="en-US" dirty="0"/>
              <a:t>Q-Learning</a:t>
            </a:r>
          </a:p>
        </p:txBody>
      </p:sp>
    </p:spTree>
    <p:extLst>
      <p:ext uri="{BB962C8B-B14F-4D97-AF65-F5344CB8AC3E}">
        <p14:creationId xmlns:p14="http://schemas.microsoft.com/office/powerpoint/2010/main" val="289415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p:cNvSpPr>
                <a:spLocks noGrp="1"/>
              </p:cNvSpPr>
              <p:nvPr>
                <p:ph idx="1"/>
              </p:nvPr>
            </p:nvSpPr>
            <p:spPr>
              <a:xfrm>
                <a:off x="1674812" y="1905000"/>
                <a:ext cx="9144000" cy="4267200"/>
              </a:xfrm>
            </p:spPr>
            <p:txBody>
              <a:bodyPr>
                <a:normAutofit/>
              </a:bodyPr>
              <a:lstStyle/>
              <a:p>
                <a:pPr marL="576072" lvl="2" indent="0">
                  <a:buNone/>
                </a:pPr>
                <a:r>
                  <a:rPr lang="en-US" dirty="0"/>
                  <a:t>Let us incorporate the </a:t>
                </a:r>
                <a14:m>
                  <m:oMath xmlns:m="http://schemas.openxmlformats.org/officeDocument/2006/math">
                    <m:r>
                      <a:rPr lang="en-US" b="0" i="1" smtClean="0">
                        <a:latin typeface="Cambria Math" panose="02040503050406030204" pitchFamily="18" charset="0"/>
                      </a:rPr>
                      <m:t>𝛾</m:t>
                    </m:r>
                  </m:oMath>
                </a14:m>
                <a:r>
                  <a:rPr lang="en-US" dirty="0"/>
                  <a:t> factor into the equation.</a:t>
                </a:r>
              </a:p>
              <a:p>
                <a:pPr marL="576072" lvl="2" indent="0">
                  <a:buNone/>
                </a:pPr>
                <a:endParaRPr lang="en-US" i="1" dirty="0">
                  <a:latin typeface="Cambria Math" panose="02040503050406030204" pitchFamily="18" charset="0"/>
                </a:endParaRPr>
              </a:p>
              <a:p>
                <a:pPr marL="576072" lvl="2"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i="1">
                              <a:latin typeface="Cambria Math" panose="02040503050406030204" pitchFamily="18" charset="0"/>
                            </a:rPr>
                            <m:t>𝑄</m:t>
                          </m:r>
                        </m:e>
                        <m:sup>
                          <m:r>
                            <a:rPr lang="en-US" b="0" i="1" smtClean="0">
                              <a:latin typeface="Cambria Math" panose="02040503050406030204" pitchFamily="18" charset="0"/>
                            </a:rPr>
                            <m:t>𝑝</m:t>
                          </m:r>
                        </m:sup>
                      </m:sSup>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𝑝</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r>
                        <a:rPr lang="en-US" i="1">
                          <a:latin typeface="Cambria Math" panose="02040503050406030204" pitchFamily="18" charset="0"/>
                        </a:rPr>
                        <m:t>𝑅</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i="1">
                          <a:latin typeface="Cambria Math" panose="02040503050406030204" pitchFamily="18" charset="0"/>
                        </a:rPr>
                        <m:t>+</m:t>
                      </m:r>
                      <m:func>
                        <m:funcPr>
                          <m:ctrlPr>
                            <a:rPr lang="en-US" i="1">
                              <a:latin typeface="Cambria Math" panose="02040503050406030204" pitchFamily="18" charset="0"/>
                            </a:rPr>
                          </m:ctrlPr>
                        </m:funcPr>
                        <m:fName>
                          <m:r>
                            <a:rPr lang="en-US" i="1">
                              <a:latin typeface="Cambria Math" panose="02040503050406030204" pitchFamily="18" charset="0"/>
                            </a:rPr>
                            <m:t>𝛾</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sSup>
                            <m:sSupPr>
                              <m:ctrlPr>
                                <a:rPr lang="en-US" b="0" i="1" smtClean="0">
                                  <a:latin typeface="Cambria Math" panose="02040503050406030204" pitchFamily="18" charset="0"/>
                                </a:rPr>
                              </m:ctrlPr>
                            </m:sSupPr>
                            <m:e>
                              <m:r>
                                <a:rPr lang="en-US" i="1">
                                  <a:latin typeface="Cambria Math" panose="02040503050406030204" pitchFamily="18" charset="0"/>
                                </a:rPr>
                                <m:t>𝑄</m:t>
                              </m:r>
                            </m:e>
                            <m:sup>
                              <m:r>
                                <a:rPr lang="en-US" b="0" i="1" smtClean="0">
                                  <a:latin typeface="Cambria Math" panose="02040503050406030204" pitchFamily="18" charset="0"/>
                                </a:rPr>
                                <m:t>𝑝</m:t>
                              </m:r>
                            </m:sup>
                          </m:sSup>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m:t>
                                  </m:r>
                                </m:sup>
                              </m:sSup>
                            </m:e>
                          </m:d>
                        </m:e>
                      </m:func>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𝑝</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oMath>
                  </m:oMathPara>
                </a14:m>
                <a:endParaRPr lang="en-US" dirty="0"/>
              </a:p>
              <a:p>
                <a:pPr marL="576072" lvl="2" indent="0">
                  <a:buNone/>
                </a:pPr>
                <a:endParaRPr lang="en-US" dirty="0"/>
              </a:p>
              <a:p>
                <a:pPr marL="576072" lvl="2" indent="0">
                  <a:buNone/>
                </a:pPr>
                <a:r>
                  <a:rPr lang="en-US" dirty="0"/>
                  <a:t>In the long run,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𝑝</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 </m:t>
                        </m:r>
                        <m:r>
                          <a:rPr lang="en-US" b="0" i="1" smtClean="0">
                            <a:latin typeface="Cambria Math" panose="02040503050406030204" pitchFamily="18" charset="0"/>
                          </a:rPr>
                          <m:t>𝑎</m:t>
                        </m:r>
                      </m:e>
                    </m:d>
                  </m:oMath>
                </a14:m>
                <a:r>
                  <a:rPr lang="en-US" dirty="0"/>
                  <a:t> will be equal to </a:t>
                </a:r>
                <a14:m>
                  <m:oMath xmlns:m="http://schemas.openxmlformats.org/officeDocument/2006/math">
                    <m:r>
                      <a:rPr lang="en-US" i="1">
                        <a:latin typeface="Cambria Math" panose="02040503050406030204" pitchFamily="18" charset="0"/>
                      </a:rPr>
                      <m:t>𝑅</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i="1">
                        <a:latin typeface="Cambria Math" panose="02040503050406030204" pitchFamily="18" charset="0"/>
                      </a:rPr>
                      <m:t>+</m:t>
                    </m:r>
                    <m:func>
                      <m:funcPr>
                        <m:ctrlPr>
                          <a:rPr lang="en-US" i="1">
                            <a:latin typeface="Cambria Math" panose="02040503050406030204" pitchFamily="18" charset="0"/>
                          </a:rPr>
                        </m:ctrlPr>
                      </m:funcPr>
                      <m:fName>
                        <m:r>
                          <a:rPr lang="en-US" i="1">
                            <a:latin typeface="Cambria Math" panose="02040503050406030204" pitchFamily="18" charset="0"/>
                          </a:rPr>
                          <m:t>𝛾</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lim>
                        </m:limLow>
                      </m:fName>
                      <m:e>
                        <m:r>
                          <a:rPr lang="en-US" i="1">
                            <a:latin typeface="Cambria Math" panose="02040503050406030204" pitchFamily="18" charset="0"/>
                          </a:rPr>
                          <m:t>𝑄</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m:t>
                                </m:r>
                              </m:sup>
                            </m:sSup>
                          </m:e>
                        </m:d>
                      </m:e>
                    </m:func>
                  </m:oMath>
                </a14:m>
                <a:endParaRPr lang="en-US" dirty="0"/>
              </a:p>
              <a:p>
                <a:pPr marL="576072" lvl="2" indent="0">
                  <a:buNone/>
                </a:pPr>
                <a:r>
                  <a:rPr lang="en-US" dirty="0"/>
                  <a:t>So, we use a prediction of a later quantity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𝑄</m:t>
                        </m:r>
                      </m:e>
                      <m:sup>
                        <m:r>
                          <a:rPr lang="en-US" b="0" i="1" smtClean="0">
                            <a:latin typeface="Cambria Math" panose="02040503050406030204" pitchFamily="18" charset="0"/>
                          </a:rPr>
                          <m:t>𝑠</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m:t>
                        </m:r>
                      </m:sup>
                    </m:sSup>
                    <m:r>
                      <a:rPr lang="en-US" b="0" i="1" smtClean="0">
                        <a:latin typeface="Cambria Math" panose="02040503050406030204" pitchFamily="18" charset="0"/>
                      </a:rPr>
                      <m:t>))</m:t>
                    </m:r>
                  </m:oMath>
                </a14:m>
                <a:r>
                  <a:rPr lang="en-US" dirty="0"/>
                  <a:t> to update a current prediction.</a:t>
                </a:r>
              </a:p>
              <a:p>
                <a:pPr marL="576072" lvl="2" indent="0">
                  <a:buNone/>
                </a:pPr>
                <a:endParaRPr lang="en-US" dirty="0"/>
              </a:p>
              <a:p>
                <a:pPr marL="576072" lvl="2" indent="0">
                  <a:buNone/>
                </a:pPr>
                <a:r>
                  <a:rPr lang="en-US" dirty="0"/>
                  <a:t>This may seem strange since neither of these predictions are accurate.</a:t>
                </a:r>
              </a:p>
              <a:p>
                <a:pPr marL="576072" lvl="2" indent="0">
                  <a:buNone/>
                </a:pPr>
                <a:r>
                  <a:rPr lang="en-US" dirty="0"/>
                  <a:t>But, during the algorithm, later predictions tend to become accurate sooner then earlier ones. Se, there tends to be an overall error reduction as learning proceeds.</a:t>
                </a:r>
              </a:p>
              <a:p>
                <a:pPr marL="576072" lvl="2" indent="0">
                  <a:buNone/>
                </a:pPr>
                <a:endParaRPr lang="en-US" dirty="0"/>
              </a:p>
              <a:p>
                <a:pPr marL="804672" lvl="3" indent="0">
                  <a:buNone/>
                </a:pPr>
                <a:endParaRPr lang="en-US" dirty="0"/>
              </a:p>
              <a:p>
                <a:pPr marL="804672" lvl="3" indent="0">
                  <a:buNone/>
                </a:pPr>
                <a:endParaRPr lang="en-US" dirty="0"/>
              </a:p>
              <a:p>
                <a:pPr marL="1090422" lvl="3" indent="-285750"/>
                <a:endParaRPr lang="en-US" sz="1600" dirty="0"/>
              </a:p>
              <a:p>
                <a:pPr marL="1090422" lvl="3" indent="-285750"/>
                <a:endParaRPr lang="en-US" dirty="0"/>
              </a:p>
              <a:p>
                <a:pPr marL="1090422" lvl="3" indent="-285750"/>
                <a:endParaRPr lang="en-US" dirty="0"/>
              </a:p>
              <a:p>
                <a:pPr marL="576072" lvl="2" indent="0">
                  <a:buNone/>
                </a:pPr>
                <a:endParaRPr lang="en-US" dirty="0"/>
              </a:p>
              <a:p>
                <a:pPr marL="804672" lvl="3" indent="0">
                  <a:buNone/>
                </a:pPr>
                <a:endParaRPr lang="en-US" dirty="0"/>
              </a:p>
              <a:p>
                <a:pPr lvl="2"/>
                <a:endParaRPr lang="ro-RO" dirty="0"/>
              </a:p>
              <a:p>
                <a:pPr lvl="1"/>
                <a:endParaRPr lang="en-US" dirty="0"/>
              </a:p>
              <a:p>
                <a:pPr lvl="1"/>
                <a:endParaRPr lang="en-US" dirty="0"/>
              </a:p>
              <a:p>
                <a:pPr lvl="1"/>
                <a:endParaRPr lang="en-US" dirty="0"/>
              </a:p>
            </p:txBody>
          </p:sp>
        </mc:Choice>
        <mc:Fallback xmlns="">
          <p:sp>
            <p:nvSpPr>
              <p:cNvPr id="9" name="Content Placeholder 8"/>
              <p:cNvSpPr>
                <a:spLocks noGrp="1" noRot="1" noChangeAspect="1" noMove="1" noResize="1" noEditPoints="1" noAdjustHandles="1" noChangeArrowheads="1" noChangeShapeType="1" noTextEdit="1"/>
              </p:cNvSpPr>
              <p:nvPr>
                <p:ph idx="1"/>
              </p:nvPr>
            </p:nvSpPr>
            <p:spPr>
              <a:xfrm>
                <a:off x="1674812" y="1905000"/>
                <a:ext cx="9144000" cy="4267200"/>
              </a:xfrm>
              <a:blipFill>
                <a:blip r:embed="rId2"/>
                <a:stretch>
                  <a:fillRect t="-1780"/>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Q-Learning</a:t>
            </a:r>
          </a:p>
        </p:txBody>
      </p:sp>
    </p:spTree>
    <p:extLst>
      <p:ext uri="{BB962C8B-B14F-4D97-AF65-F5344CB8AC3E}">
        <p14:creationId xmlns:p14="http://schemas.microsoft.com/office/powerpoint/2010/main" val="425961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endParaRPr lang="en-US"/>
          </a:p>
        </p:txBody>
      </p:sp>
      <p:sp>
        <p:nvSpPr>
          <p:cNvPr id="4" name="Title 3"/>
          <p:cNvSpPr>
            <a:spLocks noGrp="1"/>
          </p:cNvSpPr>
          <p:nvPr>
            <p:ph type="ctrTitle"/>
          </p:nvPr>
        </p:nvSpPr>
        <p:spPr/>
        <p:txBody>
          <a:bodyPr/>
          <a:lstStyle/>
          <a:p>
            <a:r>
              <a:rPr lang="en-US" dirty="0"/>
              <a:t>Reinforcement Learning using Neural Networks</a:t>
            </a:r>
          </a:p>
        </p:txBody>
      </p:sp>
    </p:spTree>
    <p:extLst>
      <p:ext uri="{BB962C8B-B14F-4D97-AF65-F5344CB8AC3E}">
        <p14:creationId xmlns:p14="http://schemas.microsoft.com/office/powerpoint/2010/main" val="3073864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p:cNvSpPr>
                <a:spLocks noGrp="1"/>
              </p:cNvSpPr>
              <p:nvPr>
                <p:ph idx="1"/>
              </p:nvPr>
            </p:nvSpPr>
            <p:spPr>
              <a:xfrm>
                <a:off x="1674812" y="1905000"/>
                <a:ext cx="9144000" cy="4267200"/>
              </a:xfrm>
            </p:spPr>
            <p:txBody>
              <a:bodyPr>
                <a:normAutofit/>
              </a:bodyPr>
              <a:lstStyle/>
              <a:p>
                <a:pPr marL="576072" lvl="2" indent="0">
                  <a:buNone/>
                </a:pPr>
                <a:r>
                  <a:rPr lang="en-US" sz="2000" dirty="0"/>
                  <a:t>Until now we’ve been considering </a:t>
                </a:r>
                <a14:m>
                  <m:oMath xmlns:m="http://schemas.openxmlformats.org/officeDocument/2006/math">
                    <m:r>
                      <a:rPr lang="en-US" sz="2000" b="0" i="1" smtClean="0">
                        <a:latin typeface="Cambria Math" panose="02040503050406030204" pitchFamily="18" charset="0"/>
                      </a:rPr>
                      <m:t>𝑄</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m:t>
                    </m:r>
                  </m:oMath>
                </a14:m>
                <a:r>
                  <a:rPr lang="en-US" sz="2000" dirty="0"/>
                  <a:t> as a table.</a:t>
                </a:r>
              </a:p>
              <a:p>
                <a:pPr marL="576072" lvl="2" indent="0">
                  <a:buNone/>
                </a:pPr>
                <a:r>
                  <a:rPr lang="en-US" sz="2000" dirty="0"/>
                  <a:t>However, this is not always practical.</a:t>
                </a:r>
              </a:p>
              <a:p>
                <a:pPr marL="576072" lvl="2" indent="0">
                  <a:buNone/>
                </a:pPr>
                <a:endParaRPr lang="en-US" sz="2000" dirty="0"/>
              </a:p>
              <a:p>
                <a:pPr marL="576072" lvl="2" indent="0">
                  <a:buNone/>
                </a:pPr>
                <a:r>
                  <a:rPr lang="en-US" sz="2000" dirty="0"/>
                  <a:t>For example, DeepMind used the pixels from the last 4 screen to represent a state.</a:t>
                </a:r>
              </a:p>
              <a:p>
                <a:pPr marL="576072" lvl="2" indent="0">
                  <a:buNone/>
                </a:pPr>
                <a:r>
                  <a:rPr lang="en-US" sz="2000" dirty="0"/>
                  <a:t>	Even though they have resized the screen to 84x84 and converted to 	grayscale (256 levels), the number of states available </a:t>
                </a:r>
                <a:r>
                  <a:rPr lang="en-US" sz="2000" dirty="0" err="1"/>
                  <a:t>i</a:t>
                </a:r>
                <a14:m>
                  <m:oMath xmlns:m="http://schemas.openxmlformats.org/officeDocument/2006/math">
                    <m:r>
                      <m:rPr>
                        <m:sty m:val="p"/>
                      </m:rPr>
                      <a:rPr lang="en-US" sz="2000" b="0" i="0" smtClean="0">
                        <a:latin typeface="Cambria Math" panose="02040503050406030204" pitchFamily="18" charset="0"/>
                      </a:rPr>
                      <m:t>s</m:t>
                    </m:r>
                    <m:r>
                      <a:rPr lang="en-US" sz="2000" b="0" i="0" smtClean="0">
                        <a:latin typeface="Cambria Math" panose="02040503050406030204" pitchFamily="18" charset="0"/>
                      </a:rPr>
                      <m:t>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256</m:t>
                        </m:r>
                      </m:e>
                      <m:sup>
                        <m:r>
                          <a:rPr lang="en-US" sz="2000" b="0" i="1" smtClean="0">
                            <a:latin typeface="Cambria Math" panose="02040503050406030204" pitchFamily="18" charset="0"/>
                          </a:rPr>
                          <m:t>84</m:t>
                        </m:r>
                        <m:r>
                          <a:rPr lang="en-US" sz="2000" b="0" i="1" smtClean="0">
                            <a:latin typeface="Cambria Math" panose="02040503050406030204" pitchFamily="18" charset="0"/>
                          </a:rPr>
                          <m:t>𝑥</m:t>
                        </m:r>
                        <m:r>
                          <a:rPr lang="en-US" sz="2000" b="0" i="1" smtClean="0">
                            <a:latin typeface="Cambria Math" panose="02040503050406030204" pitchFamily="18" charset="0"/>
                          </a:rPr>
                          <m:t>84</m:t>
                        </m:r>
                        <m:r>
                          <a:rPr lang="en-US" sz="2000" b="0" i="1" smtClean="0">
                            <a:latin typeface="Cambria Math" panose="02040503050406030204" pitchFamily="18" charset="0"/>
                          </a:rPr>
                          <m:t>𝑥</m:t>
                        </m:r>
                        <m:r>
                          <a:rPr lang="en-US" sz="2000" b="0" i="1" smtClean="0">
                            <a:latin typeface="Cambria Math" panose="02040503050406030204" pitchFamily="18" charset="0"/>
                          </a:rPr>
                          <m:t>4</m:t>
                        </m:r>
                      </m:sup>
                    </m:sSup>
                  </m:oMath>
                </a14:m>
                <a:endParaRPr lang="en-US" sz="2000" dirty="0"/>
              </a:p>
              <a:p>
                <a:pPr marL="576072" lvl="2" indent="0">
                  <a:buNone/>
                </a:pPr>
                <a:r>
                  <a:rPr lang="en-US" sz="2000" dirty="0"/>
                  <a:t>	</a:t>
                </a:r>
              </a:p>
              <a:p>
                <a:pPr marL="576072" lvl="2" indent="0">
                  <a:buNone/>
                </a:pPr>
                <a:r>
                  <a:rPr lang="en-US" sz="2000" dirty="0"/>
                  <a:t>	That is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10</m:t>
                        </m:r>
                      </m:e>
                      <m:sup>
                        <m:r>
                          <a:rPr lang="en-US" sz="2000" b="0" i="1" smtClean="0">
                            <a:latin typeface="Cambria Math" panose="02040503050406030204" pitchFamily="18" charset="0"/>
                            <a:ea typeface="Cambria Math" panose="02040503050406030204" pitchFamily="18" charset="0"/>
                          </a:rPr>
                          <m:t>67970</m:t>
                        </m:r>
                      </m:sup>
                    </m:sSup>
                  </m:oMath>
                </a14:m>
                <a:r>
                  <a:rPr lang="en-US" sz="2000" dirty="0"/>
                  <a:t> rows in the Q table. More than the atoms in the universe</a:t>
                </a:r>
              </a:p>
              <a:p>
                <a:pPr marL="576072" lvl="2" indent="0">
                  <a:buNone/>
                </a:pPr>
                <a:endParaRPr lang="en-US" sz="2000" dirty="0"/>
              </a:p>
            </p:txBody>
          </p:sp>
        </mc:Choice>
        <mc:Fallback xmlns="">
          <p:sp>
            <p:nvSpPr>
              <p:cNvPr id="9" name="Content Placeholder 8"/>
              <p:cNvSpPr>
                <a:spLocks noGrp="1" noRot="1" noChangeAspect="1" noMove="1" noResize="1" noEditPoints="1" noAdjustHandles="1" noChangeArrowheads="1" noChangeShapeType="1" noTextEdit="1"/>
              </p:cNvSpPr>
              <p:nvPr>
                <p:ph idx="1"/>
              </p:nvPr>
            </p:nvSpPr>
            <p:spPr>
              <a:xfrm>
                <a:off x="1674812" y="1905000"/>
                <a:ext cx="9144000" cy="4267200"/>
              </a:xfrm>
              <a:blipFill>
                <a:blip r:embed="rId2"/>
                <a:stretch>
                  <a:fillRect t="-1780"/>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Reinforcement Learning using Neural Networks</a:t>
            </a:r>
          </a:p>
        </p:txBody>
      </p:sp>
    </p:spTree>
    <p:extLst>
      <p:ext uri="{BB962C8B-B14F-4D97-AF65-F5344CB8AC3E}">
        <p14:creationId xmlns:p14="http://schemas.microsoft.com/office/powerpoint/2010/main" val="1298173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1674812" y="1905000"/>
            <a:ext cx="9144000" cy="4267200"/>
          </a:xfrm>
        </p:spPr>
        <p:txBody>
          <a:bodyPr>
            <a:normAutofit/>
          </a:bodyPr>
          <a:lstStyle/>
          <a:p>
            <a:pPr marL="576072" lvl="2" indent="0">
              <a:buNone/>
            </a:pPr>
            <a:r>
              <a:rPr lang="en-US" sz="2000" dirty="0"/>
              <a:t>This is where Neural Networks come in.</a:t>
            </a:r>
          </a:p>
          <a:p>
            <a:pPr marL="576072" lvl="2" indent="0">
              <a:buNone/>
            </a:pPr>
            <a:endParaRPr lang="en-US" sz="2000" dirty="0"/>
          </a:p>
          <a:p>
            <a:pPr marL="576072" lvl="2" indent="0">
              <a:buNone/>
            </a:pPr>
            <a:r>
              <a:rPr lang="en-US" sz="2000" dirty="0"/>
              <a:t>Neural Networks are good at approximating values. </a:t>
            </a:r>
          </a:p>
          <a:p>
            <a:pPr marL="576072" lvl="2" indent="0">
              <a:buNone/>
            </a:pPr>
            <a:r>
              <a:rPr lang="en-US" sz="2000" dirty="0"/>
              <a:t>So, we’ll use neural networks to approximate Q(</a:t>
            </a:r>
            <a:r>
              <a:rPr lang="en-US" sz="2000" dirty="0" err="1"/>
              <a:t>s,a</a:t>
            </a:r>
            <a:r>
              <a:rPr lang="en-US" sz="2000" dirty="0"/>
              <a:t>).</a:t>
            </a:r>
          </a:p>
          <a:p>
            <a:pPr marL="576072" lvl="2" indent="0">
              <a:buNone/>
            </a:pPr>
            <a:endParaRPr lang="en-US" sz="2000" dirty="0"/>
          </a:p>
          <a:p>
            <a:pPr marL="576072" lvl="2" indent="0">
              <a:buNone/>
            </a:pPr>
            <a:r>
              <a:rPr lang="en-US" sz="2000" dirty="0"/>
              <a:t>So, like in the case of Atari games, there won’t be much of a problem if a state is approximated (i.e. states that are different only by a bunch of pixels could have the same value)</a:t>
            </a:r>
          </a:p>
          <a:p>
            <a:pPr marL="576072" lvl="2" indent="0">
              <a:buNone/>
            </a:pPr>
            <a:endParaRPr lang="en-US" sz="2000" dirty="0"/>
          </a:p>
          <a:p>
            <a:pPr marL="576072" lvl="2" indent="0">
              <a:buNone/>
            </a:pPr>
            <a:r>
              <a:rPr lang="en-US" sz="2000" dirty="0"/>
              <a:t>But how do we train the network? What is our target value?</a:t>
            </a:r>
          </a:p>
          <a:p>
            <a:pPr lvl="1"/>
            <a:endParaRPr lang="en-US" sz="2400" dirty="0"/>
          </a:p>
        </p:txBody>
      </p:sp>
      <p:sp>
        <p:nvSpPr>
          <p:cNvPr id="2" name="Title 1"/>
          <p:cNvSpPr>
            <a:spLocks noGrp="1"/>
          </p:cNvSpPr>
          <p:nvPr>
            <p:ph type="title"/>
          </p:nvPr>
        </p:nvSpPr>
        <p:spPr/>
        <p:txBody>
          <a:bodyPr/>
          <a:lstStyle/>
          <a:p>
            <a:r>
              <a:rPr lang="en-US" dirty="0"/>
              <a:t>Reinforcement Learning using Neural Networks</a:t>
            </a:r>
          </a:p>
        </p:txBody>
      </p:sp>
    </p:spTree>
    <p:extLst>
      <p:ext uri="{BB962C8B-B14F-4D97-AF65-F5344CB8AC3E}">
        <p14:creationId xmlns:p14="http://schemas.microsoft.com/office/powerpoint/2010/main" val="2510205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reinforcement learning?</a:t>
            </a:r>
          </a:p>
        </p:txBody>
      </p:sp>
      <p:sp>
        <p:nvSpPr>
          <p:cNvPr id="9" name="Content Placeholder 8"/>
          <p:cNvSpPr>
            <a:spLocks noGrp="1"/>
          </p:cNvSpPr>
          <p:nvPr>
            <p:ph sz="half" idx="2"/>
          </p:nvPr>
        </p:nvSpPr>
        <p:spPr>
          <a:xfrm>
            <a:off x="1473298" y="1762863"/>
            <a:ext cx="10107514" cy="4485537"/>
          </a:xfrm>
        </p:spPr>
        <p:txBody>
          <a:bodyPr>
            <a:normAutofit/>
          </a:bodyPr>
          <a:lstStyle/>
          <a:p>
            <a:pPr lvl="1"/>
            <a:r>
              <a:rPr lang="en-US" dirty="0"/>
              <a:t>Reinforcement learning is learning what to do--how to map situations to actions--so as to maximize a numerical reward signal</a:t>
            </a:r>
          </a:p>
          <a:p>
            <a:pPr lvl="2"/>
            <a:r>
              <a:rPr lang="en-US" dirty="0"/>
              <a:t>The learner is not told which actions to take</a:t>
            </a:r>
          </a:p>
          <a:p>
            <a:pPr lvl="2"/>
            <a:r>
              <a:rPr lang="en-US" dirty="0"/>
              <a:t>He receives rewards or penalties for each actions he takes</a:t>
            </a:r>
          </a:p>
          <a:p>
            <a:pPr lvl="2"/>
            <a:r>
              <a:rPr lang="en-US" dirty="0"/>
              <a:t>Through trial and error he must find a strategy that maximizes the reward</a:t>
            </a:r>
          </a:p>
          <a:p>
            <a:pPr lvl="2"/>
            <a:r>
              <a:rPr lang="en-US" dirty="0"/>
              <a:t>It is not specific to neural nets, but neural nets can be used in this kind of learning</a:t>
            </a:r>
          </a:p>
          <a:p>
            <a:pPr lvl="2"/>
            <a:endParaRPr lang="en-US" dirty="0"/>
          </a:p>
          <a:p>
            <a:pPr lvl="1"/>
            <a:r>
              <a:rPr lang="en-US" dirty="0"/>
              <a:t>Differences to supervised learning:</a:t>
            </a:r>
          </a:p>
          <a:p>
            <a:pPr lvl="2"/>
            <a:r>
              <a:rPr lang="en-US" dirty="0"/>
              <a:t>No labeled data</a:t>
            </a:r>
          </a:p>
          <a:p>
            <a:pPr lvl="2"/>
            <a:r>
              <a:rPr lang="en-US" dirty="0"/>
              <a:t>Feedback may be delayed</a:t>
            </a:r>
          </a:p>
          <a:p>
            <a:pPr lvl="2"/>
            <a:r>
              <a:rPr lang="en-US" dirty="0"/>
              <a:t>The agent affects the environment</a:t>
            </a:r>
          </a:p>
          <a:p>
            <a:pPr lvl="2"/>
            <a:endParaRPr lang="ro-RO"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1235311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1674812" y="1905000"/>
            <a:ext cx="5476875" cy="4267200"/>
          </a:xfrm>
        </p:spPr>
        <p:txBody>
          <a:bodyPr>
            <a:normAutofit/>
          </a:bodyPr>
          <a:lstStyle/>
          <a:p>
            <a:pPr marL="576072" lvl="2" indent="0">
              <a:buNone/>
            </a:pPr>
            <a:r>
              <a:rPr lang="en-US" dirty="0"/>
              <a:t>We will use a neural network that will simulate the Q(</a:t>
            </a:r>
            <a:r>
              <a:rPr lang="en-US" dirty="0" err="1"/>
              <a:t>s,a</a:t>
            </a:r>
            <a:r>
              <a:rPr lang="en-US" dirty="0"/>
              <a:t>) function. </a:t>
            </a:r>
          </a:p>
          <a:p>
            <a:pPr marL="576072" lvl="2" indent="0">
              <a:buNone/>
            </a:pPr>
            <a:endParaRPr lang="en-US" dirty="0"/>
          </a:p>
          <a:p>
            <a:pPr marL="576072" lvl="2" indent="0">
              <a:buNone/>
            </a:pPr>
            <a:r>
              <a:rPr lang="en-US" dirty="0"/>
              <a:t>The network will receive as input:</a:t>
            </a:r>
          </a:p>
          <a:p>
            <a:pPr marL="861822" lvl="2" indent="-285750"/>
            <a:r>
              <a:rPr lang="en-US" dirty="0"/>
              <a:t>s: state</a:t>
            </a:r>
          </a:p>
          <a:p>
            <a:pPr marL="861822" lvl="2" indent="-285750"/>
            <a:r>
              <a:rPr lang="en-US" dirty="0"/>
              <a:t>a: action</a:t>
            </a:r>
          </a:p>
          <a:p>
            <a:pPr marL="576072" lvl="2" indent="0">
              <a:buNone/>
            </a:pPr>
            <a:br>
              <a:rPr lang="en-US" dirty="0"/>
            </a:br>
            <a:r>
              <a:rPr lang="en-US" dirty="0"/>
              <a:t>Will output the Q(</a:t>
            </a:r>
            <a:r>
              <a:rPr lang="en-US" dirty="0" err="1"/>
              <a:t>s,a</a:t>
            </a:r>
            <a:r>
              <a:rPr lang="en-US" dirty="0"/>
              <a:t>) function.</a:t>
            </a:r>
            <a:br>
              <a:rPr lang="en-US" dirty="0"/>
            </a:br>
            <a:br>
              <a:rPr lang="en-US" dirty="0"/>
            </a:br>
            <a:r>
              <a:rPr lang="en-US" dirty="0"/>
              <a:t>Since we want to take the path where Q(</a:t>
            </a:r>
            <a:r>
              <a:rPr lang="en-US" dirty="0" err="1"/>
              <a:t>s,a</a:t>
            </a:r>
            <a:r>
              <a:rPr lang="en-US" dirty="0"/>
              <a:t>) has the greatest value, we need to compute Q(</a:t>
            </a:r>
            <a:r>
              <a:rPr lang="en-US" dirty="0" err="1"/>
              <a:t>s,a</a:t>
            </a:r>
            <a:r>
              <a:rPr lang="en-US" dirty="0"/>
              <a:t>) for all the actions(a) available in the state </a:t>
            </a:r>
            <a:r>
              <a:rPr lang="en-US" i="1" dirty="0"/>
              <a:t>s.</a:t>
            </a:r>
          </a:p>
          <a:p>
            <a:pPr marL="576072" lvl="2" indent="0">
              <a:buNone/>
            </a:pPr>
            <a:endParaRPr lang="en-US" dirty="0"/>
          </a:p>
          <a:p>
            <a:pPr marL="804672" lvl="3" indent="0">
              <a:buNone/>
            </a:pPr>
            <a:endParaRPr lang="en-US" dirty="0"/>
          </a:p>
          <a:p>
            <a:pPr marL="804672" lvl="3" indent="0">
              <a:buNone/>
            </a:pPr>
            <a:endParaRPr lang="en-US" dirty="0"/>
          </a:p>
          <a:p>
            <a:pPr marL="1090422" lvl="3" indent="-285750"/>
            <a:endParaRPr lang="en-US" sz="1600" dirty="0"/>
          </a:p>
          <a:p>
            <a:pPr marL="1090422" lvl="3" indent="-285750"/>
            <a:endParaRPr lang="en-US" dirty="0"/>
          </a:p>
          <a:p>
            <a:pPr marL="1090422" lvl="3" indent="-285750"/>
            <a:endParaRPr lang="en-US" dirty="0"/>
          </a:p>
          <a:p>
            <a:pPr marL="576072" lvl="2" indent="0">
              <a:buNone/>
            </a:pPr>
            <a:endParaRPr lang="en-US" dirty="0"/>
          </a:p>
          <a:p>
            <a:pPr marL="804672" lvl="3" indent="0">
              <a:buNone/>
            </a:pPr>
            <a:endParaRPr lang="en-US" dirty="0"/>
          </a:p>
          <a:p>
            <a:pPr lvl="2"/>
            <a:endParaRPr lang="ro-RO" dirty="0"/>
          </a:p>
          <a:p>
            <a:pPr lvl="1"/>
            <a:endParaRPr lang="en-US" dirty="0"/>
          </a:p>
          <a:p>
            <a:pPr lvl="8"/>
            <a:endParaRPr lang="en-US" dirty="0"/>
          </a:p>
          <a:p>
            <a:pPr lvl="1"/>
            <a:endParaRPr lang="en-US" dirty="0"/>
          </a:p>
        </p:txBody>
      </p:sp>
      <p:sp>
        <p:nvSpPr>
          <p:cNvPr id="2" name="Title 1"/>
          <p:cNvSpPr>
            <a:spLocks noGrp="1"/>
          </p:cNvSpPr>
          <p:nvPr>
            <p:ph type="title"/>
          </p:nvPr>
        </p:nvSpPr>
        <p:spPr/>
        <p:txBody>
          <a:bodyPr/>
          <a:lstStyle/>
          <a:p>
            <a:r>
              <a:rPr lang="en-US" dirty="0"/>
              <a:t>Reinforcement Learning using Neural Networks</a:t>
            </a:r>
          </a:p>
        </p:txBody>
      </p:sp>
      <p:sp>
        <p:nvSpPr>
          <p:cNvPr id="3" name="Rectangle 2"/>
          <p:cNvSpPr/>
          <p:nvPr/>
        </p:nvSpPr>
        <p:spPr>
          <a:xfrm>
            <a:off x="7132634" y="4514850"/>
            <a:ext cx="1524000" cy="838200"/>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208835" y="4591050"/>
            <a:ext cx="1524000" cy="838200"/>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285036" y="4667250"/>
            <a:ext cx="1524000" cy="838200"/>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380287" y="4732020"/>
            <a:ext cx="1524000" cy="838200"/>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state</a:t>
            </a:r>
          </a:p>
        </p:txBody>
      </p:sp>
      <p:sp>
        <p:nvSpPr>
          <p:cNvPr id="8" name="Rectangle 7"/>
          <p:cNvSpPr/>
          <p:nvPr/>
        </p:nvSpPr>
        <p:spPr>
          <a:xfrm>
            <a:off x="9971087" y="4579620"/>
            <a:ext cx="1524000" cy="838200"/>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action</a:t>
            </a:r>
          </a:p>
        </p:txBody>
      </p:sp>
      <p:sp>
        <p:nvSpPr>
          <p:cNvPr id="10" name="Rectangle 9"/>
          <p:cNvSpPr/>
          <p:nvPr/>
        </p:nvSpPr>
        <p:spPr>
          <a:xfrm>
            <a:off x="7913687" y="3665220"/>
            <a:ext cx="2819400" cy="533400"/>
          </a:xfrm>
          <a:prstGeom prst="rect">
            <a:avLst/>
          </a:prstGeom>
          <a:solidFill>
            <a:schemeClr val="bg1">
              <a:lumMod val="75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Network – hidden layers</a:t>
            </a:r>
          </a:p>
        </p:txBody>
      </p:sp>
      <p:cxnSp>
        <p:nvCxnSpPr>
          <p:cNvPr id="11" name="Straight Arrow Connector 10"/>
          <p:cNvCxnSpPr>
            <a:endCxn id="10" idx="2"/>
          </p:cNvCxnSpPr>
          <p:nvPr/>
        </p:nvCxnSpPr>
        <p:spPr>
          <a:xfrm flipV="1">
            <a:off x="7913687" y="4198620"/>
            <a:ext cx="1409700" cy="30480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0"/>
            <a:endCxn id="10" idx="2"/>
          </p:cNvCxnSpPr>
          <p:nvPr/>
        </p:nvCxnSpPr>
        <p:spPr>
          <a:xfrm flipH="1" flipV="1">
            <a:off x="9323387" y="4198620"/>
            <a:ext cx="1409700" cy="38100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8532812" y="2484120"/>
            <a:ext cx="1581150" cy="609600"/>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Q-value</a:t>
            </a:r>
          </a:p>
        </p:txBody>
      </p:sp>
      <p:cxnSp>
        <p:nvCxnSpPr>
          <p:cNvPr id="17" name="Straight Arrow Connector 16"/>
          <p:cNvCxnSpPr>
            <a:stCxn id="10" idx="0"/>
            <a:endCxn id="15" idx="2"/>
          </p:cNvCxnSpPr>
          <p:nvPr/>
        </p:nvCxnSpPr>
        <p:spPr>
          <a:xfrm flipV="1">
            <a:off x="9323387" y="3093720"/>
            <a:ext cx="0" cy="57150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335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1674812" y="1905000"/>
            <a:ext cx="9906000" cy="4267200"/>
          </a:xfrm>
        </p:spPr>
        <p:txBody>
          <a:bodyPr>
            <a:normAutofit/>
          </a:bodyPr>
          <a:lstStyle/>
          <a:p>
            <a:pPr marL="576072" lvl="2" indent="0">
              <a:buNone/>
            </a:pPr>
            <a:r>
              <a:rPr lang="en-US" dirty="0"/>
              <a:t>We can improve the architecture of our neural network, by modifying the output shape</a:t>
            </a:r>
          </a:p>
          <a:p>
            <a:pPr marL="576072" lvl="2" indent="0">
              <a:buNone/>
            </a:pPr>
            <a:r>
              <a:rPr lang="en-US" dirty="0"/>
              <a:t>Instead of doing a forward pass for each state/action combination, we modify our network to have an output for each action.  </a:t>
            </a:r>
          </a:p>
          <a:p>
            <a:pPr marL="576072" lvl="2" indent="0">
              <a:buNone/>
            </a:pPr>
            <a:r>
              <a:rPr lang="en-US" dirty="0"/>
              <a:t>This way, we only need a forward pass for each action</a:t>
            </a:r>
          </a:p>
          <a:p>
            <a:pPr marL="576072" lvl="2" indent="0">
              <a:buNone/>
            </a:pPr>
            <a:endParaRPr lang="en-US" dirty="0"/>
          </a:p>
          <a:p>
            <a:pPr marL="576072" lvl="2" indent="0">
              <a:buNone/>
            </a:pPr>
            <a:endParaRPr lang="en-US" dirty="0"/>
          </a:p>
          <a:p>
            <a:pPr marL="804672" lvl="3" indent="0">
              <a:buNone/>
            </a:pPr>
            <a:endParaRPr lang="en-US" dirty="0"/>
          </a:p>
          <a:p>
            <a:pPr marL="804672" lvl="3" indent="0">
              <a:buNone/>
            </a:pPr>
            <a:endParaRPr lang="en-US" dirty="0"/>
          </a:p>
          <a:p>
            <a:pPr marL="1090422" lvl="3" indent="-285750"/>
            <a:endParaRPr lang="en-US" sz="1600" dirty="0"/>
          </a:p>
          <a:p>
            <a:pPr marL="1090422" lvl="3" indent="-285750"/>
            <a:endParaRPr lang="en-US" dirty="0"/>
          </a:p>
          <a:p>
            <a:pPr marL="1090422" lvl="3" indent="-285750"/>
            <a:endParaRPr lang="en-US" dirty="0"/>
          </a:p>
          <a:p>
            <a:pPr marL="576072" lvl="2" indent="0">
              <a:buNone/>
            </a:pPr>
            <a:endParaRPr lang="en-US" dirty="0"/>
          </a:p>
          <a:p>
            <a:pPr marL="804672" lvl="3" indent="0">
              <a:buNone/>
            </a:pPr>
            <a:endParaRPr lang="en-US" dirty="0"/>
          </a:p>
          <a:p>
            <a:pPr lvl="2"/>
            <a:endParaRPr lang="ro-RO" dirty="0"/>
          </a:p>
          <a:p>
            <a:pPr lvl="1"/>
            <a:endParaRPr lang="en-US" dirty="0"/>
          </a:p>
          <a:p>
            <a:pPr lvl="8"/>
            <a:endParaRPr lang="en-US" dirty="0"/>
          </a:p>
          <a:p>
            <a:pPr lvl="1"/>
            <a:endParaRPr lang="en-US" dirty="0"/>
          </a:p>
        </p:txBody>
      </p:sp>
      <p:sp>
        <p:nvSpPr>
          <p:cNvPr id="2" name="Title 1"/>
          <p:cNvSpPr>
            <a:spLocks noGrp="1"/>
          </p:cNvSpPr>
          <p:nvPr>
            <p:ph type="title"/>
          </p:nvPr>
        </p:nvSpPr>
        <p:spPr/>
        <p:txBody>
          <a:bodyPr/>
          <a:lstStyle/>
          <a:p>
            <a:r>
              <a:rPr lang="en-US" dirty="0"/>
              <a:t>Reinforcement Learning using Neural Networks</a:t>
            </a:r>
          </a:p>
        </p:txBody>
      </p:sp>
      <p:sp>
        <p:nvSpPr>
          <p:cNvPr id="3" name="Rectangle 2"/>
          <p:cNvSpPr/>
          <p:nvPr/>
        </p:nvSpPr>
        <p:spPr>
          <a:xfrm>
            <a:off x="1697184" y="5347231"/>
            <a:ext cx="1196828" cy="658255"/>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773385" y="5423431"/>
            <a:ext cx="1196828" cy="658255"/>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849586" y="5499631"/>
            <a:ext cx="1196828" cy="658255"/>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944837" y="5564401"/>
            <a:ext cx="1196828" cy="658255"/>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state</a:t>
            </a:r>
          </a:p>
        </p:txBody>
      </p:sp>
      <p:sp>
        <p:nvSpPr>
          <p:cNvPr id="8" name="Rectangle 7"/>
          <p:cNvSpPr/>
          <p:nvPr/>
        </p:nvSpPr>
        <p:spPr>
          <a:xfrm>
            <a:off x="4535637" y="5422481"/>
            <a:ext cx="1177775" cy="647776"/>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action</a:t>
            </a:r>
          </a:p>
        </p:txBody>
      </p:sp>
      <p:sp>
        <p:nvSpPr>
          <p:cNvPr id="10" name="Rectangle 9"/>
          <p:cNvSpPr/>
          <p:nvPr/>
        </p:nvSpPr>
        <p:spPr>
          <a:xfrm>
            <a:off x="2621112" y="4533824"/>
            <a:ext cx="2057400" cy="389238"/>
          </a:xfrm>
          <a:prstGeom prst="rect">
            <a:avLst/>
          </a:prstGeom>
          <a:solidFill>
            <a:schemeClr val="bg1">
              <a:lumMod val="75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Network – hidden layers</a:t>
            </a:r>
          </a:p>
        </p:txBody>
      </p:sp>
      <p:cxnSp>
        <p:nvCxnSpPr>
          <p:cNvPr id="11" name="Straight Arrow Connector 10"/>
          <p:cNvCxnSpPr>
            <a:stCxn id="3" idx="0"/>
            <a:endCxn id="10" idx="2"/>
          </p:cNvCxnSpPr>
          <p:nvPr/>
        </p:nvCxnSpPr>
        <p:spPr>
          <a:xfrm flipV="1">
            <a:off x="2295598" y="4923062"/>
            <a:ext cx="1354214" cy="424169"/>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0"/>
            <a:endCxn id="10" idx="2"/>
          </p:cNvCxnSpPr>
          <p:nvPr/>
        </p:nvCxnSpPr>
        <p:spPr>
          <a:xfrm flipH="1" flipV="1">
            <a:off x="3649812" y="4923062"/>
            <a:ext cx="1474713" cy="499419"/>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2954209" y="3708855"/>
            <a:ext cx="1380810" cy="532360"/>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Q-value</a:t>
            </a:r>
          </a:p>
        </p:txBody>
      </p:sp>
      <p:cxnSp>
        <p:nvCxnSpPr>
          <p:cNvPr id="17" name="Straight Arrow Connector 16"/>
          <p:cNvCxnSpPr>
            <a:stCxn id="10" idx="0"/>
            <a:endCxn id="15" idx="2"/>
          </p:cNvCxnSpPr>
          <p:nvPr/>
        </p:nvCxnSpPr>
        <p:spPr>
          <a:xfrm flipH="1" flipV="1">
            <a:off x="3644614" y="4241215"/>
            <a:ext cx="5198" cy="292609"/>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8208959" y="5412184"/>
            <a:ext cx="1230917" cy="677004"/>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285160" y="5488384"/>
            <a:ext cx="1230917" cy="677004"/>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361361" y="5564584"/>
            <a:ext cx="1230917" cy="677004"/>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8456612" y="5629354"/>
            <a:ext cx="1230917" cy="677004"/>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state</a:t>
            </a:r>
          </a:p>
        </p:txBody>
      </p:sp>
      <p:cxnSp>
        <p:nvCxnSpPr>
          <p:cNvPr id="22" name="Straight Arrow Connector 21"/>
          <p:cNvCxnSpPr>
            <a:stCxn id="14" idx="0"/>
            <a:endCxn id="54" idx="2"/>
          </p:cNvCxnSpPr>
          <p:nvPr/>
        </p:nvCxnSpPr>
        <p:spPr>
          <a:xfrm flipH="1" flipV="1">
            <a:off x="8824417" y="4902557"/>
            <a:ext cx="1" cy="509627"/>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54" idx="0"/>
          </p:cNvCxnSpPr>
          <p:nvPr/>
        </p:nvCxnSpPr>
        <p:spPr>
          <a:xfrm flipH="1" flipV="1">
            <a:off x="7372100" y="4055722"/>
            <a:ext cx="1452317" cy="457597"/>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54" idx="0"/>
            <a:endCxn id="60" idx="2"/>
          </p:cNvCxnSpPr>
          <p:nvPr/>
        </p:nvCxnSpPr>
        <p:spPr>
          <a:xfrm flipV="1">
            <a:off x="8824417" y="4047487"/>
            <a:ext cx="0" cy="465832"/>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Rectangle 33"/>
              <p:cNvSpPr/>
              <p:nvPr/>
            </p:nvSpPr>
            <p:spPr>
              <a:xfrm>
                <a:off x="9843251" y="3505200"/>
                <a:ext cx="1364200" cy="525957"/>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𝑄</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3</m:t>
                          </m:r>
                        </m:sub>
                      </m:sSub>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34" name="Rectangle 33"/>
              <p:cNvSpPr>
                <a:spLocks noRot="1" noChangeAspect="1" noMove="1" noResize="1" noEditPoints="1" noAdjustHandles="1" noChangeArrowheads="1" noChangeShapeType="1" noTextEdit="1"/>
              </p:cNvSpPr>
              <p:nvPr/>
            </p:nvSpPr>
            <p:spPr>
              <a:xfrm>
                <a:off x="9843251" y="3505200"/>
                <a:ext cx="1364200" cy="525957"/>
              </a:xfrm>
              <a:prstGeom prst="rect">
                <a:avLst/>
              </a:prstGeom>
              <a:blipFill rotWithShape="0">
                <a:blip r:embed="rId2"/>
                <a:stretch>
                  <a:fillRect/>
                </a:stretch>
              </a:blipFill>
              <a:ln>
                <a:miter lim="800000"/>
              </a:ln>
            </p:spPr>
            <p:txBody>
              <a:bodyPr/>
              <a:lstStyle/>
              <a:p>
                <a:r>
                  <a:rPr lang="en-US">
                    <a:noFill/>
                  </a:rPr>
                  <a:t> </a:t>
                </a:r>
              </a:p>
            </p:txBody>
          </p:sp>
        </mc:Fallback>
      </mc:AlternateContent>
      <p:cxnSp>
        <p:nvCxnSpPr>
          <p:cNvPr id="35" name="Straight Arrow Connector 34"/>
          <p:cNvCxnSpPr>
            <a:stCxn id="54" idx="0"/>
            <a:endCxn id="34" idx="2"/>
          </p:cNvCxnSpPr>
          <p:nvPr/>
        </p:nvCxnSpPr>
        <p:spPr>
          <a:xfrm flipV="1">
            <a:off x="8824417" y="4031157"/>
            <a:ext cx="1700934" cy="482162"/>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7795717" y="4513319"/>
            <a:ext cx="2057400" cy="389238"/>
          </a:xfrm>
          <a:prstGeom prst="rect">
            <a:avLst/>
          </a:prstGeom>
          <a:solidFill>
            <a:schemeClr val="bg1">
              <a:lumMod val="75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Network – hidden layers</a:t>
            </a:r>
          </a:p>
        </p:txBody>
      </p:sp>
      <mc:AlternateContent xmlns:mc="http://schemas.openxmlformats.org/markup-compatibility/2006" xmlns:a14="http://schemas.microsoft.com/office/drawing/2010/main">
        <mc:Choice Requires="a14">
          <p:sp>
            <p:nvSpPr>
              <p:cNvPr id="60" name="Rectangle 59"/>
              <p:cNvSpPr/>
              <p:nvPr/>
            </p:nvSpPr>
            <p:spPr>
              <a:xfrm>
                <a:off x="8142317" y="3521530"/>
                <a:ext cx="1364200" cy="525957"/>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𝑄</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2</m:t>
                          </m:r>
                        </m:sub>
                      </m:sSub>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60" name="Rectangle 59"/>
              <p:cNvSpPr>
                <a:spLocks noRot="1" noChangeAspect="1" noMove="1" noResize="1" noEditPoints="1" noAdjustHandles="1" noChangeArrowheads="1" noChangeShapeType="1" noTextEdit="1"/>
              </p:cNvSpPr>
              <p:nvPr/>
            </p:nvSpPr>
            <p:spPr>
              <a:xfrm>
                <a:off x="8142317" y="3521530"/>
                <a:ext cx="1364200" cy="525957"/>
              </a:xfrm>
              <a:prstGeom prst="rect">
                <a:avLst/>
              </a:prstGeom>
              <a:blipFill rotWithShape="0">
                <a:blip r:embed="rId3"/>
                <a:stretch>
                  <a:fillRect/>
                </a:stretch>
              </a:blipFill>
              <a:ln>
                <a:miter lim="8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p:cNvSpPr/>
              <p:nvPr/>
            </p:nvSpPr>
            <p:spPr>
              <a:xfrm>
                <a:off x="6441383" y="3522176"/>
                <a:ext cx="1364200" cy="525957"/>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𝑄</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67" name="Rectangle 66"/>
              <p:cNvSpPr>
                <a:spLocks noRot="1" noChangeAspect="1" noMove="1" noResize="1" noEditPoints="1" noAdjustHandles="1" noChangeArrowheads="1" noChangeShapeType="1" noTextEdit="1"/>
              </p:cNvSpPr>
              <p:nvPr/>
            </p:nvSpPr>
            <p:spPr>
              <a:xfrm>
                <a:off x="6441383" y="3522176"/>
                <a:ext cx="1364200" cy="525957"/>
              </a:xfrm>
              <a:prstGeom prst="rect">
                <a:avLst/>
              </a:prstGeom>
              <a:blipFill rotWithShape="0">
                <a:blip r:embed="rId4"/>
                <a:stretch>
                  <a:fillRect/>
                </a:stretch>
              </a:blipFill>
              <a:ln>
                <a:miter lim="800000"/>
              </a:ln>
            </p:spPr>
            <p:txBody>
              <a:bodyPr/>
              <a:lstStyle/>
              <a:p>
                <a:r>
                  <a:rPr lang="en-US">
                    <a:noFill/>
                  </a:rPr>
                  <a:t> </a:t>
                </a:r>
              </a:p>
            </p:txBody>
          </p:sp>
        </mc:Fallback>
      </mc:AlternateContent>
    </p:spTree>
    <p:extLst>
      <p:ext uri="{BB962C8B-B14F-4D97-AF65-F5344CB8AC3E}">
        <p14:creationId xmlns:p14="http://schemas.microsoft.com/office/powerpoint/2010/main" val="866244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p:cNvSpPr>
                <a:spLocks noGrp="1"/>
              </p:cNvSpPr>
              <p:nvPr>
                <p:ph idx="1"/>
              </p:nvPr>
            </p:nvSpPr>
            <p:spPr>
              <a:xfrm>
                <a:off x="1674812" y="1905000"/>
                <a:ext cx="9144000" cy="4267200"/>
              </a:xfrm>
            </p:spPr>
            <p:txBody>
              <a:bodyPr>
                <a:normAutofit/>
              </a:bodyPr>
              <a:lstStyle/>
              <a:p>
                <a:pPr marL="576072" lvl="2" indent="0">
                  <a:buNone/>
                </a:pPr>
                <a:br>
                  <a:rPr lang="en-US" dirty="0"/>
                </a:br>
                <a:r>
                  <a:rPr lang="en-US" sz="2400" dirty="0"/>
                  <a:t>How will we train this network?</a:t>
                </a:r>
              </a:p>
              <a:p>
                <a:pPr marL="576072" lvl="2" indent="0">
                  <a:buNone/>
                </a:pPr>
                <a:br>
                  <a:rPr lang="en-US" dirty="0"/>
                </a:br>
                <a:br>
                  <a:rPr lang="en-US" dirty="0"/>
                </a:br>
                <a:r>
                  <a:rPr lang="en-US" dirty="0"/>
                  <a:t>In the case of Q-learning:</a:t>
                </a:r>
              </a:p>
              <a:p>
                <a:pPr marL="576072" lvl="2" indent="0">
                  <a:buNone/>
                </a:pPr>
                <a14:m>
                  <m:oMathPara xmlns:m="http://schemas.openxmlformats.org/officeDocument/2006/math">
                    <m:oMathParaPr>
                      <m:jc m:val="centerGroup"/>
                    </m:oMathParaPr>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𝑸</m:t>
                          </m:r>
                        </m:e>
                        <m:sup/>
                      </m:sSup>
                      <m:d>
                        <m:dPr>
                          <m:ctrlPr>
                            <a:rPr lang="en-US" b="1" i="1">
                              <a:latin typeface="Cambria Math" panose="02040503050406030204" pitchFamily="18" charset="0"/>
                            </a:rPr>
                          </m:ctrlPr>
                        </m:dPr>
                        <m:e>
                          <m:r>
                            <a:rPr lang="en-US" b="1" i="1">
                              <a:latin typeface="Cambria Math" panose="02040503050406030204" pitchFamily="18" charset="0"/>
                            </a:rPr>
                            <m:t>𝒔</m:t>
                          </m:r>
                          <m:r>
                            <a:rPr lang="en-US" b="1" i="1">
                              <a:latin typeface="Cambria Math" panose="02040503050406030204" pitchFamily="18" charset="0"/>
                            </a:rPr>
                            <m:t>,</m:t>
                          </m:r>
                          <m:r>
                            <a:rPr lang="en-US" b="1" i="1">
                              <a:latin typeface="Cambria Math" panose="02040503050406030204" pitchFamily="18" charset="0"/>
                            </a:rPr>
                            <m:t>𝒂</m:t>
                          </m:r>
                        </m:e>
                      </m:d>
                      <m:r>
                        <a:rPr lang="en-US" b="1"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𝑄</m:t>
                          </m:r>
                        </m:e>
                        <m:sup/>
                      </m:sSup>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r>
                        <a:rPr lang="en-US" b="1" i="1">
                          <a:latin typeface="Cambria Math" panose="02040503050406030204" pitchFamily="18" charset="0"/>
                        </a:rPr>
                        <m:t>𝑹</m:t>
                      </m:r>
                      <m:d>
                        <m:dPr>
                          <m:ctrlPr>
                            <a:rPr lang="en-US" b="1" i="1">
                              <a:latin typeface="Cambria Math" panose="02040503050406030204" pitchFamily="18" charset="0"/>
                            </a:rPr>
                          </m:ctrlPr>
                        </m:dPr>
                        <m:e>
                          <m:r>
                            <a:rPr lang="en-US" b="1" i="1">
                              <a:latin typeface="Cambria Math" panose="02040503050406030204" pitchFamily="18" charset="0"/>
                            </a:rPr>
                            <m:t>𝒔</m:t>
                          </m:r>
                          <m:r>
                            <a:rPr lang="en-US" b="1" i="1">
                              <a:latin typeface="Cambria Math" panose="02040503050406030204" pitchFamily="18" charset="0"/>
                            </a:rPr>
                            <m:t>,</m:t>
                          </m:r>
                          <m:r>
                            <a:rPr lang="en-US" b="1" i="1">
                              <a:latin typeface="Cambria Math" panose="02040503050406030204" pitchFamily="18" charset="0"/>
                            </a:rPr>
                            <m:t>𝒂</m:t>
                          </m:r>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𝒔</m:t>
                              </m:r>
                            </m:e>
                            <m:sup>
                              <m:r>
                                <a:rPr lang="en-US" b="1" i="1">
                                  <a:latin typeface="Cambria Math" panose="02040503050406030204" pitchFamily="18" charset="0"/>
                                </a:rPr>
                                <m:t>′</m:t>
                              </m:r>
                            </m:sup>
                          </m:sSup>
                        </m:e>
                      </m:d>
                      <m:r>
                        <a:rPr lang="en-US" i="1">
                          <a:latin typeface="Cambria Math" panose="02040503050406030204" pitchFamily="18" charset="0"/>
                        </a:rPr>
                        <m:t>+</m:t>
                      </m:r>
                      <m:func>
                        <m:funcPr>
                          <m:ctrlPr>
                            <a:rPr lang="en-US" b="1" i="1">
                              <a:latin typeface="Cambria Math" panose="02040503050406030204" pitchFamily="18" charset="0"/>
                            </a:rPr>
                          </m:ctrlPr>
                        </m:funcPr>
                        <m:fName>
                          <m:r>
                            <a:rPr lang="en-US" b="1" i="1">
                              <a:latin typeface="Cambria Math" panose="02040503050406030204" pitchFamily="18" charset="0"/>
                            </a:rPr>
                            <m:t>𝜸</m:t>
                          </m:r>
                          <m:limLow>
                            <m:limLowPr>
                              <m:ctrlPr>
                                <a:rPr lang="en-US" b="1" i="1">
                                  <a:latin typeface="Cambria Math" panose="02040503050406030204" pitchFamily="18" charset="0"/>
                                </a:rPr>
                              </m:ctrlPr>
                            </m:limLowPr>
                            <m:e>
                              <m:r>
                                <a:rPr lang="en-US" b="1" i="1">
                                  <a:latin typeface="Cambria Math" panose="02040503050406030204" pitchFamily="18" charset="0"/>
                                </a:rPr>
                                <m:t>𝒎𝒂𝒙</m:t>
                              </m:r>
                            </m:e>
                            <m:lim>
                              <m:r>
                                <a:rPr lang="en-US" b="1" i="1">
                                  <a:latin typeface="Cambria Math" panose="02040503050406030204" pitchFamily="18" charset="0"/>
                                </a:rPr>
                                <m:t>𝒂</m:t>
                              </m:r>
                              <m:r>
                                <a:rPr lang="en-US" b="1" i="1" smtClean="0">
                                  <a:latin typeface="Cambria Math" panose="02040503050406030204" pitchFamily="18" charset="0"/>
                                </a:rPr>
                                <m:t>′</m:t>
                              </m:r>
                            </m:lim>
                          </m:limLow>
                        </m:fName>
                        <m:e>
                          <m:sSup>
                            <m:sSupPr>
                              <m:ctrlPr>
                                <a:rPr lang="en-US" b="1" i="1">
                                  <a:latin typeface="Cambria Math" panose="02040503050406030204" pitchFamily="18" charset="0"/>
                                </a:rPr>
                              </m:ctrlPr>
                            </m:sSupPr>
                            <m:e>
                              <m:r>
                                <a:rPr lang="en-US" b="1" i="1">
                                  <a:latin typeface="Cambria Math" panose="02040503050406030204" pitchFamily="18" charset="0"/>
                                </a:rPr>
                                <m:t>𝑸</m:t>
                              </m:r>
                            </m:e>
                            <m:sup/>
                          </m:sSup>
                          <m:d>
                            <m:dPr>
                              <m:ctrlPr>
                                <a:rPr lang="en-US" b="1" i="1">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panose="02040503050406030204" pitchFamily="18" charset="0"/>
                                    </a:rPr>
                                    <m:t>𝒔</m:t>
                                  </m:r>
                                </m:e>
                                <m:sup>
                                  <m:r>
                                    <a:rPr lang="en-US" b="1" i="1">
                                      <a:latin typeface="Cambria Math" panose="02040503050406030204" pitchFamily="18" charset="0"/>
                                    </a:rPr>
                                    <m:t>′</m:t>
                                  </m:r>
                                </m:sup>
                              </m:sSup>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sup>
                              </m:sSup>
                            </m:e>
                          </m:d>
                        </m:e>
                      </m:func>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𝑄</m:t>
                          </m:r>
                        </m:e>
                        <m:sup/>
                      </m:sSup>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oMath>
                  </m:oMathPara>
                </a14:m>
                <a:endParaRPr lang="en-US" dirty="0"/>
              </a:p>
              <a:p>
                <a:pPr marL="576072" lvl="2" indent="0">
                  <a:buNone/>
                </a:pPr>
                <a:endParaRPr lang="en-US" dirty="0"/>
              </a:p>
              <a:p>
                <a:pPr marL="576072" lvl="2" indent="0">
                  <a:buNone/>
                </a:pPr>
                <a:r>
                  <a:rPr lang="en-US" dirty="0"/>
                  <a:t>We‘ve arrived at this equation by wanting to make </a:t>
                </a:r>
                <a14:m>
                  <m:oMath xmlns:m="http://schemas.openxmlformats.org/officeDocument/2006/math">
                    <m:r>
                      <m:rPr>
                        <m:sty m:val="p"/>
                      </m:rPr>
                      <a:rPr lang="en-US" b="0" i="0" smtClean="0">
                        <a:latin typeface="Cambria Math" panose="02040503050406030204" pitchFamily="18" charset="0"/>
                      </a:rPr>
                      <m:t>Q</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dirty="0"/>
                  <a:t> be more like </a:t>
                </a:r>
                <a14:m>
                  <m:oMath xmlns:m="http://schemas.openxmlformats.org/officeDocument/2006/math">
                    <m:r>
                      <a:rPr lang="en-US" b="0" i="1" smtClean="0">
                        <a:latin typeface="Cambria Math" panose="02040503050406030204" pitchFamily="18" charset="0"/>
                      </a:rPr>
                      <m:t>𝑅</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r>
                      <a:rPr lang="en-US" b="0" i="1" smtClean="0">
                        <a:latin typeface="Cambria Math" panose="02040503050406030204" pitchFamily="18" charset="0"/>
                      </a:rPr>
                      <m:t>𝛾</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𝑎</m:t>
                            </m:r>
                            <m:r>
                              <a:rPr lang="en-US" b="0" i="1" smtClean="0">
                                <a:latin typeface="Cambria Math" panose="02040503050406030204" pitchFamily="18" charset="0"/>
                              </a:rPr>
                              <m:t>′</m:t>
                            </m:r>
                          </m:lim>
                        </m:limLow>
                      </m:fName>
                      <m:e>
                        <m:r>
                          <a:rPr lang="en-US" b="0" i="1" smtClean="0">
                            <a:latin typeface="Cambria Math" panose="02040503050406030204" pitchFamily="18" charset="0"/>
                          </a:rPr>
                          <m:t>𝑄</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𝑎</m:t>
                            </m:r>
                          </m:e>
                          <m:sup>
                            <m:r>
                              <a:rPr lang="en-US" b="0" i="1" smtClean="0">
                                <a:latin typeface="Cambria Math" panose="02040503050406030204" pitchFamily="18" charset="0"/>
                              </a:rPr>
                              <m:t>′</m:t>
                            </m:r>
                          </m:sup>
                        </m:sSup>
                        <m:r>
                          <a:rPr lang="en-US" b="0" i="1" smtClean="0">
                            <a:latin typeface="Cambria Math" panose="02040503050406030204" pitchFamily="18" charset="0"/>
                          </a:rPr>
                          <m:t>)</m:t>
                        </m:r>
                      </m:e>
                    </m:func>
                  </m:oMath>
                </a14:m>
                <a:endParaRPr lang="en-US" dirty="0"/>
              </a:p>
              <a:p>
                <a:pPr marL="576072" lvl="2" indent="0">
                  <a:buNone/>
                </a:pPr>
                <a:endParaRPr lang="en-US" dirty="0"/>
              </a:p>
              <a:p>
                <a:pPr marL="576072" lvl="2" indent="0">
                  <a:buNone/>
                </a:pPr>
                <a:r>
                  <a:rPr lang="en-US" dirty="0"/>
                  <a:t>So, we’ll train our neural network by using the loss </a:t>
                </a:r>
              </a:p>
              <a:p>
                <a:pPr marL="576072" lvl="2" indent="0">
                  <a:buNone/>
                </a:pPr>
                <a:r>
                  <a:rPr lang="en-US" dirty="0"/>
                  <a:t>	* the prediction of the network: Q(</a:t>
                </a:r>
                <a:r>
                  <a:rPr lang="en-US" dirty="0" err="1"/>
                  <a:t>s,a</a:t>
                </a:r>
                <a:r>
                  <a:rPr lang="en-US" dirty="0"/>
                  <a:t>) for the action we’ve taken</a:t>
                </a:r>
              </a:p>
              <a:p>
                <a:pPr marL="576072" lvl="2" indent="0">
                  <a:buNone/>
                </a:pPr>
                <a:r>
                  <a:rPr lang="en-US" dirty="0"/>
                  <a:t>	* the target value </a:t>
                </a:r>
                <a14:m>
                  <m:oMath xmlns:m="http://schemas.openxmlformats.org/officeDocument/2006/math">
                    <m:r>
                      <a:rPr lang="en-US" i="1">
                        <a:latin typeface="Cambria Math" panose="02040503050406030204" pitchFamily="18" charset="0"/>
                      </a:rPr>
                      <m:t>𝑅</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i="1">
                        <a:latin typeface="Cambria Math" panose="02040503050406030204" pitchFamily="18" charset="0"/>
                      </a:rPr>
                      <m:t>+</m:t>
                    </m:r>
                    <m:r>
                      <a:rPr lang="en-US" i="1">
                        <a:latin typeface="Cambria Math" panose="02040503050406030204" pitchFamily="18" charset="0"/>
                      </a:rPr>
                      <m:t>𝛾</m:t>
                    </m:r>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r>
                              <a:rPr lang="en-US" i="1">
                                <a:latin typeface="Cambria Math" panose="02040503050406030204" pitchFamily="18" charset="0"/>
                              </a:rPr>
                              <m:t>𝑎</m:t>
                            </m:r>
                            <m:r>
                              <a:rPr lang="en-US" i="1">
                                <a:latin typeface="Cambria Math" panose="02040503050406030204" pitchFamily="18" charset="0"/>
                              </a:rPr>
                              <m:t>′</m:t>
                            </m:r>
                          </m:lim>
                        </m:limLow>
                      </m:fName>
                      <m:e>
                        <m:r>
                          <a:rPr lang="en-US" i="1">
                            <a:latin typeface="Cambria Math" panose="02040503050406030204" pitchFamily="18" charset="0"/>
                          </a:rPr>
                          <m:t>𝑄</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m:t>
                            </m:r>
                          </m:sup>
                        </m:sSup>
                        <m:r>
                          <a:rPr lang="en-US" i="1">
                            <a:latin typeface="Cambria Math" panose="02040503050406030204" pitchFamily="18" charset="0"/>
                          </a:rPr>
                          <m:t>)</m:t>
                        </m:r>
                      </m:e>
                    </m:func>
                  </m:oMath>
                </a14:m>
                <a:endParaRPr lang="en-US" dirty="0"/>
              </a:p>
              <a:p>
                <a:pPr marL="576072" lvl="2" indent="0">
                  <a:buNone/>
                </a:pPr>
                <a:endParaRPr lang="en-US" dirty="0"/>
              </a:p>
              <a:p>
                <a:pPr marL="576072" lvl="2" indent="0">
                  <a:buNone/>
                </a:pPr>
                <a:endParaRPr lang="en-US" dirty="0"/>
              </a:p>
              <a:p>
                <a:pPr marL="804672" lvl="3" indent="0">
                  <a:buNone/>
                </a:pPr>
                <a:endParaRPr lang="en-US" dirty="0"/>
              </a:p>
              <a:p>
                <a:pPr marL="804672" lvl="3" indent="0">
                  <a:buNone/>
                </a:pPr>
                <a:endParaRPr lang="en-US" dirty="0"/>
              </a:p>
              <a:p>
                <a:pPr marL="1090422" lvl="3" indent="-285750"/>
                <a:endParaRPr lang="en-US" sz="1600" dirty="0"/>
              </a:p>
              <a:p>
                <a:pPr marL="1090422" lvl="3" indent="-285750"/>
                <a:endParaRPr lang="en-US" dirty="0"/>
              </a:p>
              <a:p>
                <a:pPr marL="1090422" lvl="3" indent="-285750"/>
                <a:endParaRPr lang="en-US" dirty="0"/>
              </a:p>
              <a:p>
                <a:pPr marL="576072" lvl="2" indent="0">
                  <a:buNone/>
                </a:pPr>
                <a:endParaRPr lang="en-US" dirty="0"/>
              </a:p>
              <a:p>
                <a:pPr marL="804672" lvl="3" indent="0">
                  <a:buNone/>
                </a:pPr>
                <a:endParaRPr lang="en-US" dirty="0"/>
              </a:p>
              <a:p>
                <a:pPr lvl="2"/>
                <a:endParaRPr lang="ro-RO" dirty="0"/>
              </a:p>
              <a:p>
                <a:pPr lvl="1"/>
                <a:endParaRPr lang="en-US" dirty="0"/>
              </a:p>
              <a:p>
                <a:pPr lvl="1"/>
                <a:endParaRPr lang="en-US" dirty="0"/>
              </a:p>
              <a:p>
                <a:pPr lvl="1"/>
                <a:endParaRPr lang="en-US" dirty="0"/>
              </a:p>
            </p:txBody>
          </p:sp>
        </mc:Choice>
        <mc:Fallback xmlns="">
          <p:sp>
            <p:nvSpPr>
              <p:cNvPr id="9" name="Content Placeholder 8"/>
              <p:cNvSpPr>
                <a:spLocks noGrp="1" noRot="1" noChangeAspect="1" noMove="1" noResize="1" noEditPoints="1" noAdjustHandles="1" noChangeArrowheads="1" noChangeShapeType="1" noTextEdit="1"/>
              </p:cNvSpPr>
              <p:nvPr>
                <p:ph idx="1"/>
              </p:nvPr>
            </p:nvSpPr>
            <p:spPr>
              <a:xfrm>
                <a:off x="1674812" y="1905000"/>
                <a:ext cx="9144000" cy="4267200"/>
              </a:xfrm>
              <a:blipFill>
                <a:blip r:embed="rId2"/>
                <a:stretch>
                  <a:fillRect/>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Reinforcement Learning using Neural Networks</a:t>
            </a:r>
          </a:p>
        </p:txBody>
      </p:sp>
    </p:spTree>
    <p:extLst>
      <p:ext uri="{BB962C8B-B14F-4D97-AF65-F5344CB8AC3E}">
        <p14:creationId xmlns:p14="http://schemas.microsoft.com/office/powerpoint/2010/main" val="301931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p:cNvSpPr>
                <a:spLocks noGrp="1"/>
              </p:cNvSpPr>
              <p:nvPr>
                <p:ph idx="1"/>
              </p:nvPr>
            </p:nvSpPr>
            <p:spPr>
              <a:xfrm>
                <a:off x="1674811" y="1905000"/>
                <a:ext cx="5461865" cy="4267200"/>
              </a:xfrm>
            </p:spPr>
            <p:txBody>
              <a:bodyPr>
                <a:normAutofit/>
              </a:bodyPr>
              <a:lstStyle/>
              <a:p>
                <a:pPr marL="576072" lvl="2" indent="0">
                  <a:buNone/>
                </a:pPr>
                <a:r>
                  <a:rPr lang="en-US" dirty="0"/>
                  <a:t>We’ll construct the target value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𝑡</m:t>
                        </m:r>
                      </m:e>
                      <m:sub>
                        <m:r>
                          <a:rPr lang="en-US" i="1">
                            <a:latin typeface="Cambria Math" panose="02040503050406030204" pitchFamily="18" charset="0"/>
                          </a:rPr>
                          <m:t>𝑠</m:t>
                        </m:r>
                      </m:sub>
                    </m:sSub>
                  </m:oMath>
                </a14:m>
                <a:r>
                  <a:rPr lang="en-US" dirty="0"/>
                  <a:t> to be a vector that has the same number of elements as the number of possible actions. </a:t>
                </a:r>
              </a:p>
              <a:p>
                <a:pPr marL="576072" lvl="2" indent="0">
                  <a:buNone/>
                </a:pPr>
                <a:endParaRPr lang="en-US" dirty="0"/>
              </a:p>
              <a:p>
                <a:pPr marL="576072" lvl="2" indent="0">
                  <a:buNone/>
                </a:pPr>
                <a:r>
                  <a:rPr lang="en-US" dirty="0"/>
                  <a:t>Since we want to change the Q value only for the action we took, the target value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𝑠</m:t>
                        </m:r>
                      </m:sub>
                    </m:sSub>
                  </m:oMath>
                </a14:m>
                <a:r>
                  <a:rPr lang="en-US" dirty="0"/>
                  <a:t> must be</a:t>
                </a:r>
              </a:p>
              <a:p>
                <a:pPr marL="804672" lvl="3" indent="0">
                  <a:buNone/>
                </a:pPr>
                <a:endParaRPr lang="en-US" dirty="0"/>
              </a:p>
              <a:p>
                <a:pPr marL="576072" lvl="2" indent="0">
                  <a:buNone/>
                </a:pPr>
                <a:endParaRPr lang="en-US" dirty="0"/>
              </a:p>
              <a:p>
                <a:pPr marL="804672" lvl="3" indent="0">
                  <a:buNone/>
                </a:pPr>
                <a:endParaRPr lang="en-US" dirty="0"/>
              </a:p>
              <a:p>
                <a:pPr lvl="2"/>
                <a:endParaRPr lang="ro-RO" dirty="0"/>
              </a:p>
              <a:p>
                <a:pPr lvl="1"/>
                <a:endParaRPr lang="en-US" dirty="0"/>
              </a:p>
              <a:p>
                <a:pPr lvl="8"/>
                <a:endParaRPr lang="en-US" dirty="0"/>
              </a:p>
              <a:p>
                <a:pPr lvl="1"/>
                <a:endParaRPr lang="en-US" dirty="0"/>
              </a:p>
            </p:txBody>
          </p:sp>
        </mc:Choice>
        <mc:Fallback xmlns="">
          <p:sp>
            <p:nvSpPr>
              <p:cNvPr id="9" name="Content Placeholder 8"/>
              <p:cNvSpPr>
                <a:spLocks noGrp="1" noRot="1" noChangeAspect="1" noMove="1" noResize="1" noEditPoints="1" noAdjustHandles="1" noChangeArrowheads="1" noChangeShapeType="1" noTextEdit="1"/>
              </p:cNvSpPr>
              <p:nvPr>
                <p:ph idx="1"/>
              </p:nvPr>
            </p:nvSpPr>
            <p:spPr>
              <a:xfrm>
                <a:off x="1674811" y="1905000"/>
                <a:ext cx="5461865" cy="4267200"/>
              </a:xfrm>
              <a:blipFill>
                <a:blip r:embed="rId2"/>
                <a:stretch>
                  <a:fillRect t="-1780" r="-464"/>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Reinforcement Learning using Neural Networks</a:t>
            </a:r>
          </a:p>
        </p:txBody>
      </p:sp>
      <p:sp>
        <p:nvSpPr>
          <p:cNvPr id="14" name="Rectangle 13"/>
          <p:cNvSpPr/>
          <p:nvPr/>
        </p:nvSpPr>
        <p:spPr>
          <a:xfrm>
            <a:off x="8904254" y="4252854"/>
            <a:ext cx="1230917" cy="677004"/>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980455" y="4329054"/>
            <a:ext cx="1230917" cy="677004"/>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056656" y="4405254"/>
            <a:ext cx="1230917" cy="677004"/>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151907" y="4470024"/>
            <a:ext cx="1230917" cy="677004"/>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state</a:t>
            </a:r>
          </a:p>
        </p:txBody>
      </p:sp>
      <p:cxnSp>
        <p:nvCxnSpPr>
          <p:cNvPr id="22" name="Straight Arrow Connector 21"/>
          <p:cNvCxnSpPr>
            <a:stCxn id="14" idx="0"/>
            <a:endCxn id="54" idx="2"/>
          </p:cNvCxnSpPr>
          <p:nvPr/>
        </p:nvCxnSpPr>
        <p:spPr>
          <a:xfrm flipH="1" flipV="1">
            <a:off x="9519712" y="3743227"/>
            <a:ext cx="1" cy="509627"/>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54" idx="0"/>
          </p:cNvCxnSpPr>
          <p:nvPr/>
        </p:nvCxnSpPr>
        <p:spPr>
          <a:xfrm flipH="1" flipV="1">
            <a:off x="8067395" y="2896392"/>
            <a:ext cx="1452317" cy="457597"/>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54" idx="0"/>
            <a:endCxn id="60" idx="2"/>
          </p:cNvCxnSpPr>
          <p:nvPr/>
        </p:nvCxnSpPr>
        <p:spPr>
          <a:xfrm flipV="1">
            <a:off x="9519712" y="2888157"/>
            <a:ext cx="0" cy="465832"/>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Rectangle 33"/>
              <p:cNvSpPr/>
              <p:nvPr/>
            </p:nvSpPr>
            <p:spPr>
              <a:xfrm>
                <a:off x="10538546" y="2345870"/>
                <a:ext cx="1364200" cy="525957"/>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𝑄</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3</m:t>
                          </m:r>
                        </m:sub>
                      </m:sSub>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34" name="Rectangle 33"/>
              <p:cNvSpPr>
                <a:spLocks noRot="1" noChangeAspect="1" noMove="1" noResize="1" noEditPoints="1" noAdjustHandles="1" noChangeArrowheads="1" noChangeShapeType="1" noTextEdit="1"/>
              </p:cNvSpPr>
              <p:nvPr/>
            </p:nvSpPr>
            <p:spPr>
              <a:xfrm>
                <a:off x="10538546" y="2345870"/>
                <a:ext cx="1364200" cy="525957"/>
              </a:xfrm>
              <a:prstGeom prst="rect">
                <a:avLst/>
              </a:prstGeom>
              <a:blipFill rotWithShape="0">
                <a:blip r:embed="rId3"/>
                <a:stretch>
                  <a:fillRect/>
                </a:stretch>
              </a:blipFill>
              <a:ln>
                <a:miter lim="800000"/>
              </a:ln>
            </p:spPr>
            <p:txBody>
              <a:bodyPr/>
              <a:lstStyle/>
              <a:p>
                <a:r>
                  <a:rPr lang="en-US">
                    <a:noFill/>
                  </a:rPr>
                  <a:t> </a:t>
                </a:r>
              </a:p>
            </p:txBody>
          </p:sp>
        </mc:Fallback>
      </mc:AlternateContent>
      <p:cxnSp>
        <p:nvCxnSpPr>
          <p:cNvPr id="35" name="Straight Arrow Connector 34"/>
          <p:cNvCxnSpPr>
            <a:stCxn id="54" idx="0"/>
            <a:endCxn id="34" idx="2"/>
          </p:cNvCxnSpPr>
          <p:nvPr/>
        </p:nvCxnSpPr>
        <p:spPr>
          <a:xfrm flipV="1">
            <a:off x="9519712" y="2871827"/>
            <a:ext cx="1700934" cy="482162"/>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8491012" y="3353989"/>
            <a:ext cx="2057400" cy="389238"/>
          </a:xfrm>
          <a:prstGeom prst="rect">
            <a:avLst/>
          </a:prstGeom>
          <a:solidFill>
            <a:schemeClr val="bg1">
              <a:lumMod val="75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Network – hidden layers</a:t>
            </a:r>
          </a:p>
        </p:txBody>
      </p:sp>
      <mc:AlternateContent xmlns:mc="http://schemas.openxmlformats.org/markup-compatibility/2006" xmlns:a14="http://schemas.microsoft.com/office/drawing/2010/main">
        <mc:Choice Requires="a14">
          <p:sp>
            <p:nvSpPr>
              <p:cNvPr id="60" name="Rectangle 59"/>
              <p:cNvSpPr/>
              <p:nvPr/>
            </p:nvSpPr>
            <p:spPr>
              <a:xfrm>
                <a:off x="8837612" y="2362200"/>
                <a:ext cx="1364200" cy="525957"/>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𝑄</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2</m:t>
                          </m:r>
                        </m:sub>
                      </m:sSub>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60" name="Rectangle 59"/>
              <p:cNvSpPr>
                <a:spLocks noRot="1" noChangeAspect="1" noMove="1" noResize="1" noEditPoints="1" noAdjustHandles="1" noChangeArrowheads="1" noChangeShapeType="1" noTextEdit="1"/>
              </p:cNvSpPr>
              <p:nvPr/>
            </p:nvSpPr>
            <p:spPr>
              <a:xfrm>
                <a:off x="8837612" y="2362200"/>
                <a:ext cx="1364200" cy="525957"/>
              </a:xfrm>
              <a:prstGeom prst="rect">
                <a:avLst/>
              </a:prstGeom>
              <a:blipFill rotWithShape="0">
                <a:blip r:embed="rId4"/>
                <a:stretch>
                  <a:fillRect/>
                </a:stretch>
              </a:blipFill>
              <a:ln>
                <a:miter lim="8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p:cNvSpPr/>
              <p:nvPr/>
            </p:nvSpPr>
            <p:spPr>
              <a:xfrm>
                <a:off x="7136678" y="2362846"/>
                <a:ext cx="1364200" cy="525957"/>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𝑄</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67" name="Rectangle 66"/>
              <p:cNvSpPr>
                <a:spLocks noRot="1" noChangeAspect="1" noMove="1" noResize="1" noEditPoints="1" noAdjustHandles="1" noChangeArrowheads="1" noChangeShapeType="1" noTextEdit="1"/>
              </p:cNvSpPr>
              <p:nvPr/>
            </p:nvSpPr>
            <p:spPr>
              <a:xfrm>
                <a:off x="7136678" y="2362846"/>
                <a:ext cx="1364200" cy="525957"/>
              </a:xfrm>
              <a:prstGeom prst="rect">
                <a:avLst/>
              </a:prstGeom>
              <a:blipFill rotWithShape="0">
                <a:blip r:embed="rId5"/>
                <a:stretch>
                  <a:fillRect/>
                </a:stretch>
              </a:blipFill>
              <a:ln>
                <a:miter lim="8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1576312" y="5048066"/>
                <a:ext cx="7404143" cy="454740"/>
              </a:xfrm>
              <a:prstGeom prst="rect">
                <a:avLst/>
              </a:prstGeom>
            </p:spPr>
            <p:txBody>
              <a:bodyPr wrap="none">
                <a:spAutoFit/>
              </a:bodyPr>
              <a:lstStyle/>
              <a:p>
                <a:pPr marL="576072" lvl="2" indent="0">
                  <a:buNone/>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𝑡</m:t>
                          </m:r>
                        </m:e>
                        <m:sub>
                          <m:r>
                            <a:rPr lang="en-US" i="1">
                              <a:solidFill>
                                <a:schemeClr val="bg1"/>
                              </a:solidFill>
                              <a:latin typeface="Cambria Math" panose="02040503050406030204" pitchFamily="18" charset="0"/>
                            </a:rPr>
                            <m:t>𝑠</m:t>
                          </m:r>
                        </m:sub>
                      </m:sSub>
                      <m:r>
                        <a:rPr lang="en-US" i="1">
                          <a:solidFill>
                            <a:schemeClr val="bg1"/>
                          </a:solidFill>
                          <a:latin typeface="Cambria Math" panose="02040503050406030204" pitchFamily="18" charset="0"/>
                        </a:rPr>
                        <m:t>=[</m:t>
                      </m:r>
                      <m:r>
                        <a:rPr lang="en-US" i="1" smtClean="0">
                          <a:solidFill>
                            <a:schemeClr val="bg1">
                              <a:lumMod val="75000"/>
                            </a:schemeClr>
                          </a:solidFill>
                          <a:latin typeface="Cambria Math" panose="02040503050406030204" pitchFamily="18" charset="0"/>
                        </a:rPr>
                        <m:t>𝑄</m:t>
                      </m:r>
                      <m:d>
                        <m:dPr>
                          <m:ctrlPr>
                            <a:rPr lang="en-US" i="1">
                              <a:solidFill>
                                <a:schemeClr val="bg1">
                                  <a:lumMod val="75000"/>
                                </a:schemeClr>
                              </a:solidFill>
                              <a:latin typeface="Cambria Math" panose="02040503050406030204" pitchFamily="18" charset="0"/>
                            </a:rPr>
                          </m:ctrlPr>
                        </m:dPr>
                        <m:e>
                          <m:r>
                            <a:rPr lang="en-US" i="1">
                              <a:solidFill>
                                <a:schemeClr val="bg1">
                                  <a:lumMod val="75000"/>
                                </a:schemeClr>
                              </a:solidFill>
                              <a:latin typeface="Cambria Math" panose="02040503050406030204" pitchFamily="18" charset="0"/>
                            </a:rPr>
                            <m:t>𝑠</m:t>
                          </m:r>
                          <m:r>
                            <a:rPr lang="en-US" i="1">
                              <a:solidFill>
                                <a:schemeClr val="bg1">
                                  <a:lumMod val="75000"/>
                                </a:schemeClr>
                              </a:solidFill>
                              <a:latin typeface="Cambria Math" panose="02040503050406030204" pitchFamily="18" charset="0"/>
                            </a:rPr>
                            <m:t>,</m:t>
                          </m:r>
                          <m:sSub>
                            <m:sSubPr>
                              <m:ctrlPr>
                                <a:rPr lang="en-US" i="1">
                                  <a:solidFill>
                                    <a:schemeClr val="bg1">
                                      <a:lumMod val="75000"/>
                                    </a:schemeClr>
                                  </a:solidFill>
                                  <a:latin typeface="Cambria Math" panose="02040503050406030204" pitchFamily="18" charset="0"/>
                                </a:rPr>
                              </m:ctrlPr>
                            </m:sSubPr>
                            <m:e>
                              <m:r>
                                <a:rPr lang="en-US" i="1">
                                  <a:solidFill>
                                    <a:schemeClr val="bg1">
                                      <a:lumMod val="75000"/>
                                    </a:schemeClr>
                                  </a:solidFill>
                                  <a:latin typeface="Cambria Math" panose="02040503050406030204" pitchFamily="18" charset="0"/>
                                </a:rPr>
                                <m:t>𝑎</m:t>
                              </m:r>
                            </m:e>
                            <m:sub>
                              <m:r>
                                <a:rPr lang="en-US" i="1">
                                  <a:solidFill>
                                    <a:schemeClr val="bg1">
                                      <a:lumMod val="75000"/>
                                    </a:schemeClr>
                                  </a:solidFill>
                                  <a:latin typeface="Cambria Math" panose="02040503050406030204" pitchFamily="18" charset="0"/>
                                </a:rPr>
                                <m:t>1</m:t>
                              </m:r>
                            </m:sub>
                          </m:sSub>
                        </m:e>
                      </m:d>
                      <m:r>
                        <a:rPr lang="en-US" i="1">
                          <a:solidFill>
                            <a:schemeClr val="bg1">
                              <a:lumMod val="75000"/>
                            </a:schemeClr>
                          </a:solidFill>
                          <a:latin typeface="Cambria Math" panose="02040503050406030204" pitchFamily="18" charset="0"/>
                        </a:rPr>
                        <m:t>, </m:t>
                      </m:r>
                      <m:r>
                        <a:rPr lang="en-US" i="1">
                          <a:solidFill>
                            <a:schemeClr val="bg1">
                              <a:lumMod val="75000"/>
                            </a:schemeClr>
                          </a:solidFill>
                          <a:latin typeface="Cambria Math" panose="02040503050406030204" pitchFamily="18" charset="0"/>
                        </a:rPr>
                        <m:t>𝑄</m:t>
                      </m:r>
                      <m:d>
                        <m:dPr>
                          <m:ctrlPr>
                            <a:rPr lang="en-US" i="1">
                              <a:solidFill>
                                <a:schemeClr val="bg1">
                                  <a:lumMod val="75000"/>
                                </a:schemeClr>
                              </a:solidFill>
                              <a:latin typeface="Cambria Math" panose="02040503050406030204" pitchFamily="18" charset="0"/>
                            </a:rPr>
                          </m:ctrlPr>
                        </m:dPr>
                        <m:e>
                          <m:r>
                            <a:rPr lang="en-US" i="1">
                              <a:solidFill>
                                <a:schemeClr val="bg1">
                                  <a:lumMod val="75000"/>
                                </a:schemeClr>
                              </a:solidFill>
                              <a:latin typeface="Cambria Math" panose="02040503050406030204" pitchFamily="18" charset="0"/>
                            </a:rPr>
                            <m:t>𝑠</m:t>
                          </m:r>
                          <m:r>
                            <a:rPr lang="en-US" i="1">
                              <a:solidFill>
                                <a:schemeClr val="bg1">
                                  <a:lumMod val="75000"/>
                                </a:schemeClr>
                              </a:solidFill>
                              <a:latin typeface="Cambria Math" panose="02040503050406030204" pitchFamily="18" charset="0"/>
                            </a:rPr>
                            <m:t>,</m:t>
                          </m:r>
                          <m:sSub>
                            <m:sSubPr>
                              <m:ctrlPr>
                                <a:rPr lang="en-US" i="1">
                                  <a:solidFill>
                                    <a:schemeClr val="bg1">
                                      <a:lumMod val="75000"/>
                                    </a:schemeClr>
                                  </a:solidFill>
                                  <a:latin typeface="Cambria Math" panose="02040503050406030204" pitchFamily="18" charset="0"/>
                                </a:rPr>
                              </m:ctrlPr>
                            </m:sSubPr>
                            <m:e>
                              <m:r>
                                <a:rPr lang="en-US" i="1">
                                  <a:solidFill>
                                    <a:schemeClr val="bg1">
                                      <a:lumMod val="75000"/>
                                    </a:schemeClr>
                                  </a:solidFill>
                                  <a:latin typeface="Cambria Math" panose="02040503050406030204" pitchFamily="18" charset="0"/>
                                </a:rPr>
                                <m:t>𝑎</m:t>
                              </m:r>
                            </m:e>
                            <m:sub>
                              <m:r>
                                <a:rPr lang="en-US" i="1">
                                  <a:solidFill>
                                    <a:schemeClr val="bg1">
                                      <a:lumMod val="75000"/>
                                    </a:schemeClr>
                                  </a:solidFill>
                                  <a:latin typeface="Cambria Math" panose="02040503050406030204" pitchFamily="18" charset="0"/>
                                </a:rPr>
                                <m:t>2</m:t>
                              </m:r>
                            </m:sub>
                          </m:sSub>
                        </m:e>
                      </m:d>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𝑅</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𝑠</m:t>
                          </m:r>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𝑎</m:t>
                              </m:r>
                            </m:e>
                            <m:sub>
                              <m:r>
                                <a:rPr lang="en-US" i="1">
                                  <a:solidFill>
                                    <a:schemeClr val="bg1"/>
                                  </a:solidFill>
                                  <a:latin typeface="Cambria Math" panose="02040503050406030204" pitchFamily="18" charset="0"/>
                                </a:rPr>
                                <m:t>𝑖</m:t>
                              </m:r>
                            </m:sub>
                          </m:sSub>
                          <m:r>
                            <a:rPr lang="en-US" i="1">
                              <a:solidFill>
                                <a:schemeClr val="bg1"/>
                              </a:solidFill>
                              <a:latin typeface="Cambria Math" panose="02040503050406030204" pitchFamily="18" charset="0"/>
                            </a:rPr>
                            <m:t>,</m:t>
                          </m:r>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𝑠</m:t>
                              </m:r>
                            </m:e>
                            <m:sup>
                              <m:r>
                                <a:rPr lang="en-US" i="1">
                                  <a:solidFill>
                                    <a:schemeClr val="bg1"/>
                                  </a:solidFill>
                                  <a:latin typeface="Cambria Math" panose="02040503050406030204" pitchFamily="18" charset="0"/>
                                </a:rPr>
                                <m:t>′</m:t>
                              </m:r>
                            </m:sup>
                          </m:sSup>
                        </m:e>
                      </m:d>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𝛾</m:t>
                      </m:r>
                      <m:func>
                        <m:funcPr>
                          <m:ctrlPr>
                            <a:rPr lang="en-US" i="1">
                              <a:solidFill>
                                <a:schemeClr val="bg1"/>
                              </a:solidFill>
                              <a:latin typeface="Cambria Math" panose="02040503050406030204" pitchFamily="18" charset="0"/>
                            </a:rPr>
                          </m:ctrlPr>
                        </m:funcPr>
                        <m:fName>
                          <m:limLow>
                            <m:limLowPr>
                              <m:ctrlPr>
                                <a:rPr lang="en-US" i="1">
                                  <a:solidFill>
                                    <a:schemeClr val="bg1"/>
                                  </a:solidFill>
                                  <a:latin typeface="Cambria Math" panose="02040503050406030204" pitchFamily="18" charset="0"/>
                                </a:rPr>
                              </m:ctrlPr>
                            </m:limLowPr>
                            <m:e>
                              <m:r>
                                <m:rPr>
                                  <m:sty m:val="p"/>
                                </m:rPr>
                                <a:rPr lang="en-US">
                                  <a:solidFill>
                                    <a:schemeClr val="bg1"/>
                                  </a:solidFill>
                                  <a:latin typeface="Cambria Math" panose="02040503050406030204" pitchFamily="18" charset="0"/>
                                </a:rPr>
                                <m:t>max</m:t>
                              </m:r>
                            </m:e>
                            <m:lim>
                              <m:r>
                                <a:rPr lang="en-US" i="1">
                                  <a:solidFill>
                                    <a:schemeClr val="bg1"/>
                                  </a:solidFill>
                                  <a:latin typeface="Cambria Math" panose="02040503050406030204" pitchFamily="18" charset="0"/>
                                </a:rPr>
                                <m:t>𝑎</m:t>
                              </m:r>
                              <m:r>
                                <a:rPr lang="en-US" i="1">
                                  <a:solidFill>
                                    <a:schemeClr val="bg1"/>
                                  </a:solidFill>
                                  <a:latin typeface="Cambria Math" panose="02040503050406030204" pitchFamily="18" charset="0"/>
                                </a:rPr>
                                <m:t>′</m:t>
                              </m:r>
                            </m:lim>
                          </m:limLow>
                        </m:fName>
                        <m:e>
                          <m:r>
                            <a:rPr lang="en-US" i="1">
                              <a:solidFill>
                                <a:schemeClr val="bg1"/>
                              </a:solidFill>
                              <a:latin typeface="Cambria Math" panose="02040503050406030204" pitchFamily="18" charset="0"/>
                            </a:rPr>
                            <m:t>𝑄</m:t>
                          </m:r>
                          <m:d>
                            <m:dPr>
                              <m:ctrlPr>
                                <a:rPr lang="en-US" i="1">
                                  <a:solidFill>
                                    <a:schemeClr val="bg1"/>
                                  </a:solidFill>
                                  <a:latin typeface="Cambria Math" panose="02040503050406030204" pitchFamily="18" charset="0"/>
                                </a:rPr>
                              </m:ctrlPr>
                            </m:dPr>
                            <m:e>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𝑠</m:t>
                                  </m:r>
                                </m:e>
                                <m:sup>
                                  <m:r>
                                    <a:rPr lang="en-US" i="1">
                                      <a:solidFill>
                                        <a:schemeClr val="bg1"/>
                                      </a:solidFill>
                                      <a:latin typeface="Cambria Math" panose="02040503050406030204" pitchFamily="18" charset="0"/>
                                    </a:rPr>
                                    <m:t>′</m:t>
                                  </m:r>
                                </m:sup>
                              </m:sSup>
                              <m:r>
                                <a:rPr lang="en-US" i="1">
                                  <a:solidFill>
                                    <a:schemeClr val="bg1"/>
                                  </a:solidFill>
                                  <a:latin typeface="Cambria Math" panose="02040503050406030204" pitchFamily="18" charset="0"/>
                                </a:rPr>
                                <m:t>,</m:t>
                              </m:r>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𝑎</m:t>
                                  </m:r>
                                </m:e>
                                <m:sup>
                                  <m:r>
                                    <a:rPr lang="en-US" i="1">
                                      <a:solidFill>
                                        <a:schemeClr val="bg1"/>
                                      </a:solidFill>
                                      <a:latin typeface="Cambria Math" panose="02040503050406030204" pitchFamily="18" charset="0"/>
                                    </a:rPr>
                                    <m:t>′</m:t>
                                  </m:r>
                                </m:sup>
                              </m:sSup>
                            </m:e>
                          </m:d>
                          <m:r>
                            <a:rPr lang="en-US" b="0" i="1" smtClean="0">
                              <a:solidFill>
                                <a:schemeClr val="bg1"/>
                              </a:solidFill>
                              <a:latin typeface="Cambria Math" panose="02040503050406030204" pitchFamily="18" charset="0"/>
                            </a:rPr>
                            <m:t>,…</m:t>
                          </m:r>
                          <m:r>
                            <a:rPr lang="en-US" b="0" i="1" smtClean="0">
                              <a:solidFill>
                                <a:schemeClr val="bg1">
                                  <a:lumMod val="75000"/>
                                </a:schemeClr>
                              </a:solidFill>
                              <a:latin typeface="Cambria Math" panose="02040503050406030204" pitchFamily="18" charset="0"/>
                            </a:rPr>
                            <m:t>𝑄</m:t>
                          </m:r>
                          <m:r>
                            <a:rPr lang="en-US" b="0" i="1" smtClean="0">
                              <a:solidFill>
                                <a:schemeClr val="bg1">
                                  <a:lumMod val="75000"/>
                                </a:schemeClr>
                              </a:solidFill>
                              <a:latin typeface="Cambria Math" panose="02040503050406030204" pitchFamily="18" charset="0"/>
                            </a:rPr>
                            <m:t>(</m:t>
                          </m:r>
                          <m:r>
                            <a:rPr lang="en-US" b="0" i="1" smtClean="0">
                              <a:solidFill>
                                <a:schemeClr val="bg1">
                                  <a:lumMod val="75000"/>
                                </a:schemeClr>
                              </a:solidFill>
                              <a:latin typeface="Cambria Math" panose="02040503050406030204" pitchFamily="18" charset="0"/>
                            </a:rPr>
                            <m:t>𝑠</m:t>
                          </m:r>
                          <m:r>
                            <a:rPr lang="en-US" b="0" i="1" smtClean="0">
                              <a:solidFill>
                                <a:schemeClr val="bg1">
                                  <a:lumMod val="75000"/>
                                </a:schemeClr>
                              </a:solidFill>
                              <a:latin typeface="Cambria Math" panose="02040503050406030204" pitchFamily="18" charset="0"/>
                            </a:rPr>
                            <m:t>,</m:t>
                          </m:r>
                          <m:sSub>
                            <m:sSubPr>
                              <m:ctrlPr>
                                <a:rPr lang="en-US" b="0" i="1" smtClean="0">
                                  <a:solidFill>
                                    <a:schemeClr val="bg1">
                                      <a:lumMod val="75000"/>
                                    </a:schemeClr>
                                  </a:solidFill>
                                  <a:latin typeface="Cambria Math" panose="02040503050406030204" pitchFamily="18" charset="0"/>
                                </a:rPr>
                              </m:ctrlPr>
                            </m:sSubPr>
                            <m:e>
                              <m:r>
                                <a:rPr lang="en-US" b="0" i="1" smtClean="0">
                                  <a:solidFill>
                                    <a:schemeClr val="bg1">
                                      <a:lumMod val="75000"/>
                                    </a:schemeClr>
                                  </a:solidFill>
                                  <a:latin typeface="Cambria Math" panose="02040503050406030204" pitchFamily="18" charset="0"/>
                                </a:rPr>
                                <m:t>𝑎</m:t>
                              </m:r>
                            </m:e>
                            <m:sub>
                              <m:r>
                                <a:rPr lang="en-US" b="0" i="1" smtClean="0">
                                  <a:solidFill>
                                    <a:schemeClr val="bg1">
                                      <a:lumMod val="75000"/>
                                    </a:schemeClr>
                                  </a:solidFill>
                                  <a:latin typeface="Cambria Math" panose="02040503050406030204" pitchFamily="18" charset="0"/>
                                </a:rPr>
                                <m:t>𝑛</m:t>
                              </m:r>
                            </m:sub>
                          </m:sSub>
                          <m:r>
                            <a:rPr lang="en-US" b="0" i="1" smtClean="0">
                              <a:solidFill>
                                <a:schemeClr val="bg1">
                                  <a:lumMod val="75000"/>
                                </a:schemeClr>
                              </a:solidFill>
                              <a:latin typeface="Cambria Math" panose="02040503050406030204" pitchFamily="18" charset="0"/>
                            </a:rPr>
                            <m:t>)</m:t>
                          </m:r>
                          <m:r>
                            <a:rPr lang="en-US" b="0" i="1" smtClean="0">
                              <a:solidFill>
                                <a:schemeClr val="bg1"/>
                              </a:solidFill>
                              <a:latin typeface="Cambria Math" panose="02040503050406030204" pitchFamily="18" charset="0"/>
                            </a:rPr>
                            <m:t>]</m:t>
                          </m:r>
                        </m:e>
                      </m:func>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a:off x="1576312" y="5048066"/>
                <a:ext cx="7404143" cy="454740"/>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99268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989A1-D138-8DA7-0046-771309A8743D}"/>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6A6395DF-5668-4638-CBCF-7F77F8221E63}"/>
              </a:ext>
            </a:extLst>
          </p:cNvPr>
          <p:cNvSpPr>
            <a:spLocks noGrp="1"/>
          </p:cNvSpPr>
          <p:nvPr>
            <p:ph idx="1"/>
          </p:nvPr>
        </p:nvSpPr>
        <p:spPr>
          <a:xfrm>
            <a:off x="1674812" y="1905000"/>
            <a:ext cx="5476875" cy="4267200"/>
          </a:xfrm>
        </p:spPr>
        <p:txBody>
          <a:bodyPr>
            <a:normAutofit/>
          </a:bodyPr>
          <a:lstStyle/>
          <a:p>
            <a:pPr marL="73152" indent="0">
              <a:buNone/>
            </a:pPr>
            <a:r>
              <a:rPr lang="en-US" sz="2000" dirty="0"/>
              <a:t>Algorithm</a:t>
            </a:r>
            <a:r>
              <a:rPr lang="en-US" dirty="0"/>
              <a:t>:</a:t>
            </a:r>
          </a:p>
          <a:p>
            <a:pPr marL="73152" indent="0">
              <a:buNone/>
            </a:pPr>
            <a:r>
              <a:rPr lang="en-US" sz="2000" dirty="0"/>
              <a:t>At each state we will :</a:t>
            </a:r>
            <a:endParaRPr lang="en-US" dirty="0"/>
          </a:p>
          <a:p>
            <a:pPr marL="690372" lvl="1" indent="-342900">
              <a:buClr>
                <a:schemeClr val="bg1"/>
              </a:buClr>
              <a:buAutoNum type="arabicPeriod"/>
            </a:pPr>
            <a:r>
              <a:rPr lang="en-US" sz="1800" dirty="0"/>
              <a:t>Find the action that has the greatest Q(</a:t>
            </a:r>
            <a:r>
              <a:rPr lang="en-US" sz="1800" dirty="0" err="1"/>
              <a:t>s,a</a:t>
            </a:r>
            <a:r>
              <a:rPr lang="en-US" sz="1800" dirty="0"/>
              <a:t>)</a:t>
            </a:r>
          </a:p>
          <a:p>
            <a:pPr marL="347472" lvl="1" indent="0">
              <a:buClr>
                <a:schemeClr val="bg1"/>
              </a:buClr>
              <a:buNone/>
            </a:pPr>
            <a:endParaRPr lang="en-US" sz="1800" dirty="0"/>
          </a:p>
          <a:p>
            <a:pPr marL="576072" lvl="2" indent="0">
              <a:buNone/>
            </a:pPr>
            <a:r>
              <a:rPr lang="en-US" dirty="0"/>
              <a:t>	a. Feed as input for the neural network the current state</a:t>
            </a:r>
          </a:p>
          <a:p>
            <a:pPr marL="576072" lvl="2" indent="0">
              <a:buNone/>
            </a:pPr>
            <a:r>
              <a:rPr lang="en-US" dirty="0"/>
              <a:t>	b. Find the action (index) that has the greatest Q(</a:t>
            </a:r>
            <a:r>
              <a:rPr lang="en-US" dirty="0" err="1"/>
              <a:t>s,a</a:t>
            </a:r>
            <a:r>
              <a:rPr lang="en-US" dirty="0"/>
              <a:t>)</a:t>
            </a:r>
          </a:p>
          <a:p>
            <a:pPr marL="576072" lvl="2" indent="0">
              <a:buNone/>
            </a:pPr>
            <a:r>
              <a:rPr lang="en-US" dirty="0"/>
              <a:t>	</a:t>
            </a:r>
          </a:p>
          <a:p>
            <a:pPr marL="576072" lvl="2" indent="0">
              <a:buNone/>
            </a:pPr>
            <a:endParaRPr lang="en-US" dirty="0"/>
          </a:p>
          <a:p>
            <a:pPr marL="576072" lvl="2" indent="0">
              <a:buNone/>
            </a:pPr>
            <a:r>
              <a:rPr lang="en-US" dirty="0"/>
              <a:t>	</a:t>
            </a:r>
          </a:p>
          <a:p>
            <a:pPr marL="576072" lvl="2" indent="0">
              <a:buNone/>
            </a:pPr>
            <a:endParaRPr lang="en-US" dirty="0"/>
          </a:p>
          <a:p>
            <a:pPr marL="804672" lvl="3" indent="0">
              <a:buNone/>
            </a:pPr>
            <a:endParaRPr lang="en-US" dirty="0"/>
          </a:p>
          <a:p>
            <a:pPr marL="804672" lvl="3" indent="0">
              <a:buNone/>
            </a:pPr>
            <a:endParaRPr lang="en-US" dirty="0"/>
          </a:p>
          <a:p>
            <a:pPr marL="1090422" lvl="3" indent="-285750"/>
            <a:endParaRPr lang="en-US" sz="1600" dirty="0"/>
          </a:p>
          <a:p>
            <a:pPr marL="1090422" lvl="3" indent="-285750"/>
            <a:endParaRPr lang="en-US" dirty="0"/>
          </a:p>
          <a:p>
            <a:pPr marL="1090422" lvl="3" indent="-285750"/>
            <a:endParaRPr lang="en-US" dirty="0"/>
          </a:p>
          <a:p>
            <a:pPr marL="576072" lvl="2" indent="0">
              <a:buNone/>
            </a:pPr>
            <a:endParaRPr lang="en-US" dirty="0"/>
          </a:p>
          <a:p>
            <a:pPr marL="804672" lvl="3" indent="0">
              <a:buNone/>
            </a:pPr>
            <a:endParaRPr lang="en-US" dirty="0"/>
          </a:p>
          <a:p>
            <a:pPr lvl="2"/>
            <a:endParaRPr lang="ro-RO" dirty="0"/>
          </a:p>
          <a:p>
            <a:pPr lvl="1"/>
            <a:endParaRPr lang="en-US" dirty="0"/>
          </a:p>
          <a:p>
            <a:pPr lvl="8"/>
            <a:endParaRPr lang="en-US" dirty="0"/>
          </a:p>
          <a:p>
            <a:pPr lvl="1"/>
            <a:endParaRPr lang="en-US" dirty="0"/>
          </a:p>
        </p:txBody>
      </p:sp>
      <p:sp>
        <p:nvSpPr>
          <p:cNvPr id="2" name="Title 1">
            <a:extLst>
              <a:ext uri="{FF2B5EF4-FFF2-40B4-BE49-F238E27FC236}">
                <a16:creationId xmlns:a16="http://schemas.microsoft.com/office/drawing/2014/main" id="{E4CBF3AF-E084-132E-0A80-F0711416EF39}"/>
              </a:ext>
            </a:extLst>
          </p:cNvPr>
          <p:cNvSpPr>
            <a:spLocks noGrp="1"/>
          </p:cNvSpPr>
          <p:nvPr>
            <p:ph type="title"/>
          </p:nvPr>
        </p:nvSpPr>
        <p:spPr/>
        <p:txBody>
          <a:bodyPr/>
          <a:lstStyle/>
          <a:p>
            <a:r>
              <a:rPr lang="en-US" dirty="0"/>
              <a:t>Reinforcement Learning using Neural Networks</a:t>
            </a:r>
          </a:p>
        </p:txBody>
      </p:sp>
      <p:grpSp>
        <p:nvGrpSpPr>
          <p:cNvPr id="28" name="Group 27">
            <a:extLst>
              <a:ext uri="{FF2B5EF4-FFF2-40B4-BE49-F238E27FC236}">
                <a16:creationId xmlns:a16="http://schemas.microsoft.com/office/drawing/2014/main" id="{4E07FADF-3E8D-16CF-953E-8276C3FB587A}"/>
              </a:ext>
            </a:extLst>
          </p:cNvPr>
          <p:cNvGrpSpPr/>
          <p:nvPr/>
        </p:nvGrpSpPr>
        <p:grpSpPr>
          <a:xfrm>
            <a:off x="7923212" y="1752600"/>
            <a:ext cx="3640501" cy="2676858"/>
            <a:chOff x="7025911" y="1692634"/>
            <a:chExt cx="5058058" cy="3719187"/>
          </a:xfrm>
        </p:grpSpPr>
        <p:sp>
          <p:nvSpPr>
            <p:cNvPr id="4" name="Rectangle 3">
              <a:extLst>
                <a:ext uri="{FF2B5EF4-FFF2-40B4-BE49-F238E27FC236}">
                  <a16:creationId xmlns:a16="http://schemas.microsoft.com/office/drawing/2014/main" id="{A370F785-D0D4-6066-374D-2FC0801D8E39}"/>
                </a:ext>
              </a:extLst>
            </p:cNvPr>
            <p:cNvSpPr/>
            <p:nvPr/>
          </p:nvSpPr>
          <p:spPr>
            <a:xfrm>
              <a:off x="8939482" y="4517647"/>
              <a:ext cx="1230917" cy="677004"/>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24653F-E27C-4EE9-DE60-B51A5D56B12A}"/>
                </a:ext>
              </a:extLst>
            </p:cNvPr>
            <p:cNvSpPr/>
            <p:nvPr/>
          </p:nvSpPr>
          <p:spPr>
            <a:xfrm>
              <a:off x="9015683" y="4593847"/>
              <a:ext cx="1230917" cy="677004"/>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32BB0CB-4B6B-E425-A054-B80408127D93}"/>
                </a:ext>
              </a:extLst>
            </p:cNvPr>
            <p:cNvSpPr/>
            <p:nvPr/>
          </p:nvSpPr>
          <p:spPr>
            <a:xfrm>
              <a:off x="9091884" y="4670047"/>
              <a:ext cx="1230917" cy="677004"/>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DC72213-D80A-A6F5-3EC2-986DDD2B531E}"/>
                </a:ext>
              </a:extLst>
            </p:cNvPr>
            <p:cNvSpPr/>
            <p:nvPr/>
          </p:nvSpPr>
          <p:spPr>
            <a:xfrm>
              <a:off x="9187135" y="4734817"/>
              <a:ext cx="1230917" cy="677004"/>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State s</a:t>
              </a:r>
            </a:p>
          </p:txBody>
        </p:sp>
        <p:cxnSp>
          <p:nvCxnSpPr>
            <p:cNvPr id="18" name="Straight Arrow Connector 17">
              <a:extLst>
                <a:ext uri="{FF2B5EF4-FFF2-40B4-BE49-F238E27FC236}">
                  <a16:creationId xmlns:a16="http://schemas.microsoft.com/office/drawing/2014/main" id="{3AE9FADC-E74A-D65C-D99B-6E2D5648C8B3}"/>
                </a:ext>
              </a:extLst>
            </p:cNvPr>
            <p:cNvCxnSpPr>
              <a:cxnSpLocks/>
              <a:stCxn id="4" idx="0"/>
              <a:endCxn id="23" idx="2"/>
            </p:cNvCxnSpPr>
            <p:nvPr/>
          </p:nvCxnSpPr>
          <p:spPr>
            <a:xfrm flipV="1">
              <a:off x="9554941" y="4144739"/>
              <a:ext cx="0" cy="37290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B74A4C6-5C72-1632-03A4-3BA06A5F956D}"/>
                </a:ext>
              </a:extLst>
            </p:cNvPr>
            <p:cNvCxnSpPr>
              <a:cxnSpLocks/>
              <a:stCxn id="23" idx="0"/>
            </p:cNvCxnSpPr>
            <p:nvPr/>
          </p:nvCxnSpPr>
          <p:spPr>
            <a:xfrm flipH="1" flipV="1">
              <a:off x="8102623" y="3161185"/>
              <a:ext cx="1452317" cy="457597"/>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4C3E356-7EBB-26F4-96EF-481493F0CF7A}"/>
                </a:ext>
              </a:extLst>
            </p:cNvPr>
            <p:cNvCxnSpPr>
              <a:cxnSpLocks/>
              <a:stCxn id="23" idx="0"/>
              <a:endCxn id="24" idx="2"/>
            </p:cNvCxnSpPr>
            <p:nvPr/>
          </p:nvCxnSpPr>
          <p:spPr>
            <a:xfrm flipV="1">
              <a:off x="9554941" y="3152950"/>
              <a:ext cx="0" cy="465832"/>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A7E76CAE-E367-CD49-DBF2-0263D31EE402}"/>
                    </a:ext>
                  </a:extLst>
                </p:cNvPr>
                <p:cNvSpPr/>
                <p:nvPr/>
              </p:nvSpPr>
              <p:spPr>
                <a:xfrm>
                  <a:off x="10573774" y="2610663"/>
                  <a:ext cx="1364200" cy="525957"/>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𝑄</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3</m:t>
                            </m:r>
                          </m:sub>
                        </m:sSub>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21" name="Rectangle 20">
                  <a:extLst>
                    <a:ext uri="{FF2B5EF4-FFF2-40B4-BE49-F238E27FC236}">
                      <a16:creationId xmlns:a16="http://schemas.microsoft.com/office/drawing/2014/main" id="{A7E76CAE-E367-CD49-DBF2-0263D31EE402}"/>
                    </a:ext>
                  </a:extLst>
                </p:cNvPr>
                <p:cNvSpPr>
                  <a:spLocks noRot="1" noChangeAspect="1" noMove="1" noResize="1" noEditPoints="1" noAdjustHandles="1" noChangeArrowheads="1" noChangeShapeType="1" noTextEdit="1"/>
                </p:cNvSpPr>
                <p:nvPr/>
              </p:nvSpPr>
              <p:spPr>
                <a:xfrm>
                  <a:off x="10573774" y="2610663"/>
                  <a:ext cx="1364200" cy="525957"/>
                </a:xfrm>
                <a:prstGeom prst="rect">
                  <a:avLst/>
                </a:prstGeom>
                <a:blipFill>
                  <a:blip r:embed="rId2"/>
                  <a:stretch>
                    <a:fillRect l="-2532" b="-12500"/>
                  </a:stretch>
                </a:blipFill>
                <a:ln>
                  <a:miter lim="800000"/>
                </a:ln>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8FFF2FAA-16C3-E14C-BB78-B746E731A2F7}"/>
                </a:ext>
              </a:extLst>
            </p:cNvPr>
            <p:cNvCxnSpPr>
              <a:cxnSpLocks/>
              <a:stCxn id="23" idx="0"/>
              <a:endCxn id="21" idx="2"/>
            </p:cNvCxnSpPr>
            <p:nvPr/>
          </p:nvCxnSpPr>
          <p:spPr>
            <a:xfrm flipV="1">
              <a:off x="9554941" y="3136621"/>
              <a:ext cx="1700934" cy="48216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7DC3984-4A34-CF3D-8592-6BF962041328}"/>
                </a:ext>
              </a:extLst>
            </p:cNvPr>
            <p:cNvSpPr/>
            <p:nvPr/>
          </p:nvSpPr>
          <p:spPr>
            <a:xfrm>
              <a:off x="8526240" y="3618782"/>
              <a:ext cx="2057400" cy="525957"/>
            </a:xfrm>
            <a:prstGeom prst="rect">
              <a:avLst/>
            </a:prstGeom>
            <a:solidFill>
              <a:schemeClr val="bg1">
                <a:lumMod val="75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Network – hidden layers</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3A2A74D6-1883-80E1-B71C-D7C58CDF3AF6}"/>
                    </a:ext>
                  </a:extLst>
                </p:cNvPr>
                <p:cNvSpPr/>
                <p:nvPr/>
              </p:nvSpPr>
              <p:spPr>
                <a:xfrm>
                  <a:off x="8872840" y="2626993"/>
                  <a:ext cx="1364200" cy="525957"/>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𝑸</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𝒔</m:t>
                        </m:r>
                        <m:r>
                          <a:rPr lang="en-US" b="1" i="1" smtClean="0">
                            <a:solidFill>
                              <a:schemeClr val="tx1"/>
                            </a:solidFill>
                            <a:latin typeface="Cambria Math" panose="02040503050406030204" pitchFamily="18" charset="0"/>
                          </a:rPr>
                          <m:t>,</m:t>
                        </m:r>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𝒂</m:t>
                            </m:r>
                          </m:e>
                          <m:sub>
                            <m:r>
                              <a:rPr lang="en-US" b="1" i="1" smtClean="0">
                                <a:solidFill>
                                  <a:schemeClr val="tx1"/>
                                </a:solidFill>
                                <a:latin typeface="Cambria Math" panose="02040503050406030204" pitchFamily="18" charset="0"/>
                              </a:rPr>
                              <m:t>𝟐</m:t>
                            </m:r>
                          </m:sub>
                        </m:sSub>
                        <m:r>
                          <a:rPr lang="en-US" b="1" i="1" smtClean="0">
                            <a:solidFill>
                              <a:schemeClr val="tx1"/>
                            </a:solidFill>
                            <a:latin typeface="Cambria Math" panose="02040503050406030204" pitchFamily="18" charset="0"/>
                          </a:rPr>
                          <m:t>)</m:t>
                        </m:r>
                      </m:oMath>
                    </m:oMathPara>
                  </a14:m>
                  <a:endParaRPr lang="en-US" b="1" dirty="0">
                    <a:solidFill>
                      <a:schemeClr val="tx1"/>
                    </a:solidFill>
                  </a:endParaRPr>
                </a:p>
              </p:txBody>
            </p:sp>
          </mc:Choice>
          <mc:Fallback xmlns="">
            <p:sp>
              <p:nvSpPr>
                <p:cNvPr id="24" name="Rectangle 23">
                  <a:extLst>
                    <a:ext uri="{FF2B5EF4-FFF2-40B4-BE49-F238E27FC236}">
                      <a16:creationId xmlns:a16="http://schemas.microsoft.com/office/drawing/2014/main" id="{3A2A74D6-1883-80E1-B71C-D7C58CDF3AF6}"/>
                    </a:ext>
                  </a:extLst>
                </p:cNvPr>
                <p:cNvSpPr>
                  <a:spLocks noRot="1" noChangeAspect="1" noMove="1" noResize="1" noEditPoints="1" noAdjustHandles="1" noChangeArrowheads="1" noChangeShapeType="1" noTextEdit="1"/>
                </p:cNvSpPr>
                <p:nvPr/>
              </p:nvSpPr>
              <p:spPr>
                <a:xfrm>
                  <a:off x="8872840" y="2626993"/>
                  <a:ext cx="1364200" cy="525957"/>
                </a:xfrm>
                <a:prstGeom prst="rect">
                  <a:avLst/>
                </a:prstGeom>
                <a:blipFill>
                  <a:blip r:embed="rId3"/>
                  <a:stretch>
                    <a:fillRect l="-3797" b="-12500"/>
                  </a:stretch>
                </a:blipFill>
                <a:ln>
                  <a:miter lim="8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EACFAA38-562B-63E1-E2A1-784B6724342C}"/>
                    </a:ext>
                  </a:extLst>
                </p:cNvPr>
                <p:cNvSpPr/>
                <p:nvPr/>
              </p:nvSpPr>
              <p:spPr>
                <a:xfrm>
                  <a:off x="7171906" y="2627639"/>
                  <a:ext cx="1364200" cy="525957"/>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𝑄</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25" name="Rectangle 24">
                  <a:extLst>
                    <a:ext uri="{FF2B5EF4-FFF2-40B4-BE49-F238E27FC236}">
                      <a16:creationId xmlns:a16="http://schemas.microsoft.com/office/drawing/2014/main" id="{EACFAA38-562B-63E1-E2A1-784B6724342C}"/>
                    </a:ext>
                  </a:extLst>
                </p:cNvPr>
                <p:cNvSpPr>
                  <a:spLocks noRot="1" noChangeAspect="1" noMove="1" noResize="1" noEditPoints="1" noAdjustHandles="1" noChangeArrowheads="1" noChangeShapeType="1" noTextEdit="1"/>
                </p:cNvSpPr>
                <p:nvPr/>
              </p:nvSpPr>
              <p:spPr>
                <a:xfrm>
                  <a:off x="7171906" y="2627639"/>
                  <a:ext cx="1364200" cy="525957"/>
                </a:xfrm>
                <a:prstGeom prst="rect">
                  <a:avLst/>
                </a:prstGeom>
                <a:blipFill>
                  <a:blip r:embed="rId4"/>
                  <a:stretch>
                    <a:fillRect l="-1266" b="-12500"/>
                  </a:stretch>
                </a:blipFill>
                <a:ln>
                  <a:miter lim="800000"/>
                </a:ln>
              </p:spPr>
              <p:txBody>
                <a:bodyPr/>
                <a:lstStyle/>
                <a:p>
                  <a:r>
                    <a:rPr lang="en-US">
                      <a:noFill/>
                    </a:rPr>
                    <a:t> </a:t>
                  </a:r>
                </a:p>
              </p:txBody>
            </p:sp>
          </mc:Fallback>
        </mc:AlternateContent>
        <p:sp>
          <p:nvSpPr>
            <p:cNvPr id="26" name="Left Brace 25">
              <a:extLst>
                <a:ext uri="{FF2B5EF4-FFF2-40B4-BE49-F238E27FC236}">
                  <a16:creationId xmlns:a16="http://schemas.microsoft.com/office/drawing/2014/main" id="{A7FF7F17-8AC4-BE27-46D9-B742CD6B5709}"/>
                </a:ext>
              </a:extLst>
            </p:cNvPr>
            <p:cNvSpPr/>
            <p:nvPr/>
          </p:nvSpPr>
          <p:spPr>
            <a:xfrm rot="5400000">
              <a:off x="9376283" y="-42897"/>
              <a:ext cx="357313" cy="5058058"/>
            </a:xfrm>
            <a:prstGeom prst="leftBrace">
              <a:avLst/>
            </a:prstGeom>
            <a:ln w="2540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1"/>
                </a:solidFill>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C38CD1C-CD15-EE73-AC1E-6AF40EDBCAE8}"/>
                    </a:ext>
                  </a:extLst>
                </p:cNvPr>
                <p:cNvSpPr txBox="1"/>
                <p:nvPr/>
              </p:nvSpPr>
              <p:spPr>
                <a:xfrm>
                  <a:off x="8445548" y="1692634"/>
                  <a:ext cx="2220864" cy="4247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func>
                          <m:funcPr>
                            <m:ctrlPr>
                              <a:rPr lang="en-US" sz="2400" b="0" i="1" smtClean="0">
                                <a:solidFill>
                                  <a:schemeClr val="bg1"/>
                                </a:solidFill>
                                <a:latin typeface="Cambria Math" panose="02040503050406030204" pitchFamily="18" charset="0"/>
                              </a:rPr>
                            </m:ctrlPr>
                          </m:funcPr>
                          <m:fName>
                            <m:r>
                              <m:rPr>
                                <m:sty m:val="p"/>
                              </m:rPr>
                              <a:rPr lang="en-US" sz="2400" b="0" i="0" smtClean="0">
                                <a:solidFill>
                                  <a:schemeClr val="bg1"/>
                                </a:solidFill>
                                <a:latin typeface="Cambria Math" panose="02040503050406030204" pitchFamily="18" charset="0"/>
                              </a:rPr>
                              <m:t>argmax</m:t>
                            </m:r>
                          </m:fName>
                          <m:e>
                            <m:r>
                              <a:rPr lang="en-US" sz="2400" b="0" i="1" smtClean="0">
                                <a:solidFill>
                                  <a:schemeClr val="bg1"/>
                                </a:solidFill>
                                <a:latin typeface="Cambria Math" panose="02040503050406030204" pitchFamily="18" charset="0"/>
                              </a:rPr>
                              <m:t>𝑄</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𝑠</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𝑎</m:t>
                            </m:r>
                            <m:r>
                              <a:rPr lang="en-US" sz="2400" b="0" i="1" smtClean="0">
                                <a:solidFill>
                                  <a:schemeClr val="bg1"/>
                                </a:solidFill>
                                <a:latin typeface="Cambria Math" panose="02040503050406030204" pitchFamily="18" charset="0"/>
                              </a:rPr>
                              <m:t>)</m:t>
                            </m:r>
                          </m:e>
                        </m:func>
                      </m:oMath>
                    </m:oMathPara>
                  </a14:m>
                  <a:endParaRPr lang="en-US" sz="2400" dirty="0">
                    <a:solidFill>
                      <a:schemeClr val="bg1"/>
                    </a:solidFill>
                  </a:endParaRPr>
                </a:p>
              </p:txBody>
            </p:sp>
          </mc:Choice>
          <mc:Fallback xmlns="">
            <p:sp>
              <p:nvSpPr>
                <p:cNvPr id="27" name="TextBox 26">
                  <a:extLst>
                    <a:ext uri="{FF2B5EF4-FFF2-40B4-BE49-F238E27FC236}">
                      <a16:creationId xmlns:a16="http://schemas.microsoft.com/office/drawing/2014/main" id="{CC38CD1C-CD15-EE73-AC1E-6AF40EDBCAE8}"/>
                    </a:ext>
                  </a:extLst>
                </p:cNvPr>
                <p:cNvSpPr txBox="1">
                  <a:spLocks noRot="1" noChangeAspect="1" noMove="1" noResize="1" noEditPoints="1" noAdjustHandles="1" noChangeArrowheads="1" noChangeShapeType="1" noTextEdit="1"/>
                </p:cNvSpPr>
                <p:nvPr/>
              </p:nvSpPr>
              <p:spPr>
                <a:xfrm>
                  <a:off x="8445548" y="1692634"/>
                  <a:ext cx="2220864" cy="424732"/>
                </a:xfrm>
                <a:prstGeom prst="rect">
                  <a:avLst/>
                </a:prstGeom>
                <a:blipFill>
                  <a:blip r:embed="rId5"/>
                  <a:stretch>
                    <a:fillRect l="-787" r="-35433" b="-68000"/>
                  </a:stretch>
                </a:blipFill>
              </p:spPr>
              <p:txBody>
                <a:bodyPr/>
                <a:lstStyle/>
                <a:p>
                  <a:r>
                    <a:rPr lang="en-US">
                      <a:noFill/>
                    </a:rPr>
                    <a:t> </a:t>
                  </a:r>
                </a:p>
              </p:txBody>
            </p:sp>
          </mc:Fallback>
        </mc:AlternateContent>
      </p:grpSp>
    </p:spTree>
    <p:extLst>
      <p:ext uri="{BB962C8B-B14F-4D97-AF65-F5344CB8AC3E}">
        <p14:creationId xmlns:p14="http://schemas.microsoft.com/office/powerpoint/2010/main" val="1367326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911F0-AF61-E713-FF89-BAFC06F8F618}"/>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E33E7962-E54F-2F62-90EA-5D9037E8A1B4}"/>
              </a:ext>
            </a:extLst>
          </p:cNvPr>
          <p:cNvSpPr>
            <a:spLocks noGrp="1"/>
          </p:cNvSpPr>
          <p:nvPr>
            <p:ph idx="1"/>
          </p:nvPr>
        </p:nvSpPr>
        <p:spPr>
          <a:xfrm>
            <a:off x="1674812" y="1905000"/>
            <a:ext cx="5476875" cy="4267200"/>
          </a:xfrm>
        </p:spPr>
        <p:txBody>
          <a:bodyPr>
            <a:normAutofit/>
          </a:bodyPr>
          <a:lstStyle/>
          <a:p>
            <a:pPr marL="73152" indent="0">
              <a:buNone/>
            </a:pPr>
            <a:r>
              <a:rPr lang="en-US" sz="2000" dirty="0"/>
              <a:t>Algorithm</a:t>
            </a:r>
            <a:r>
              <a:rPr lang="en-US" dirty="0"/>
              <a:t>:</a:t>
            </a:r>
          </a:p>
          <a:p>
            <a:pPr marL="73152" indent="0">
              <a:buNone/>
            </a:pPr>
            <a:r>
              <a:rPr lang="en-US" sz="2000" dirty="0"/>
              <a:t>At each state we will :</a:t>
            </a:r>
            <a:endParaRPr lang="en-US" dirty="0"/>
          </a:p>
          <a:p>
            <a:pPr marL="347472" lvl="1" indent="0">
              <a:buClr>
                <a:schemeClr val="bg1"/>
              </a:buClr>
              <a:buNone/>
            </a:pPr>
            <a:r>
              <a:rPr lang="en-US" sz="1800" dirty="0"/>
              <a:t>2. Take action that has the greatest Q(</a:t>
            </a:r>
            <a:r>
              <a:rPr lang="en-US" sz="1800" dirty="0" err="1"/>
              <a:t>s,a</a:t>
            </a:r>
            <a:r>
              <a:rPr lang="en-US" sz="1800" dirty="0"/>
              <a:t>) :</a:t>
            </a:r>
          </a:p>
          <a:p>
            <a:pPr marL="347472" lvl="1" indent="0">
              <a:buClr>
                <a:schemeClr val="bg1"/>
              </a:buClr>
              <a:buNone/>
            </a:pPr>
            <a:r>
              <a:rPr lang="en-US" sz="1800" dirty="0"/>
              <a:t>	a. Get the immediate reward R</a:t>
            </a:r>
          </a:p>
          <a:p>
            <a:pPr marL="347472" lvl="1" indent="0">
              <a:buClr>
                <a:schemeClr val="bg1"/>
              </a:buClr>
              <a:buNone/>
            </a:pPr>
            <a:r>
              <a:rPr lang="en-US" sz="1800" dirty="0"/>
              <a:t>	b. Move to the state that the action takes you (s’)</a:t>
            </a:r>
            <a:r>
              <a:rPr lang="en-US" dirty="0"/>
              <a:t>	</a:t>
            </a:r>
          </a:p>
          <a:p>
            <a:pPr marL="347472" lvl="1" indent="0">
              <a:buClr>
                <a:schemeClr val="bg1"/>
              </a:buClr>
              <a:buNone/>
            </a:pPr>
            <a:endParaRPr lang="en-US" dirty="0"/>
          </a:p>
          <a:p>
            <a:pPr marL="576072" lvl="2" indent="0">
              <a:buNone/>
            </a:pPr>
            <a:endParaRPr lang="en-US" dirty="0"/>
          </a:p>
          <a:p>
            <a:pPr marL="576072" lvl="2" indent="0">
              <a:buNone/>
            </a:pPr>
            <a:r>
              <a:rPr lang="en-US" dirty="0"/>
              <a:t>	</a:t>
            </a:r>
          </a:p>
          <a:p>
            <a:pPr marL="576072" lvl="2" indent="0">
              <a:buNone/>
            </a:pPr>
            <a:endParaRPr lang="en-US" dirty="0"/>
          </a:p>
          <a:p>
            <a:pPr marL="804672" lvl="3" indent="0">
              <a:buNone/>
            </a:pPr>
            <a:endParaRPr lang="en-US" dirty="0"/>
          </a:p>
          <a:p>
            <a:pPr marL="804672" lvl="3" indent="0">
              <a:buNone/>
            </a:pPr>
            <a:endParaRPr lang="en-US" dirty="0"/>
          </a:p>
          <a:p>
            <a:pPr marL="1090422" lvl="3" indent="-285750"/>
            <a:endParaRPr lang="en-US" sz="1600" dirty="0"/>
          </a:p>
          <a:p>
            <a:pPr marL="1090422" lvl="3" indent="-285750"/>
            <a:endParaRPr lang="en-US" dirty="0"/>
          </a:p>
          <a:p>
            <a:pPr marL="1090422" lvl="3" indent="-285750"/>
            <a:endParaRPr lang="en-US" dirty="0"/>
          </a:p>
          <a:p>
            <a:pPr marL="576072" lvl="2" indent="0">
              <a:buNone/>
            </a:pPr>
            <a:endParaRPr lang="en-US" dirty="0"/>
          </a:p>
          <a:p>
            <a:pPr marL="804672" lvl="3" indent="0">
              <a:buNone/>
            </a:pPr>
            <a:endParaRPr lang="en-US" dirty="0"/>
          </a:p>
          <a:p>
            <a:pPr lvl="2"/>
            <a:endParaRPr lang="ro-RO" dirty="0"/>
          </a:p>
          <a:p>
            <a:pPr lvl="1"/>
            <a:endParaRPr lang="en-US" dirty="0"/>
          </a:p>
          <a:p>
            <a:pPr lvl="8"/>
            <a:endParaRPr lang="en-US" dirty="0"/>
          </a:p>
          <a:p>
            <a:pPr lvl="1"/>
            <a:endParaRPr lang="en-US" dirty="0"/>
          </a:p>
        </p:txBody>
      </p:sp>
      <p:sp>
        <p:nvSpPr>
          <p:cNvPr id="2" name="Title 1">
            <a:extLst>
              <a:ext uri="{FF2B5EF4-FFF2-40B4-BE49-F238E27FC236}">
                <a16:creationId xmlns:a16="http://schemas.microsoft.com/office/drawing/2014/main" id="{4226B286-A40D-06DB-521E-86E326E79A5D}"/>
              </a:ext>
            </a:extLst>
          </p:cNvPr>
          <p:cNvSpPr>
            <a:spLocks noGrp="1"/>
          </p:cNvSpPr>
          <p:nvPr>
            <p:ph type="title"/>
          </p:nvPr>
        </p:nvSpPr>
        <p:spPr/>
        <p:txBody>
          <a:bodyPr/>
          <a:lstStyle/>
          <a:p>
            <a:r>
              <a:rPr lang="en-US" dirty="0"/>
              <a:t>Reinforcement Learning using Neural Networks</a:t>
            </a:r>
          </a:p>
        </p:txBody>
      </p:sp>
      <p:grpSp>
        <p:nvGrpSpPr>
          <p:cNvPr id="11" name="Group 10">
            <a:extLst>
              <a:ext uri="{FF2B5EF4-FFF2-40B4-BE49-F238E27FC236}">
                <a16:creationId xmlns:a16="http://schemas.microsoft.com/office/drawing/2014/main" id="{FC4DF1F2-CEA3-7AFA-880D-17A8F70549AE}"/>
              </a:ext>
            </a:extLst>
          </p:cNvPr>
          <p:cNvGrpSpPr/>
          <p:nvPr/>
        </p:nvGrpSpPr>
        <p:grpSpPr>
          <a:xfrm>
            <a:off x="7433251" y="2458592"/>
            <a:ext cx="1064190" cy="643575"/>
            <a:chOff x="8291322" y="4034035"/>
            <a:chExt cx="1064190" cy="643575"/>
          </a:xfrm>
        </p:grpSpPr>
        <p:sp>
          <p:nvSpPr>
            <p:cNvPr id="6" name="Rectangle 5">
              <a:extLst>
                <a:ext uri="{FF2B5EF4-FFF2-40B4-BE49-F238E27FC236}">
                  <a16:creationId xmlns:a16="http://schemas.microsoft.com/office/drawing/2014/main" id="{BC1417E4-2F8D-FC8E-BCF8-EFD9F9375EFE}"/>
                </a:ext>
              </a:extLst>
            </p:cNvPr>
            <p:cNvSpPr/>
            <p:nvPr/>
          </p:nvSpPr>
          <p:spPr>
            <a:xfrm>
              <a:off x="8291322" y="4034035"/>
              <a:ext cx="885944" cy="487269"/>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CA88E79-2BA3-A87B-AA2E-FA31EB7A1F6B}"/>
                </a:ext>
              </a:extLst>
            </p:cNvPr>
            <p:cNvSpPr/>
            <p:nvPr/>
          </p:nvSpPr>
          <p:spPr>
            <a:xfrm>
              <a:off x="8346167" y="4088879"/>
              <a:ext cx="885944" cy="487269"/>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80FA40F-8CEC-4368-3ED6-E5EC207D59D1}"/>
                </a:ext>
              </a:extLst>
            </p:cNvPr>
            <p:cNvSpPr/>
            <p:nvPr/>
          </p:nvSpPr>
          <p:spPr>
            <a:xfrm>
              <a:off x="8401012" y="4143724"/>
              <a:ext cx="885944" cy="487269"/>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D6E2669-3CEC-30E1-FC66-82B3A6276872}"/>
                </a:ext>
              </a:extLst>
            </p:cNvPr>
            <p:cNvSpPr/>
            <p:nvPr/>
          </p:nvSpPr>
          <p:spPr>
            <a:xfrm>
              <a:off x="8469568" y="4190341"/>
              <a:ext cx="885944" cy="487269"/>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State s</a:t>
              </a:r>
            </a:p>
          </p:txBody>
        </p:sp>
      </p:grpSp>
      <p:grpSp>
        <p:nvGrpSpPr>
          <p:cNvPr id="13" name="Group 12">
            <a:extLst>
              <a:ext uri="{FF2B5EF4-FFF2-40B4-BE49-F238E27FC236}">
                <a16:creationId xmlns:a16="http://schemas.microsoft.com/office/drawing/2014/main" id="{0A3285AE-02E3-28C0-3532-28CC8C6CE0A9}"/>
              </a:ext>
            </a:extLst>
          </p:cNvPr>
          <p:cNvGrpSpPr/>
          <p:nvPr/>
        </p:nvGrpSpPr>
        <p:grpSpPr>
          <a:xfrm>
            <a:off x="10666412" y="2481902"/>
            <a:ext cx="1064190" cy="643575"/>
            <a:chOff x="8291322" y="4034035"/>
            <a:chExt cx="1064190" cy="643575"/>
          </a:xfrm>
        </p:grpSpPr>
        <p:sp>
          <p:nvSpPr>
            <p:cNvPr id="15" name="Rectangle 14">
              <a:extLst>
                <a:ext uri="{FF2B5EF4-FFF2-40B4-BE49-F238E27FC236}">
                  <a16:creationId xmlns:a16="http://schemas.microsoft.com/office/drawing/2014/main" id="{EC296BD7-F6E7-0309-97E3-79CF888EAAD6}"/>
                </a:ext>
              </a:extLst>
            </p:cNvPr>
            <p:cNvSpPr/>
            <p:nvPr/>
          </p:nvSpPr>
          <p:spPr>
            <a:xfrm>
              <a:off x="8291322" y="4034035"/>
              <a:ext cx="885944" cy="487269"/>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6225F08-3834-6BE0-ACE2-A5CFCB75926C}"/>
                </a:ext>
              </a:extLst>
            </p:cNvPr>
            <p:cNvSpPr/>
            <p:nvPr/>
          </p:nvSpPr>
          <p:spPr>
            <a:xfrm>
              <a:off x="8346167" y="4088879"/>
              <a:ext cx="885944" cy="487269"/>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473B93B-5BC7-47DB-D795-CA1F6AC24DE3}"/>
                </a:ext>
              </a:extLst>
            </p:cNvPr>
            <p:cNvSpPr/>
            <p:nvPr/>
          </p:nvSpPr>
          <p:spPr>
            <a:xfrm>
              <a:off x="8401012" y="4143724"/>
              <a:ext cx="885944" cy="487269"/>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029C0FD-89B2-856F-4F6C-6A7A02D9662D}"/>
                </a:ext>
              </a:extLst>
            </p:cNvPr>
            <p:cNvSpPr/>
            <p:nvPr/>
          </p:nvSpPr>
          <p:spPr>
            <a:xfrm>
              <a:off x="8469568" y="4190341"/>
              <a:ext cx="885944" cy="487269"/>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State s’</a:t>
              </a:r>
            </a:p>
          </p:txBody>
        </p:sp>
      </p:grpSp>
      <p:cxnSp>
        <p:nvCxnSpPr>
          <p:cNvPr id="32" name="Straight Arrow Connector 31">
            <a:extLst>
              <a:ext uri="{FF2B5EF4-FFF2-40B4-BE49-F238E27FC236}">
                <a16:creationId xmlns:a16="http://schemas.microsoft.com/office/drawing/2014/main" id="{14543FC8-C9A2-3FEA-A7EE-53FB2F9A7D1B}"/>
              </a:ext>
            </a:extLst>
          </p:cNvPr>
          <p:cNvCxnSpPr>
            <a:cxnSpLocks/>
            <a:stCxn id="10" idx="3"/>
            <a:endCxn id="30" idx="1"/>
          </p:cNvCxnSpPr>
          <p:nvPr/>
        </p:nvCxnSpPr>
        <p:spPr>
          <a:xfrm>
            <a:off x="8497441" y="2858533"/>
            <a:ext cx="2347217" cy="2331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EA839E1-0843-722F-FF27-8915C8588FB1}"/>
                  </a:ext>
                </a:extLst>
              </p:cNvPr>
              <p:cNvSpPr txBox="1"/>
              <p:nvPr/>
            </p:nvSpPr>
            <p:spPr>
              <a:xfrm>
                <a:off x="8873626" y="2346311"/>
                <a:ext cx="1539460" cy="535531"/>
              </a:xfrm>
              <a:prstGeom prst="rect">
                <a:avLst/>
              </a:prstGeom>
              <a:noFill/>
            </p:spPr>
            <p:txBody>
              <a:bodyPr wrap="none" rtlCol="0">
                <a:spAutoFit/>
              </a:bodyPr>
              <a:lstStyle/>
              <a:p>
                <a:pPr algn="ctr">
                  <a:lnSpc>
                    <a:spcPct val="90000"/>
                  </a:lnSpc>
                </a:pPr>
                <a:r>
                  <a:rPr lang="en-US" sz="1600" b="0" dirty="0">
                    <a:solidFill>
                      <a:schemeClr val="bg1"/>
                    </a:solidFill>
                  </a:rPr>
                  <a:t>Take action </a:t>
                </a:r>
              </a:p>
              <a:p>
                <a:pPr algn="ctr">
                  <a:lnSpc>
                    <a:spcPct val="90000"/>
                  </a:lnSpc>
                </a:pPr>
                <a14:m>
                  <m:oMathPara xmlns:m="http://schemas.openxmlformats.org/officeDocument/2006/math">
                    <m:oMathParaPr>
                      <m:jc m:val="centerGroup"/>
                    </m:oMathParaPr>
                    <m:oMath xmlns:m="http://schemas.openxmlformats.org/officeDocument/2006/math">
                      <m:func>
                        <m:funcPr>
                          <m:ctrlPr>
                            <a:rPr lang="en-US" sz="1600" b="0" i="1" smtClean="0">
                              <a:solidFill>
                                <a:schemeClr val="bg1"/>
                              </a:solidFill>
                              <a:latin typeface="Cambria Math" panose="02040503050406030204" pitchFamily="18" charset="0"/>
                            </a:rPr>
                          </m:ctrlPr>
                        </m:funcPr>
                        <m:fName>
                          <m:r>
                            <m:rPr>
                              <m:sty m:val="p"/>
                            </m:rPr>
                            <a:rPr lang="en-US" sz="1600" b="0" i="0" smtClean="0">
                              <a:solidFill>
                                <a:schemeClr val="bg1"/>
                              </a:solidFill>
                              <a:latin typeface="Cambria Math" panose="02040503050406030204" pitchFamily="18" charset="0"/>
                            </a:rPr>
                            <m:t>argmax</m:t>
                          </m:r>
                        </m:fName>
                        <m:e>
                          <m:r>
                            <a:rPr lang="en-US" sz="1600" b="0" i="1" smtClean="0">
                              <a:solidFill>
                                <a:schemeClr val="bg1"/>
                              </a:solidFill>
                              <a:latin typeface="Cambria Math" panose="02040503050406030204" pitchFamily="18" charset="0"/>
                            </a:rPr>
                            <m:t>𝑄</m:t>
                          </m:r>
                          <m:r>
                            <a:rPr lang="en-US" sz="1600" b="0" i="1" smtClean="0">
                              <a:solidFill>
                                <a:schemeClr val="bg1"/>
                              </a:solidFill>
                              <a:latin typeface="Cambria Math" panose="02040503050406030204" pitchFamily="18" charset="0"/>
                            </a:rPr>
                            <m:t>(</m:t>
                          </m:r>
                          <m:r>
                            <a:rPr lang="en-US" sz="1600" b="0" i="1" smtClean="0">
                              <a:solidFill>
                                <a:schemeClr val="bg1"/>
                              </a:solidFill>
                              <a:latin typeface="Cambria Math" panose="02040503050406030204" pitchFamily="18" charset="0"/>
                            </a:rPr>
                            <m:t>𝑠</m:t>
                          </m:r>
                          <m:r>
                            <a:rPr lang="en-US" sz="1600" b="0" i="1" smtClean="0">
                              <a:solidFill>
                                <a:schemeClr val="bg1"/>
                              </a:solidFill>
                              <a:latin typeface="Cambria Math" panose="02040503050406030204" pitchFamily="18" charset="0"/>
                            </a:rPr>
                            <m:t>,</m:t>
                          </m:r>
                          <m:r>
                            <a:rPr lang="en-US" sz="1600" b="0" i="1" smtClean="0">
                              <a:solidFill>
                                <a:schemeClr val="bg1"/>
                              </a:solidFill>
                              <a:latin typeface="Cambria Math" panose="02040503050406030204" pitchFamily="18" charset="0"/>
                            </a:rPr>
                            <m:t>𝑎</m:t>
                          </m:r>
                          <m:r>
                            <a:rPr lang="en-US" sz="1600" b="0" i="1" smtClean="0">
                              <a:solidFill>
                                <a:schemeClr val="bg1"/>
                              </a:solidFill>
                              <a:latin typeface="Cambria Math" panose="02040503050406030204" pitchFamily="18" charset="0"/>
                            </a:rPr>
                            <m:t>)</m:t>
                          </m:r>
                        </m:e>
                      </m:func>
                    </m:oMath>
                  </m:oMathPara>
                </a14:m>
                <a:endParaRPr lang="en-US" sz="1600" dirty="0">
                  <a:solidFill>
                    <a:schemeClr val="bg1"/>
                  </a:solidFill>
                </a:endParaRPr>
              </a:p>
            </p:txBody>
          </p:sp>
        </mc:Choice>
        <mc:Fallback xmlns="">
          <p:sp>
            <p:nvSpPr>
              <p:cNvPr id="34" name="TextBox 33">
                <a:extLst>
                  <a:ext uri="{FF2B5EF4-FFF2-40B4-BE49-F238E27FC236}">
                    <a16:creationId xmlns:a16="http://schemas.microsoft.com/office/drawing/2014/main" id="{5EA839E1-0843-722F-FF27-8915C8588FB1}"/>
                  </a:ext>
                </a:extLst>
              </p:cNvPr>
              <p:cNvSpPr txBox="1">
                <a:spLocks noRot="1" noChangeAspect="1" noMove="1" noResize="1" noEditPoints="1" noAdjustHandles="1" noChangeArrowheads="1" noChangeShapeType="1" noTextEdit="1"/>
              </p:cNvSpPr>
              <p:nvPr/>
            </p:nvSpPr>
            <p:spPr>
              <a:xfrm>
                <a:off x="8873626" y="2346311"/>
                <a:ext cx="1539460" cy="535531"/>
              </a:xfrm>
              <a:prstGeom prst="rect">
                <a:avLst/>
              </a:prstGeom>
              <a:blipFill>
                <a:blip r:embed="rId2"/>
                <a:stretch>
                  <a:fillRect t="-6818" b="-6818"/>
                </a:stretch>
              </a:blipFill>
            </p:spPr>
            <p:txBody>
              <a:bodyPr/>
              <a:lstStyle/>
              <a:p>
                <a:r>
                  <a:rPr lang="en-US">
                    <a:noFill/>
                  </a:rPr>
                  <a:t> </a:t>
                </a:r>
              </a:p>
            </p:txBody>
          </p:sp>
        </mc:Fallback>
      </mc:AlternateContent>
      <p:cxnSp>
        <p:nvCxnSpPr>
          <p:cNvPr id="36" name="Curved Connector 35">
            <a:extLst>
              <a:ext uri="{FF2B5EF4-FFF2-40B4-BE49-F238E27FC236}">
                <a16:creationId xmlns:a16="http://schemas.microsoft.com/office/drawing/2014/main" id="{C012CD24-90DD-BB46-F298-AD104F43F1FD}"/>
              </a:ext>
            </a:extLst>
          </p:cNvPr>
          <p:cNvCxnSpPr>
            <a:stCxn id="30" idx="2"/>
            <a:endCxn id="10" idx="2"/>
          </p:cNvCxnSpPr>
          <p:nvPr/>
        </p:nvCxnSpPr>
        <p:spPr>
          <a:xfrm rot="5400000" flipH="1">
            <a:off x="9659395" y="1497242"/>
            <a:ext cx="23310" cy="3233161"/>
          </a:xfrm>
          <a:prstGeom prst="curvedConnector3">
            <a:avLst>
              <a:gd name="adj1" fmla="val -227235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3F49988-9D7C-9C3F-2738-D8000B949809}"/>
              </a:ext>
            </a:extLst>
          </p:cNvPr>
          <p:cNvSpPr txBox="1"/>
          <p:nvPr/>
        </p:nvSpPr>
        <p:spPr>
          <a:xfrm>
            <a:off x="8763085" y="3288659"/>
            <a:ext cx="2039261" cy="757130"/>
          </a:xfrm>
          <a:prstGeom prst="rect">
            <a:avLst/>
          </a:prstGeom>
          <a:noFill/>
        </p:spPr>
        <p:txBody>
          <a:bodyPr wrap="square" rtlCol="0">
            <a:spAutoFit/>
          </a:bodyPr>
          <a:lstStyle/>
          <a:p>
            <a:pPr algn="ctr">
              <a:lnSpc>
                <a:spcPct val="90000"/>
              </a:lnSpc>
            </a:pPr>
            <a:r>
              <a:rPr lang="en-US" sz="1600" b="0" dirty="0">
                <a:solidFill>
                  <a:schemeClr val="bg1"/>
                </a:solidFill>
              </a:rPr>
              <a:t>Receive immediate reward R</a:t>
            </a:r>
            <a:endParaRPr lang="en-US" sz="1600" dirty="0">
              <a:solidFill>
                <a:schemeClr val="bg1"/>
              </a:solidFill>
            </a:endParaRP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7942D6A-5B77-9BD1-5C58-B5CCC14CD8DA}"/>
                  </a:ext>
                </a:extLst>
              </p:cNvPr>
              <p:cNvSpPr txBox="1"/>
              <p:nvPr/>
            </p:nvSpPr>
            <p:spPr>
              <a:xfrm>
                <a:off x="6728964" y="4876800"/>
                <a:ext cx="6107502" cy="4846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bg1"/>
                          </a:solidFill>
                          <a:latin typeface="Cambria Math" panose="02040503050406030204" pitchFamily="18" charset="0"/>
                        </a:rPr>
                        <m:t>𝑹</m:t>
                      </m:r>
                      <m:d>
                        <m:dPr>
                          <m:ctrlPr>
                            <a:rPr lang="en-US" b="1" i="1">
                              <a:solidFill>
                                <a:schemeClr val="bg1"/>
                              </a:solidFill>
                              <a:latin typeface="Cambria Math" panose="02040503050406030204" pitchFamily="18" charset="0"/>
                            </a:rPr>
                          </m:ctrlPr>
                        </m:dPr>
                        <m:e>
                          <m:r>
                            <a:rPr lang="en-US" b="1" i="1">
                              <a:solidFill>
                                <a:schemeClr val="bg1"/>
                              </a:solidFill>
                              <a:latin typeface="Cambria Math" panose="02040503050406030204" pitchFamily="18" charset="0"/>
                            </a:rPr>
                            <m:t>𝒔</m:t>
                          </m:r>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𝒂</m:t>
                          </m:r>
                          <m:r>
                            <a:rPr lang="en-US" b="1" i="1">
                              <a:solidFill>
                                <a:schemeClr val="bg1"/>
                              </a:solidFill>
                              <a:latin typeface="Cambria Math" panose="02040503050406030204" pitchFamily="18" charset="0"/>
                            </a:rPr>
                            <m:t>,</m:t>
                          </m:r>
                          <m:sSup>
                            <m:sSupPr>
                              <m:ctrlPr>
                                <a:rPr lang="en-US" b="1" i="1">
                                  <a:solidFill>
                                    <a:schemeClr val="bg1"/>
                                  </a:solidFill>
                                  <a:latin typeface="Cambria Math" panose="02040503050406030204" pitchFamily="18" charset="0"/>
                                </a:rPr>
                              </m:ctrlPr>
                            </m:sSupPr>
                            <m:e>
                              <m:r>
                                <a:rPr lang="en-US" b="1" i="1">
                                  <a:solidFill>
                                    <a:schemeClr val="bg1"/>
                                  </a:solidFill>
                                  <a:latin typeface="Cambria Math" panose="02040503050406030204" pitchFamily="18" charset="0"/>
                                </a:rPr>
                                <m:t>𝒔</m:t>
                              </m:r>
                            </m:e>
                            <m:sup>
                              <m:r>
                                <a:rPr lang="en-US" b="1" i="1">
                                  <a:solidFill>
                                    <a:schemeClr val="bg1"/>
                                  </a:solidFill>
                                  <a:latin typeface="Cambria Math" panose="02040503050406030204" pitchFamily="18" charset="0"/>
                                </a:rPr>
                                <m:t>′</m:t>
                              </m:r>
                            </m:sup>
                          </m:sSup>
                        </m:e>
                      </m:d>
                      <m:r>
                        <a:rPr lang="en-US" i="1">
                          <a:latin typeface="Cambria Math" panose="02040503050406030204" pitchFamily="18" charset="0"/>
                        </a:rPr>
                        <m:t>+</m:t>
                      </m:r>
                      <m:func>
                        <m:funcPr>
                          <m:ctrlPr>
                            <a:rPr lang="en-US" b="1" i="1">
                              <a:latin typeface="Cambria Math" panose="02040503050406030204" pitchFamily="18" charset="0"/>
                            </a:rPr>
                          </m:ctrlPr>
                        </m:funcPr>
                        <m:fName>
                          <m:r>
                            <a:rPr lang="en-US" b="1" i="1">
                              <a:latin typeface="Cambria Math" panose="02040503050406030204" pitchFamily="18" charset="0"/>
                            </a:rPr>
                            <m:t>𝜸</m:t>
                          </m:r>
                          <m:limLow>
                            <m:limLowPr>
                              <m:ctrlPr>
                                <a:rPr lang="en-US" b="1" i="1">
                                  <a:latin typeface="Cambria Math" panose="02040503050406030204" pitchFamily="18" charset="0"/>
                                </a:rPr>
                              </m:ctrlPr>
                            </m:limLowPr>
                            <m:e>
                              <m:r>
                                <a:rPr lang="en-US" b="1" i="1">
                                  <a:latin typeface="Cambria Math" panose="02040503050406030204" pitchFamily="18" charset="0"/>
                                </a:rPr>
                                <m:t>𝒎𝒂𝒙</m:t>
                              </m:r>
                            </m:e>
                            <m:lim>
                              <m:r>
                                <a:rPr lang="en-US" b="1" i="1">
                                  <a:latin typeface="Cambria Math" panose="02040503050406030204" pitchFamily="18" charset="0"/>
                                </a:rPr>
                                <m:t>𝒂</m:t>
                              </m:r>
                              <m:r>
                                <a:rPr lang="en-US" b="1" i="1" smtClean="0">
                                  <a:latin typeface="Cambria Math" panose="02040503050406030204" pitchFamily="18" charset="0"/>
                                </a:rPr>
                                <m:t>′</m:t>
                              </m:r>
                            </m:lim>
                          </m:limLow>
                        </m:fName>
                        <m:e>
                          <m:sSup>
                            <m:sSupPr>
                              <m:ctrlPr>
                                <a:rPr lang="en-US" b="1" i="1">
                                  <a:latin typeface="Cambria Math" panose="02040503050406030204" pitchFamily="18" charset="0"/>
                                </a:rPr>
                              </m:ctrlPr>
                            </m:sSupPr>
                            <m:e>
                              <m:r>
                                <a:rPr lang="en-US" b="1" i="1">
                                  <a:latin typeface="Cambria Math" panose="02040503050406030204" pitchFamily="18" charset="0"/>
                                </a:rPr>
                                <m:t>𝑸</m:t>
                              </m:r>
                            </m:e>
                            <m:sup/>
                          </m:sSup>
                          <m:d>
                            <m:dPr>
                              <m:ctrlPr>
                                <a:rPr lang="en-US" b="1" i="1">
                                  <a:latin typeface="Cambria Math" panose="02040503050406030204" pitchFamily="18" charset="0"/>
                                </a:rPr>
                              </m:ctrlPr>
                            </m:dPr>
                            <m:e>
                              <m:sSup>
                                <m:sSupPr>
                                  <m:ctrlPr>
                                    <a:rPr lang="en-US" b="1" i="1">
                                      <a:latin typeface="Cambria Math" panose="02040503050406030204" pitchFamily="18" charset="0"/>
                                    </a:rPr>
                                  </m:ctrlPr>
                                </m:sSupPr>
                                <m:e>
                                  <m:r>
                                    <a:rPr lang="en-US" b="1" i="1">
                                      <a:latin typeface="Cambria Math" panose="02040503050406030204" pitchFamily="18" charset="0"/>
                                    </a:rPr>
                                    <m:t>𝒔</m:t>
                                  </m:r>
                                </m:e>
                                <m:sup>
                                  <m:r>
                                    <a:rPr lang="en-US" b="1" i="1">
                                      <a:latin typeface="Cambria Math" panose="02040503050406030204" pitchFamily="18" charset="0"/>
                                    </a:rPr>
                                    <m:t>′</m:t>
                                  </m:r>
                                </m:sup>
                              </m:sSup>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𝒂</m:t>
                                  </m:r>
                                </m:e>
                                <m:sup>
                                  <m:r>
                                    <a:rPr lang="en-US" b="1" i="1">
                                      <a:latin typeface="Cambria Math" panose="02040503050406030204" pitchFamily="18" charset="0"/>
                                    </a:rPr>
                                    <m:t>′</m:t>
                                  </m:r>
                                </m:sup>
                              </m:sSup>
                            </m:e>
                          </m:d>
                        </m:e>
                      </m:func>
                    </m:oMath>
                  </m:oMathPara>
                </a14:m>
                <a:endParaRPr lang="en-US" dirty="0"/>
              </a:p>
            </p:txBody>
          </p:sp>
        </mc:Choice>
        <mc:Fallback xmlns="">
          <p:sp>
            <p:nvSpPr>
              <p:cNvPr id="40" name="TextBox 39">
                <a:extLst>
                  <a:ext uri="{FF2B5EF4-FFF2-40B4-BE49-F238E27FC236}">
                    <a16:creationId xmlns:a16="http://schemas.microsoft.com/office/drawing/2014/main" id="{17942D6A-5B77-9BD1-5C58-B5CCC14CD8DA}"/>
                  </a:ext>
                </a:extLst>
              </p:cNvPr>
              <p:cNvSpPr txBox="1">
                <a:spLocks noRot="1" noChangeAspect="1" noMove="1" noResize="1" noEditPoints="1" noAdjustHandles="1" noChangeArrowheads="1" noChangeShapeType="1" noTextEdit="1"/>
              </p:cNvSpPr>
              <p:nvPr/>
            </p:nvSpPr>
            <p:spPr>
              <a:xfrm>
                <a:off x="6728964" y="4876800"/>
                <a:ext cx="6107502" cy="48462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69908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1FDDD-87D7-58FD-4CFA-57AFB41B9545}"/>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A49BC8B0-49B6-A183-0481-E28427EE736F}"/>
              </a:ext>
            </a:extLst>
          </p:cNvPr>
          <p:cNvSpPr>
            <a:spLocks noGrp="1"/>
          </p:cNvSpPr>
          <p:nvPr>
            <p:ph idx="1"/>
          </p:nvPr>
        </p:nvSpPr>
        <p:spPr>
          <a:xfrm>
            <a:off x="1674812" y="1905000"/>
            <a:ext cx="5476875" cy="4267200"/>
          </a:xfrm>
        </p:spPr>
        <p:txBody>
          <a:bodyPr>
            <a:normAutofit/>
          </a:bodyPr>
          <a:lstStyle/>
          <a:p>
            <a:pPr marL="73152" indent="0">
              <a:buNone/>
            </a:pPr>
            <a:r>
              <a:rPr lang="en-US" sz="2000" dirty="0"/>
              <a:t>Algorithm</a:t>
            </a:r>
            <a:r>
              <a:rPr lang="en-US" dirty="0"/>
              <a:t>:</a:t>
            </a:r>
          </a:p>
          <a:p>
            <a:pPr marL="73152" indent="0">
              <a:buNone/>
            </a:pPr>
            <a:r>
              <a:rPr lang="en-US" sz="2000" dirty="0"/>
              <a:t>At each state we will :</a:t>
            </a:r>
            <a:endParaRPr lang="en-US" dirty="0"/>
          </a:p>
          <a:p>
            <a:pPr marL="347472" lvl="1" indent="0">
              <a:buClr>
                <a:schemeClr val="bg1"/>
              </a:buClr>
              <a:buNone/>
            </a:pPr>
            <a:r>
              <a:rPr lang="en-US" sz="1800" dirty="0"/>
              <a:t>3. Find the greatest value for the Q(</a:t>
            </a:r>
            <a:r>
              <a:rPr lang="en-US" sz="1800" dirty="0" err="1"/>
              <a:t>s’,a</a:t>
            </a:r>
            <a:r>
              <a:rPr lang="en-US" sz="1800" dirty="0"/>
              <a:t>):</a:t>
            </a:r>
          </a:p>
          <a:p>
            <a:pPr marL="576072" lvl="2" indent="0">
              <a:buNone/>
            </a:pPr>
            <a:r>
              <a:rPr lang="en-US" dirty="0"/>
              <a:t>	a. Feed as input to the neural network the next state s’</a:t>
            </a:r>
          </a:p>
          <a:p>
            <a:pPr marL="576072" lvl="2" indent="0">
              <a:buNone/>
            </a:pPr>
            <a:r>
              <a:rPr lang="en-US" dirty="0"/>
              <a:t>	b. Find maximum value from all the outputs of the network (actions)</a:t>
            </a:r>
          </a:p>
          <a:p>
            <a:pPr marL="347472" lvl="1" indent="0">
              <a:buClr>
                <a:schemeClr val="bg1"/>
              </a:buClr>
              <a:buNone/>
            </a:pPr>
            <a:endParaRPr lang="en-US" dirty="0"/>
          </a:p>
          <a:p>
            <a:pPr marL="576072" lvl="2" indent="0">
              <a:buNone/>
            </a:pPr>
            <a:endParaRPr lang="en-US" dirty="0"/>
          </a:p>
          <a:p>
            <a:pPr marL="576072" lvl="2" indent="0">
              <a:buNone/>
            </a:pPr>
            <a:r>
              <a:rPr lang="en-US" dirty="0"/>
              <a:t>	</a:t>
            </a:r>
          </a:p>
          <a:p>
            <a:pPr marL="576072" lvl="2" indent="0">
              <a:buNone/>
            </a:pPr>
            <a:endParaRPr lang="en-US" dirty="0"/>
          </a:p>
          <a:p>
            <a:pPr marL="804672" lvl="3" indent="0">
              <a:buNone/>
            </a:pPr>
            <a:endParaRPr lang="en-US" dirty="0"/>
          </a:p>
          <a:p>
            <a:pPr marL="804672" lvl="3" indent="0">
              <a:buNone/>
            </a:pPr>
            <a:endParaRPr lang="en-US" dirty="0"/>
          </a:p>
          <a:p>
            <a:pPr marL="1090422" lvl="3" indent="-285750"/>
            <a:endParaRPr lang="en-US" sz="1600" dirty="0"/>
          </a:p>
          <a:p>
            <a:pPr marL="1090422" lvl="3" indent="-285750"/>
            <a:endParaRPr lang="en-US" dirty="0"/>
          </a:p>
          <a:p>
            <a:pPr marL="1090422" lvl="3" indent="-285750"/>
            <a:endParaRPr lang="en-US" dirty="0"/>
          </a:p>
          <a:p>
            <a:pPr marL="576072" lvl="2" indent="0">
              <a:buNone/>
            </a:pPr>
            <a:endParaRPr lang="en-US" dirty="0"/>
          </a:p>
          <a:p>
            <a:pPr marL="804672" lvl="3" indent="0">
              <a:buNone/>
            </a:pPr>
            <a:endParaRPr lang="en-US" dirty="0"/>
          </a:p>
          <a:p>
            <a:pPr lvl="2"/>
            <a:endParaRPr lang="ro-RO" dirty="0"/>
          </a:p>
          <a:p>
            <a:pPr lvl="1"/>
            <a:endParaRPr lang="en-US" dirty="0"/>
          </a:p>
          <a:p>
            <a:pPr lvl="8"/>
            <a:endParaRPr lang="en-US" dirty="0"/>
          </a:p>
          <a:p>
            <a:pPr lvl="1"/>
            <a:endParaRPr lang="en-US" dirty="0"/>
          </a:p>
        </p:txBody>
      </p:sp>
      <p:sp>
        <p:nvSpPr>
          <p:cNvPr id="2" name="Title 1">
            <a:extLst>
              <a:ext uri="{FF2B5EF4-FFF2-40B4-BE49-F238E27FC236}">
                <a16:creationId xmlns:a16="http://schemas.microsoft.com/office/drawing/2014/main" id="{725A3F1A-9B32-0A57-AB0E-8BC47AD13C13}"/>
              </a:ext>
            </a:extLst>
          </p:cNvPr>
          <p:cNvSpPr>
            <a:spLocks noGrp="1"/>
          </p:cNvSpPr>
          <p:nvPr>
            <p:ph type="title"/>
          </p:nvPr>
        </p:nvSpPr>
        <p:spPr/>
        <p:txBody>
          <a:bodyPr/>
          <a:lstStyle/>
          <a:p>
            <a:r>
              <a:rPr lang="en-US" dirty="0"/>
              <a:t>Reinforcement Learning using Neural Networks</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6CC532B-852B-26B1-B5ED-8F071DC43369}"/>
                  </a:ext>
                </a:extLst>
              </p:cNvPr>
              <p:cNvSpPr txBox="1"/>
              <p:nvPr/>
            </p:nvSpPr>
            <p:spPr>
              <a:xfrm>
                <a:off x="6728964" y="4876800"/>
                <a:ext cx="6107502" cy="4846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𝑹</m:t>
                      </m:r>
                      <m:d>
                        <m:dPr>
                          <m:ctrlPr>
                            <a:rPr lang="en-US" b="1" i="1">
                              <a:solidFill>
                                <a:schemeClr val="tx1"/>
                              </a:solidFill>
                              <a:latin typeface="Cambria Math" panose="02040503050406030204" pitchFamily="18" charset="0"/>
                            </a:rPr>
                          </m:ctrlPr>
                        </m:dPr>
                        <m:e>
                          <m:r>
                            <a:rPr lang="en-US" b="1" i="1">
                              <a:solidFill>
                                <a:schemeClr val="tx1"/>
                              </a:solidFill>
                              <a:latin typeface="Cambria Math" panose="02040503050406030204" pitchFamily="18" charset="0"/>
                            </a:rPr>
                            <m:t>𝒔</m:t>
                          </m:r>
                          <m:r>
                            <a:rPr lang="en-US" b="1"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𝒂</m:t>
                          </m:r>
                          <m:r>
                            <a:rPr lang="en-US" b="1" i="1">
                              <a:solidFill>
                                <a:schemeClr val="tx1"/>
                              </a:solidFill>
                              <a:latin typeface="Cambria Math" panose="02040503050406030204" pitchFamily="18" charset="0"/>
                            </a:rPr>
                            <m:t>,</m:t>
                          </m:r>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𝒔</m:t>
                              </m:r>
                            </m:e>
                            <m:sup>
                              <m:r>
                                <a:rPr lang="en-US" b="1" i="1">
                                  <a:solidFill>
                                    <a:schemeClr val="tx1"/>
                                  </a:solidFill>
                                  <a:latin typeface="Cambria Math" panose="02040503050406030204" pitchFamily="18" charset="0"/>
                                </a:rPr>
                                <m:t>′</m:t>
                              </m:r>
                            </m:sup>
                          </m:sSup>
                        </m:e>
                      </m:d>
                      <m:r>
                        <a:rPr lang="en-US" i="1">
                          <a:latin typeface="Cambria Math" panose="02040503050406030204" pitchFamily="18" charset="0"/>
                        </a:rPr>
                        <m:t>+</m:t>
                      </m:r>
                      <m:func>
                        <m:funcPr>
                          <m:ctrlPr>
                            <a:rPr lang="en-US" b="1" i="1">
                              <a:latin typeface="Cambria Math" panose="02040503050406030204" pitchFamily="18" charset="0"/>
                            </a:rPr>
                          </m:ctrlPr>
                        </m:funcPr>
                        <m:fName>
                          <m:r>
                            <a:rPr lang="en-US" b="1" i="1">
                              <a:latin typeface="Cambria Math" panose="02040503050406030204" pitchFamily="18" charset="0"/>
                            </a:rPr>
                            <m:t>𝜸</m:t>
                          </m:r>
                          <m:limLow>
                            <m:limLowPr>
                              <m:ctrlPr>
                                <a:rPr lang="en-US" b="1" i="1" smtClean="0">
                                  <a:solidFill>
                                    <a:schemeClr val="bg1"/>
                                  </a:solidFill>
                                  <a:latin typeface="Cambria Math" panose="02040503050406030204" pitchFamily="18" charset="0"/>
                                </a:rPr>
                              </m:ctrlPr>
                            </m:limLowPr>
                            <m:e>
                              <m:r>
                                <a:rPr lang="en-US" b="1" i="1">
                                  <a:solidFill>
                                    <a:schemeClr val="bg1"/>
                                  </a:solidFill>
                                  <a:latin typeface="Cambria Math" panose="02040503050406030204" pitchFamily="18" charset="0"/>
                                </a:rPr>
                                <m:t>𝒎𝒂𝒙</m:t>
                              </m:r>
                            </m:e>
                            <m:lim>
                              <m:r>
                                <a:rPr lang="en-US" b="1" i="1">
                                  <a:solidFill>
                                    <a:schemeClr val="bg1"/>
                                  </a:solidFill>
                                  <a:latin typeface="Cambria Math" panose="02040503050406030204" pitchFamily="18" charset="0"/>
                                </a:rPr>
                                <m:t>𝒂</m:t>
                              </m:r>
                              <m:r>
                                <a:rPr lang="en-US" b="1" i="1" smtClean="0">
                                  <a:solidFill>
                                    <a:schemeClr val="bg1"/>
                                  </a:solidFill>
                                  <a:latin typeface="Cambria Math" panose="02040503050406030204" pitchFamily="18" charset="0"/>
                                </a:rPr>
                                <m:t>′</m:t>
                              </m:r>
                            </m:lim>
                          </m:limLow>
                        </m:fName>
                        <m:e>
                          <m:sSup>
                            <m:sSupPr>
                              <m:ctrlPr>
                                <a:rPr lang="en-US" b="1" i="1" smtClean="0">
                                  <a:solidFill>
                                    <a:schemeClr val="bg1"/>
                                  </a:solidFill>
                                  <a:latin typeface="Cambria Math" panose="02040503050406030204" pitchFamily="18" charset="0"/>
                                </a:rPr>
                              </m:ctrlPr>
                            </m:sSupPr>
                            <m:e>
                              <m:r>
                                <a:rPr lang="en-US" b="1" i="1">
                                  <a:solidFill>
                                    <a:schemeClr val="bg1"/>
                                  </a:solidFill>
                                  <a:latin typeface="Cambria Math" panose="02040503050406030204" pitchFamily="18" charset="0"/>
                                </a:rPr>
                                <m:t>𝑸</m:t>
                              </m:r>
                            </m:e>
                            <m:sup/>
                          </m:sSup>
                          <m:d>
                            <m:dPr>
                              <m:ctrlPr>
                                <a:rPr lang="en-US" b="1" i="1">
                                  <a:solidFill>
                                    <a:schemeClr val="bg1"/>
                                  </a:solidFill>
                                  <a:latin typeface="Cambria Math" panose="02040503050406030204" pitchFamily="18" charset="0"/>
                                </a:rPr>
                              </m:ctrlPr>
                            </m:dPr>
                            <m:e>
                              <m:sSup>
                                <m:sSupPr>
                                  <m:ctrlPr>
                                    <a:rPr lang="en-US" b="1" i="1">
                                      <a:solidFill>
                                        <a:schemeClr val="bg1"/>
                                      </a:solidFill>
                                      <a:latin typeface="Cambria Math" panose="02040503050406030204" pitchFamily="18" charset="0"/>
                                    </a:rPr>
                                  </m:ctrlPr>
                                </m:sSupPr>
                                <m:e>
                                  <m:r>
                                    <a:rPr lang="en-US" b="1" i="1">
                                      <a:solidFill>
                                        <a:schemeClr val="bg1"/>
                                      </a:solidFill>
                                      <a:latin typeface="Cambria Math" panose="02040503050406030204" pitchFamily="18" charset="0"/>
                                    </a:rPr>
                                    <m:t>𝒔</m:t>
                                  </m:r>
                                </m:e>
                                <m:sup>
                                  <m:r>
                                    <a:rPr lang="en-US" b="1" i="1">
                                      <a:solidFill>
                                        <a:schemeClr val="bg1"/>
                                      </a:solidFill>
                                      <a:latin typeface="Cambria Math" panose="02040503050406030204" pitchFamily="18" charset="0"/>
                                    </a:rPr>
                                    <m:t>′</m:t>
                                  </m:r>
                                </m:sup>
                              </m:sSup>
                              <m:r>
                                <a:rPr lang="en-US" b="1" i="1">
                                  <a:solidFill>
                                    <a:schemeClr val="bg1"/>
                                  </a:solidFill>
                                  <a:latin typeface="Cambria Math" panose="02040503050406030204" pitchFamily="18" charset="0"/>
                                </a:rPr>
                                <m:t>,</m:t>
                              </m:r>
                              <m:sSup>
                                <m:sSupPr>
                                  <m:ctrlPr>
                                    <a:rPr lang="en-US" b="1" i="1">
                                      <a:solidFill>
                                        <a:schemeClr val="bg1"/>
                                      </a:solidFill>
                                      <a:latin typeface="Cambria Math" panose="02040503050406030204" pitchFamily="18" charset="0"/>
                                    </a:rPr>
                                  </m:ctrlPr>
                                </m:sSupPr>
                                <m:e>
                                  <m:r>
                                    <a:rPr lang="en-US" b="1" i="1">
                                      <a:solidFill>
                                        <a:schemeClr val="bg1"/>
                                      </a:solidFill>
                                      <a:latin typeface="Cambria Math" panose="02040503050406030204" pitchFamily="18" charset="0"/>
                                    </a:rPr>
                                    <m:t>𝒂</m:t>
                                  </m:r>
                                </m:e>
                                <m:sup>
                                  <m:r>
                                    <a:rPr lang="en-US" b="1" i="1">
                                      <a:solidFill>
                                        <a:schemeClr val="bg1"/>
                                      </a:solidFill>
                                      <a:latin typeface="Cambria Math" panose="02040503050406030204" pitchFamily="18" charset="0"/>
                                    </a:rPr>
                                    <m:t>′</m:t>
                                  </m:r>
                                </m:sup>
                              </m:sSup>
                            </m:e>
                          </m:d>
                        </m:e>
                      </m:func>
                    </m:oMath>
                  </m:oMathPara>
                </a14:m>
                <a:endParaRPr lang="en-US" dirty="0"/>
              </a:p>
            </p:txBody>
          </p:sp>
        </mc:Choice>
        <mc:Fallback xmlns="">
          <p:sp>
            <p:nvSpPr>
              <p:cNvPr id="40" name="TextBox 39">
                <a:extLst>
                  <a:ext uri="{FF2B5EF4-FFF2-40B4-BE49-F238E27FC236}">
                    <a16:creationId xmlns:a16="http://schemas.microsoft.com/office/drawing/2014/main" id="{D6CC532B-852B-26B1-B5ED-8F071DC43369}"/>
                  </a:ext>
                </a:extLst>
              </p:cNvPr>
              <p:cNvSpPr txBox="1">
                <a:spLocks noRot="1" noChangeAspect="1" noMove="1" noResize="1" noEditPoints="1" noAdjustHandles="1" noChangeArrowheads="1" noChangeShapeType="1" noTextEdit="1"/>
              </p:cNvSpPr>
              <p:nvPr/>
            </p:nvSpPr>
            <p:spPr>
              <a:xfrm>
                <a:off x="6728964" y="4876800"/>
                <a:ext cx="6107502" cy="484620"/>
              </a:xfrm>
              <a:prstGeom prst="rect">
                <a:avLst/>
              </a:prstGeom>
              <a:blipFill>
                <a:blip r:embed="rId2"/>
                <a:stretch>
                  <a:fillRect/>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1FF21311-17A5-9E74-DA0C-5792D837C2F2}"/>
              </a:ext>
            </a:extLst>
          </p:cNvPr>
          <p:cNvGrpSpPr/>
          <p:nvPr/>
        </p:nvGrpSpPr>
        <p:grpSpPr>
          <a:xfrm>
            <a:off x="7923212" y="1752600"/>
            <a:ext cx="3640501" cy="2676858"/>
            <a:chOff x="7025911" y="1692634"/>
            <a:chExt cx="5058058" cy="3719187"/>
          </a:xfrm>
        </p:grpSpPr>
        <p:sp>
          <p:nvSpPr>
            <p:cNvPr id="4" name="Rectangle 3">
              <a:extLst>
                <a:ext uri="{FF2B5EF4-FFF2-40B4-BE49-F238E27FC236}">
                  <a16:creationId xmlns:a16="http://schemas.microsoft.com/office/drawing/2014/main" id="{D7355699-4B6B-50C9-2DE2-472ECD1D5089}"/>
                </a:ext>
              </a:extLst>
            </p:cNvPr>
            <p:cNvSpPr/>
            <p:nvPr/>
          </p:nvSpPr>
          <p:spPr>
            <a:xfrm>
              <a:off x="8939482" y="4517647"/>
              <a:ext cx="1230917" cy="677004"/>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3F42DA4-87B1-6F3B-21C5-89A78FC18811}"/>
                </a:ext>
              </a:extLst>
            </p:cNvPr>
            <p:cNvSpPr/>
            <p:nvPr/>
          </p:nvSpPr>
          <p:spPr>
            <a:xfrm>
              <a:off x="9015683" y="4593847"/>
              <a:ext cx="1230917" cy="677004"/>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056EE35-D457-135C-6A7D-B002EF0FB47C}"/>
                </a:ext>
              </a:extLst>
            </p:cNvPr>
            <p:cNvSpPr/>
            <p:nvPr/>
          </p:nvSpPr>
          <p:spPr>
            <a:xfrm>
              <a:off x="9091884" y="4670047"/>
              <a:ext cx="1230917" cy="677004"/>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F0A2EF3-2D84-7A8C-39E6-72B7C369E049}"/>
                </a:ext>
              </a:extLst>
            </p:cNvPr>
            <p:cNvSpPr/>
            <p:nvPr/>
          </p:nvSpPr>
          <p:spPr>
            <a:xfrm>
              <a:off x="9187135" y="4734817"/>
              <a:ext cx="1230917" cy="677004"/>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dirty="0">
                  <a:solidFill>
                    <a:schemeClr val="tx1"/>
                  </a:solidFill>
                </a:rPr>
                <a:t>State s</a:t>
              </a:r>
            </a:p>
          </p:txBody>
        </p:sp>
        <p:cxnSp>
          <p:nvCxnSpPr>
            <p:cNvPr id="16" name="Straight Arrow Connector 15">
              <a:extLst>
                <a:ext uri="{FF2B5EF4-FFF2-40B4-BE49-F238E27FC236}">
                  <a16:creationId xmlns:a16="http://schemas.microsoft.com/office/drawing/2014/main" id="{32E9F1DB-CB15-F1A5-6299-7DD80CF89EC5}"/>
                </a:ext>
              </a:extLst>
            </p:cNvPr>
            <p:cNvCxnSpPr>
              <a:cxnSpLocks/>
              <a:stCxn id="4" idx="0"/>
              <a:endCxn id="22" idx="2"/>
            </p:cNvCxnSpPr>
            <p:nvPr/>
          </p:nvCxnSpPr>
          <p:spPr>
            <a:xfrm flipV="1">
              <a:off x="9554941" y="4144739"/>
              <a:ext cx="0" cy="37290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1039CD2-7BDB-7178-E926-DF1A630589D2}"/>
                </a:ext>
              </a:extLst>
            </p:cNvPr>
            <p:cNvCxnSpPr>
              <a:cxnSpLocks/>
              <a:stCxn id="22" idx="0"/>
            </p:cNvCxnSpPr>
            <p:nvPr/>
          </p:nvCxnSpPr>
          <p:spPr>
            <a:xfrm flipH="1" flipV="1">
              <a:off x="8102623" y="3161185"/>
              <a:ext cx="1452317" cy="457597"/>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B6505DD-2F43-3CEE-6C40-8D690712E2B7}"/>
                </a:ext>
              </a:extLst>
            </p:cNvPr>
            <p:cNvCxnSpPr>
              <a:cxnSpLocks/>
              <a:stCxn id="22" idx="0"/>
              <a:endCxn id="23" idx="2"/>
            </p:cNvCxnSpPr>
            <p:nvPr/>
          </p:nvCxnSpPr>
          <p:spPr>
            <a:xfrm flipV="1">
              <a:off x="9554941" y="3152950"/>
              <a:ext cx="0" cy="465832"/>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377EDBFE-D3D6-761B-6A95-BD1CF6F7AD3F}"/>
                    </a:ext>
                  </a:extLst>
                </p:cNvPr>
                <p:cNvSpPr/>
                <p:nvPr/>
              </p:nvSpPr>
              <p:spPr>
                <a:xfrm>
                  <a:off x="10573774" y="2610663"/>
                  <a:ext cx="1364200" cy="525957"/>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𝑄</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3</m:t>
                            </m:r>
                          </m:sub>
                        </m:sSub>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20" name="Rectangle 19">
                  <a:extLst>
                    <a:ext uri="{FF2B5EF4-FFF2-40B4-BE49-F238E27FC236}">
                      <a16:creationId xmlns:a16="http://schemas.microsoft.com/office/drawing/2014/main" id="{377EDBFE-D3D6-761B-6A95-BD1CF6F7AD3F}"/>
                    </a:ext>
                  </a:extLst>
                </p:cNvPr>
                <p:cNvSpPr>
                  <a:spLocks noRot="1" noChangeAspect="1" noMove="1" noResize="1" noEditPoints="1" noAdjustHandles="1" noChangeArrowheads="1" noChangeShapeType="1" noTextEdit="1"/>
                </p:cNvSpPr>
                <p:nvPr/>
              </p:nvSpPr>
              <p:spPr>
                <a:xfrm>
                  <a:off x="10573774" y="2610663"/>
                  <a:ext cx="1364200" cy="525957"/>
                </a:xfrm>
                <a:prstGeom prst="rect">
                  <a:avLst/>
                </a:prstGeom>
                <a:blipFill>
                  <a:blip r:embed="rId3"/>
                  <a:stretch>
                    <a:fillRect l="-2532" b="-12500"/>
                  </a:stretch>
                </a:blipFill>
                <a:ln>
                  <a:miter lim="800000"/>
                </a:ln>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059D6508-6A6E-35AD-A18E-47A15FC07864}"/>
                </a:ext>
              </a:extLst>
            </p:cNvPr>
            <p:cNvCxnSpPr>
              <a:cxnSpLocks/>
              <a:stCxn id="22" idx="0"/>
              <a:endCxn id="20" idx="2"/>
            </p:cNvCxnSpPr>
            <p:nvPr/>
          </p:nvCxnSpPr>
          <p:spPr>
            <a:xfrm flipV="1">
              <a:off x="9554941" y="3136621"/>
              <a:ext cx="1700934" cy="48216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063DC2C4-87FC-D4E7-A3D3-3EC0F0DCACA1}"/>
                </a:ext>
              </a:extLst>
            </p:cNvPr>
            <p:cNvSpPr/>
            <p:nvPr/>
          </p:nvSpPr>
          <p:spPr>
            <a:xfrm>
              <a:off x="8526240" y="3618782"/>
              <a:ext cx="2057400" cy="525957"/>
            </a:xfrm>
            <a:prstGeom prst="rect">
              <a:avLst/>
            </a:prstGeom>
            <a:solidFill>
              <a:schemeClr val="bg1">
                <a:lumMod val="75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Network – hidden layers</a:t>
              </a: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B36E6637-1394-378A-9B46-58602042D883}"/>
                    </a:ext>
                  </a:extLst>
                </p:cNvPr>
                <p:cNvSpPr/>
                <p:nvPr/>
              </p:nvSpPr>
              <p:spPr>
                <a:xfrm>
                  <a:off x="8872840" y="2626993"/>
                  <a:ext cx="1364200" cy="525957"/>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𝑸</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𝒔</m:t>
                        </m:r>
                        <m:r>
                          <a:rPr lang="en-US" b="1" i="1" smtClean="0">
                            <a:solidFill>
                              <a:schemeClr val="tx1"/>
                            </a:solidFill>
                            <a:latin typeface="Cambria Math" panose="02040503050406030204" pitchFamily="18" charset="0"/>
                          </a:rPr>
                          <m:t>,</m:t>
                        </m:r>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𝒂</m:t>
                            </m:r>
                          </m:e>
                          <m:sub>
                            <m:r>
                              <a:rPr lang="en-US" b="1" i="1" smtClean="0">
                                <a:solidFill>
                                  <a:schemeClr val="tx1"/>
                                </a:solidFill>
                                <a:latin typeface="Cambria Math" panose="02040503050406030204" pitchFamily="18" charset="0"/>
                              </a:rPr>
                              <m:t>𝟐</m:t>
                            </m:r>
                          </m:sub>
                        </m:sSub>
                        <m:r>
                          <a:rPr lang="en-US" b="1" i="1" smtClean="0">
                            <a:solidFill>
                              <a:schemeClr val="tx1"/>
                            </a:solidFill>
                            <a:latin typeface="Cambria Math" panose="02040503050406030204" pitchFamily="18" charset="0"/>
                          </a:rPr>
                          <m:t>)</m:t>
                        </m:r>
                      </m:oMath>
                    </m:oMathPara>
                  </a14:m>
                  <a:endParaRPr lang="en-US" b="1" dirty="0">
                    <a:solidFill>
                      <a:schemeClr val="tx1"/>
                    </a:solidFill>
                  </a:endParaRPr>
                </a:p>
              </p:txBody>
            </p:sp>
          </mc:Choice>
          <mc:Fallback xmlns="">
            <p:sp>
              <p:nvSpPr>
                <p:cNvPr id="23" name="Rectangle 22">
                  <a:extLst>
                    <a:ext uri="{FF2B5EF4-FFF2-40B4-BE49-F238E27FC236}">
                      <a16:creationId xmlns:a16="http://schemas.microsoft.com/office/drawing/2014/main" id="{B36E6637-1394-378A-9B46-58602042D883}"/>
                    </a:ext>
                  </a:extLst>
                </p:cNvPr>
                <p:cNvSpPr>
                  <a:spLocks noRot="1" noChangeAspect="1" noMove="1" noResize="1" noEditPoints="1" noAdjustHandles="1" noChangeArrowheads="1" noChangeShapeType="1" noTextEdit="1"/>
                </p:cNvSpPr>
                <p:nvPr/>
              </p:nvSpPr>
              <p:spPr>
                <a:xfrm>
                  <a:off x="8872840" y="2626993"/>
                  <a:ext cx="1364200" cy="525957"/>
                </a:xfrm>
                <a:prstGeom prst="rect">
                  <a:avLst/>
                </a:prstGeom>
                <a:blipFill>
                  <a:blip r:embed="rId4"/>
                  <a:stretch>
                    <a:fillRect l="-3797" b="-12500"/>
                  </a:stretch>
                </a:blipFill>
                <a:ln>
                  <a:miter lim="8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F3C0F64B-3537-57D5-D547-C4376F6BDF0E}"/>
                    </a:ext>
                  </a:extLst>
                </p:cNvPr>
                <p:cNvSpPr/>
                <p:nvPr/>
              </p:nvSpPr>
              <p:spPr>
                <a:xfrm>
                  <a:off x="7171906" y="2627639"/>
                  <a:ext cx="1364200" cy="525957"/>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𝑄</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24" name="Rectangle 23">
                  <a:extLst>
                    <a:ext uri="{FF2B5EF4-FFF2-40B4-BE49-F238E27FC236}">
                      <a16:creationId xmlns:a16="http://schemas.microsoft.com/office/drawing/2014/main" id="{F3C0F64B-3537-57D5-D547-C4376F6BDF0E}"/>
                    </a:ext>
                  </a:extLst>
                </p:cNvPr>
                <p:cNvSpPr>
                  <a:spLocks noRot="1" noChangeAspect="1" noMove="1" noResize="1" noEditPoints="1" noAdjustHandles="1" noChangeArrowheads="1" noChangeShapeType="1" noTextEdit="1"/>
                </p:cNvSpPr>
                <p:nvPr/>
              </p:nvSpPr>
              <p:spPr>
                <a:xfrm>
                  <a:off x="7171906" y="2627639"/>
                  <a:ext cx="1364200" cy="525957"/>
                </a:xfrm>
                <a:prstGeom prst="rect">
                  <a:avLst/>
                </a:prstGeom>
                <a:blipFill>
                  <a:blip r:embed="rId5"/>
                  <a:stretch>
                    <a:fillRect l="-1266" b="-12500"/>
                  </a:stretch>
                </a:blipFill>
                <a:ln>
                  <a:miter lim="800000"/>
                </a:ln>
              </p:spPr>
              <p:txBody>
                <a:bodyPr/>
                <a:lstStyle/>
                <a:p>
                  <a:r>
                    <a:rPr lang="en-US">
                      <a:noFill/>
                    </a:rPr>
                    <a:t> </a:t>
                  </a:r>
                </a:p>
              </p:txBody>
            </p:sp>
          </mc:Fallback>
        </mc:AlternateContent>
        <p:sp>
          <p:nvSpPr>
            <p:cNvPr id="25" name="Left Brace 24">
              <a:extLst>
                <a:ext uri="{FF2B5EF4-FFF2-40B4-BE49-F238E27FC236}">
                  <a16:creationId xmlns:a16="http://schemas.microsoft.com/office/drawing/2014/main" id="{D0CA7745-4C0C-30BA-E664-70F79DA39EFC}"/>
                </a:ext>
              </a:extLst>
            </p:cNvPr>
            <p:cNvSpPr/>
            <p:nvPr/>
          </p:nvSpPr>
          <p:spPr>
            <a:xfrm rot="5400000">
              <a:off x="9376283" y="-42897"/>
              <a:ext cx="357313" cy="5058058"/>
            </a:xfrm>
            <a:prstGeom prst="leftBrace">
              <a:avLst/>
            </a:prstGeom>
            <a:ln w="2540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1"/>
                </a:solidFill>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9AEC99B-612B-7754-5A8A-66FC78868D52}"/>
                    </a:ext>
                  </a:extLst>
                </p:cNvPr>
                <p:cNvSpPr txBox="1"/>
                <p:nvPr/>
              </p:nvSpPr>
              <p:spPr>
                <a:xfrm>
                  <a:off x="8445549" y="1692634"/>
                  <a:ext cx="2593604" cy="590116"/>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func>
                          <m:funcPr>
                            <m:ctrlPr>
                              <a:rPr lang="en-US" sz="2400" b="0" i="1" smtClean="0">
                                <a:solidFill>
                                  <a:schemeClr val="bg1"/>
                                </a:solidFill>
                                <a:latin typeface="Cambria Math" panose="02040503050406030204" pitchFamily="18" charset="0"/>
                              </a:rPr>
                            </m:ctrlPr>
                          </m:funcPr>
                          <m:fName>
                            <m:r>
                              <m:rPr>
                                <m:sty m:val="p"/>
                              </m:rPr>
                              <a:rPr lang="en-US" sz="2400" b="0" i="0" smtClean="0">
                                <a:solidFill>
                                  <a:schemeClr val="bg1"/>
                                </a:solidFill>
                                <a:latin typeface="Cambria Math" panose="02040503050406030204" pitchFamily="18" charset="0"/>
                              </a:rPr>
                              <m:t>max</m:t>
                            </m:r>
                          </m:fName>
                          <m:e>
                            <m:r>
                              <a:rPr lang="en-US" sz="2400" b="0" i="1" smtClean="0">
                                <a:solidFill>
                                  <a:schemeClr val="bg1"/>
                                </a:solidFill>
                                <a:latin typeface="Cambria Math" panose="02040503050406030204" pitchFamily="18" charset="0"/>
                              </a:rPr>
                              <m:t>𝑄</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𝑠</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𝑎</m:t>
                            </m:r>
                            <m:r>
                              <a:rPr lang="en-US" sz="2400" b="0" i="1" smtClean="0">
                                <a:solidFill>
                                  <a:schemeClr val="bg1"/>
                                </a:solidFill>
                                <a:latin typeface="Cambria Math" panose="02040503050406030204" pitchFamily="18" charset="0"/>
                              </a:rPr>
                              <m:t>)</m:t>
                            </m:r>
                          </m:e>
                        </m:func>
                      </m:oMath>
                    </m:oMathPara>
                  </a14:m>
                  <a:endParaRPr lang="en-US" sz="2400" dirty="0">
                    <a:solidFill>
                      <a:schemeClr val="bg1"/>
                    </a:solidFill>
                  </a:endParaRPr>
                </a:p>
              </p:txBody>
            </p:sp>
          </mc:Choice>
          <mc:Fallback xmlns="">
            <p:sp>
              <p:nvSpPr>
                <p:cNvPr id="26" name="TextBox 25">
                  <a:extLst>
                    <a:ext uri="{FF2B5EF4-FFF2-40B4-BE49-F238E27FC236}">
                      <a16:creationId xmlns:a16="http://schemas.microsoft.com/office/drawing/2014/main" id="{A9AEC99B-612B-7754-5A8A-66FC78868D52}"/>
                    </a:ext>
                  </a:extLst>
                </p:cNvPr>
                <p:cNvSpPr txBox="1">
                  <a:spLocks noRot="1" noChangeAspect="1" noMove="1" noResize="1" noEditPoints="1" noAdjustHandles="1" noChangeArrowheads="1" noChangeShapeType="1" noTextEdit="1"/>
                </p:cNvSpPr>
                <p:nvPr/>
              </p:nvSpPr>
              <p:spPr>
                <a:xfrm>
                  <a:off x="8445549" y="1692634"/>
                  <a:ext cx="2593604" cy="590116"/>
                </a:xfrm>
                <a:prstGeom prst="rect">
                  <a:avLst/>
                </a:prstGeom>
                <a:blipFill>
                  <a:blip r:embed="rId6"/>
                  <a:stretch>
                    <a:fillRect b="-23529"/>
                  </a:stretch>
                </a:blipFill>
              </p:spPr>
              <p:txBody>
                <a:bodyPr/>
                <a:lstStyle/>
                <a:p>
                  <a:r>
                    <a:rPr lang="en-US">
                      <a:noFill/>
                    </a:rPr>
                    <a:t> </a:t>
                  </a:r>
                </a:p>
              </p:txBody>
            </p:sp>
          </mc:Fallback>
        </mc:AlternateContent>
      </p:grpSp>
    </p:spTree>
    <p:extLst>
      <p:ext uri="{BB962C8B-B14F-4D97-AF65-F5344CB8AC3E}">
        <p14:creationId xmlns:p14="http://schemas.microsoft.com/office/powerpoint/2010/main" val="89856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D5F21D-BFCD-D156-5173-4A2CB07B30B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15B547FE-4249-55BB-717D-396BBF1F3564}"/>
                  </a:ext>
                </a:extLst>
              </p:cNvPr>
              <p:cNvSpPr>
                <a:spLocks noGrp="1"/>
              </p:cNvSpPr>
              <p:nvPr>
                <p:ph idx="1"/>
              </p:nvPr>
            </p:nvSpPr>
            <p:spPr>
              <a:xfrm>
                <a:off x="1674812" y="1905000"/>
                <a:ext cx="4058829" cy="4267200"/>
              </a:xfrm>
            </p:spPr>
            <p:txBody>
              <a:bodyPr>
                <a:normAutofit/>
              </a:bodyPr>
              <a:lstStyle/>
              <a:p>
                <a:pPr marL="73152" indent="0">
                  <a:buNone/>
                </a:pPr>
                <a:r>
                  <a:rPr lang="en-US" sz="2000" dirty="0"/>
                  <a:t>Algorithm</a:t>
                </a:r>
                <a:r>
                  <a:rPr lang="en-US" dirty="0"/>
                  <a:t>:</a:t>
                </a:r>
              </a:p>
              <a:p>
                <a:pPr marL="73152" indent="0">
                  <a:buNone/>
                </a:pPr>
                <a:r>
                  <a:rPr lang="en-US" sz="2000" dirty="0"/>
                  <a:t>At each state we will :</a:t>
                </a:r>
                <a:endParaRPr lang="en-US" dirty="0"/>
              </a:p>
              <a:p>
                <a:pPr marL="347472" lvl="1" indent="0">
                  <a:buClr>
                    <a:schemeClr val="bg1"/>
                  </a:buClr>
                  <a:buNone/>
                </a:pPr>
                <a:r>
                  <a:rPr lang="en-US" sz="1800" dirty="0"/>
                  <a:t>4. Create the target vector based on the values we’ve discovered</a:t>
                </a:r>
              </a:p>
              <a:p>
                <a:pPr marL="347472" lvl="1" indent="0">
                  <a:buClr>
                    <a:schemeClr val="bg1"/>
                  </a:buClr>
                  <a:buNone/>
                </a:pPr>
                <a:endParaRPr lang="en-US" sz="1800" dirty="0"/>
              </a:p>
              <a:p>
                <a:pPr marL="347472" lvl="1" indent="0">
                  <a:buClr>
                    <a:schemeClr val="bg1"/>
                  </a:buClr>
                  <a:buNone/>
                </a:pPr>
                <a:r>
                  <a:rPr lang="en-US" sz="1800" dirty="0"/>
                  <a:t>5. Perform backpropagation using output from step 1 and target vector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𝑠</m:t>
                        </m:r>
                      </m:sub>
                    </m:sSub>
                  </m:oMath>
                </a14:m>
                <a:endParaRPr lang="en-US" dirty="0"/>
              </a:p>
              <a:p>
                <a:pPr marL="347472" lvl="1" indent="0">
                  <a:buClr>
                    <a:schemeClr val="bg1"/>
                  </a:buClr>
                  <a:buNone/>
                </a:pPr>
                <a:endParaRPr lang="en-US" dirty="0"/>
              </a:p>
              <a:p>
                <a:pPr marL="576072" lvl="2" indent="0">
                  <a:buNone/>
                </a:pPr>
                <a:endParaRPr lang="en-US" dirty="0"/>
              </a:p>
              <a:p>
                <a:pPr marL="576072" lvl="2" indent="0">
                  <a:buNone/>
                </a:pPr>
                <a:r>
                  <a:rPr lang="en-US" dirty="0"/>
                  <a:t>	</a:t>
                </a:r>
              </a:p>
              <a:p>
                <a:pPr marL="576072" lvl="2" indent="0">
                  <a:buNone/>
                </a:pPr>
                <a:endParaRPr lang="en-US" dirty="0"/>
              </a:p>
              <a:p>
                <a:pPr marL="804672" lvl="3" indent="0">
                  <a:buNone/>
                </a:pPr>
                <a:endParaRPr lang="en-US" dirty="0"/>
              </a:p>
              <a:p>
                <a:pPr marL="804672" lvl="3" indent="0">
                  <a:buNone/>
                </a:pPr>
                <a:endParaRPr lang="en-US" dirty="0"/>
              </a:p>
              <a:p>
                <a:pPr marL="1090422" lvl="3" indent="-285750"/>
                <a:endParaRPr lang="en-US" sz="1600" dirty="0"/>
              </a:p>
              <a:p>
                <a:pPr marL="1090422" lvl="3" indent="-285750"/>
                <a:endParaRPr lang="en-US" dirty="0"/>
              </a:p>
              <a:p>
                <a:pPr marL="1090422" lvl="3" indent="-285750"/>
                <a:endParaRPr lang="en-US" dirty="0"/>
              </a:p>
              <a:p>
                <a:pPr marL="576072" lvl="2" indent="0">
                  <a:buNone/>
                </a:pPr>
                <a:endParaRPr lang="en-US" dirty="0"/>
              </a:p>
              <a:p>
                <a:pPr marL="804672" lvl="3" indent="0">
                  <a:buNone/>
                </a:pPr>
                <a:endParaRPr lang="en-US" dirty="0"/>
              </a:p>
              <a:p>
                <a:pPr lvl="2"/>
                <a:endParaRPr lang="ro-RO" dirty="0"/>
              </a:p>
              <a:p>
                <a:pPr lvl="1"/>
                <a:endParaRPr lang="en-US" dirty="0"/>
              </a:p>
              <a:p>
                <a:pPr lvl="8"/>
                <a:endParaRPr lang="en-US" dirty="0"/>
              </a:p>
              <a:p>
                <a:pPr lvl="1"/>
                <a:endParaRPr lang="en-US" dirty="0"/>
              </a:p>
            </p:txBody>
          </p:sp>
        </mc:Choice>
        <mc:Fallback xmlns="">
          <p:sp>
            <p:nvSpPr>
              <p:cNvPr id="9" name="Content Placeholder 8">
                <a:extLst>
                  <a:ext uri="{FF2B5EF4-FFF2-40B4-BE49-F238E27FC236}">
                    <a16:creationId xmlns:a16="http://schemas.microsoft.com/office/drawing/2014/main" id="{15B547FE-4249-55BB-717D-396BBF1F3564}"/>
                  </a:ext>
                </a:extLst>
              </p:cNvPr>
              <p:cNvSpPr>
                <a:spLocks noGrp="1" noRot="1" noChangeAspect="1" noMove="1" noResize="1" noEditPoints="1" noAdjustHandles="1" noChangeArrowheads="1" noChangeShapeType="1" noTextEdit="1"/>
              </p:cNvSpPr>
              <p:nvPr>
                <p:ph idx="1"/>
              </p:nvPr>
            </p:nvSpPr>
            <p:spPr>
              <a:xfrm>
                <a:off x="1674812" y="1905000"/>
                <a:ext cx="4058829" cy="4267200"/>
              </a:xfrm>
              <a:blipFill>
                <a:blip r:embed="rId2"/>
                <a:stretch>
                  <a:fillRect t="-1780"/>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BE701A03-377D-63A9-C97F-5F113070DE19}"/>
              </a:ext>
            </a:extLst>
          </p:cNvPr>
          <p:cNvSpPr>
            <a:spLocks noGrp="1"/>
          </p:cNvSpPr>
          <p:nvPr>
            <p:ph type="title"/>
          </p:nvPr>
        </p:nvSpPr>
        <p:spPr/>
        <p:txBody>
          <a:bodyPr/>
          <a:lstStyle/>
          <a:p>
            <a:r>
              <a:rPr lang="en-US" dirty="0"/>
              <a:t>Reinforcement Learning using Neural Networks</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CCFF7B9-4FC2-D74F-1698-CDE949DCB8C2}"/>
                  </a:ext>
                </a:extLst>
              </p:cNvPr>
              <p:cNvSpPr txBox="1"/>
              <p:nvPr/>
            </p:nvSpPr>
            <p:spPr>
              <a:xfrm>
                <a:off x="6622061" y="5648144"/>
                <a:ext cx="6107502" cy="4846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𝑹</m:t>
                      </m:r>
                      <m:d>
                        <m:dPr>
                          <m:ctrlPr>
                            <a:rPr lang="en-US" b="1" i="1">
                              <a:solidFill>
                                <a:schemeClr val="tx1"/>
                              </a:solidFill>
                              <a:latin typeface="Cambria Math" panose="02040503050406030204" pitchFamily="18" charset="0"/>
                            </a:rPr>
                          </m:ctrlPr>
                        </m:dPr>
                        <m:e>
                          <m:r>
                            <a:rPr lang="en-US" b="1" i="1">
                              <a:solidFill>
                                <a:schemeClr val="tx1"/>
                              </a:solidFill>
                              <a:latin typeface="Cambria Math" panose="02040503050406030204" pitchFamily="18" charset="0"/>
                            </a:rPr>
                            <m:t>𝒔</m:t>
                          </m:r>
                          <m:r>
                            <a:rPr lang="en-US" b="1"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𝒂</m:t>
                          </m:r>
                          <m:r>
                            <a:rPr lang="en-US" b="1" i="1">
                              <a:solidFill>
                                <a:schemeClr val="tx1"/>
                              </a:solidFill>
                              <a:latin typeface="Cambria Math" panose="02040503050406030204" pitchFamily="18" charset="0"/>
                            </a:rPr>
                            <m:t>,</m:t>
                          </m:r>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𝒔</m:t>
                              </m:r>
                            </m:e>
                            <m:sup>
                              <m:r>
                                <a:rPr lang="en-US" b="1" i="1">
                                  <a:solidFill>
                                    <a:schemeClr val="tx1"/>
                                  </a:solidFill>
                                  <a:latin typeface="Cambria Math" panose="02040503050406030204" pitchFamily="18" charset="0"/>
                                </a:rPr>
                                <m:t>′</m:t>
                              </m:r>
                            </m:sup>
                          </m:sSup>
                        </m:e>
                      </m:d>
                      <m:r>
                        <a:rPr lang="en-US" i="1">
                          <a:latin typeface="Cambria Math" panose="02040503050406030204" pitchFamily="18" charset="0"/>
                        </a:rPr>
                        <m:t>+</m:t>
                      </m:r>
                      <m:func>
                        <m:funcPr>
                          <m:ctrlPr>
                            <a:rPr lang="en-US" b="1" i="1">
                              <a:latin typeface="Cambria Math" panose="02040503050406030204" pitchFamily="18" charset="0"/>
                            </a:rPr>
                          </m:ctrlPr>
                        </m:funcPr>
                        <m:fName>
                          <m:r>
                            <a:rPr lang="en-US" b="1" i="1">
                              <a:latin typeface="Cambria Math" panose="02040503050406030204" pitchFamily="18" charset="0"/>
                            </a:rPr>
                            <m:t>𝜸</m:t>
                          </m:r>
                          <m:limLow>
                            <m:limLowPr>
                              <m:ctrlPr>
                                <a:rPr lang="en-US" b="1" i="1" smtClean="0">
                                  <a:solidFill>
                                    <a:schemeClr val="bg1"/>
                                  </a:solidFill>
                                  <a:latin typeface="Cambria Math" panose="02040503050406030204" pitchFamily="18" charset="0"/>
                                </a:rPr>
                              </m:ctrlPr>
                            </m:limLowPr>
                            <m:e>
                              <m:r>
                                <a:rPr lang="en-US" b="1" i="1">
                                  <a:solidFill>
                                    <a:schemeClr val="bg1"/>
                                  </a:solidFill>
                                  <a:latin typeface="Cambria Math" panose="02040503050406030204" pitchFamily="18" charset="0"/>
                                </a:rPr>
                                <m:t>𝒎𝒂𝒙</m:t>
                              </m:r>
                            </m:e>
                            <m:lim>
                              <m:r>
                                <a:rPr lang="en-US" b="1" i="1">
                                  <a:solidFill>
                                    <a:schemeClr val="bg1"/>
                                  </a:solidFill>
                                  <a:latin typeface="Cambria Math" panose="02040503050406030204" pitchFamily="18" charset="0"/>
                                </a:rPr>
                                <m:t>𝒂</m:t>
                              </m:r>
                              <m:r>
                                <a:rPr lang="en-US" b="1" i="1" smtClean="0">
                                  <a:solidFill>
                                    <a:schemeClr val="bg1"/>
                                  </a:solidFill>
                                  <a:latin typeface="Cambria Math" panose="02040503050406030204" pitchFamily="18" charset="0"/>
                                </a:rPr>
                                <m:t>′</m:t>
                              </m:r>
                            </m:lim>
                          </m:limLow>
                        </m:fName>
                        <m:e>
                          <m:sSup>
                            <m:sSupPr>
                              <m:ctrlPr>
                                <a:rPr lang="en-US" b="1" i="1" smtClean="0">
                                  <a:solidFill>
                                    <a:schemeClr val="bg1"/>
                                  </a:solidFill>
                                  <a:latin typeface="Cambria Math" panose="02040503050406030204" pitchFamily="18" charset="0"/>
                                </a:rPr>
                              </m:ctrlPr>
                            </m:sSupPr>
                            <m:e>
                              <m:r>
                                <a:rPr lang="en-US" b="1" i="1">
                                  <a:solidFill>
                                    <a:schemeClr val="bg1"/>
                                  </a:solidFill>
                                  <a:latin typeface="Cambria Math" panose="02040503050406030204" pitchFamily="18" charset="0"/>
                                </a:rPr>
                                <m:t>𝑸</m:t>
                              </m:r>
                            </m:e>
                            <m:sup/>
                          </m:sSup>
                          <m:d>
                            <m:dPr>
                              <m:ctrlPr>
                                <a:rPr lang="en-US" b="1" i="1">
                                  <a:solidFill>
                                    <a:schemeClr val="bg1"/>
                                  </a:solidFill>
                                  <a:latin typeface="Cambria Math" panose="02040503050406030204" pitchFamily="18" charset="0"/>
                                </a:rPr>
                              </m:ctrlPr>
                            </m:dPr>
                            <m:e>
                              <m:sSup>
                                <m:sSupPr>
                                  <m:ctrlPr>
                                    <a:rPr lang="en-US" b="1" i="1">
                                      <a:solidFill>
                                        <a:schemeClr val="bg1"/>
                                      </a:solidFill>
                                      <a:latin typeface="Cambria Math" panose="02040503050406030204" pitchFamily="18" charset="0"/>
                                    </a:rPr>
                                  </m:ctrlPr>
                                </m:sSupPr>
                                <m:e>
                                  <m:r>
                                    <a:rPr lang="en-US" b="1" i="1">
                                      <a:solidFill>
                                        <a:schemeClr val="bg1"/>
                                      </a:solidFill>
                                      <a:latin typeface="Cambria Math" panose="02040503050406030204" pitchFamily="18" charset="0"/>
                                    </a:rPr>
                                    <m:t>𝒔</m:t>
                                  </m:r>
                                </m:e>
                                <m:sup>
                                  <m:r>
                                    <a:rPr lang="en-US" b="1" i="1">
                                      <a:solidFill>
                                        <a:schemeClr val="bg1"/>
                                      </a:solidFill>
                                      <a:latin typeface="Cambria Math" panose="02040503050406030204" pitchFamily="18" charset="0"/>
                                    </a:rPr>
                                    <m:t>′</m:t>
                                  </m:r>
                                </m:sup>
                              </m:sSup>
                              <m:r>
                                <a:rPr lang="en-US" b="1" i="1">
                                  <a:solidFill>
                                    <a:schemeClr val="bg1"/>
                                  </a:solidFill>
                                  <a:latin typeface="Cambria Math" panose="02040503050406030204" pitchFamily="18" charset="0"/>
                                </a:rPr>
                                <m:t>,</m:t>
                              </m:r>
                              <m:sSup>
                                <m:sSupPr>
                                  <m:ctrlPr>
                                    <a:rPr lang="en-US" b="1" i="1">
                                      <a:solidFill>
                                        <a:schemeClr val="bg1"/>
                                      </a:solidFill>
                                      <a:latin typeface="Cambria Math" panose="02040503050406030204" pitchFamily="18" charset="0"/>
                                    </a:rPr>
                                  </m:ctrlPr>
                                </m:sSupPr>
                                <m:e>
                                  <m:r>
                                    <a:rPr lang="en-US" b="1" i="1">
                                      <a:solidFill>
                                        <a:schemeClr val="bg1"/>
                                      </a:solidFill>
                                      <a:latin typeface="Cambria Math" panose="02040503050406030204" pitchFamily="18" charset="0"/>
                                    </a:rPr>
                                    <m:t>𝒂</m:t>
                                  </m:r>
                                </m:e>
                                <m:sup>
                                  <m:r>
                                    <a:rPr lang="en-US" b="1" i="1">
                                      <a:solidFill>
                                        <a:schemeClr val="bg1"/>
                                      </a:solidFill>
                                      <a:latin typeface="Cambria Math" panose="02040503050406030204" pitchFamily="18" charset="0"/>
                                    </a:rPr>
                                    <m:t>′</m:t>
                                  </m:r>
                                </m:sup>
                              </m:sSup>
                            </m:e>
                          </m:d>
                        </m:e>
                      </m:func>
                    </m:oMath>
                  </m:oMathPara>
                </a14:m>
                <a:endParaRPr lang="en-US" dirty="0"/>
              </a:p>
            </p:txBody>
          </p:sp>
        </mc:Choice>
        <mc:Fallback xmlns="">
          <p:sp>
            <p:nvSpPr>
              <p:cNvPr id="40" name="TextBox 39">
                <a:extLst>
                  <a:ext uri="{FF2B5EF4-FFF2-40B4-BE49-F238E27FC236}">
                    <a16:creationId xmlns:a16="http://schemas.microsoft.com/office/drawing/2014/main" id="{FCCFF7B9-4FC2-D74F-1698-CDE949DCB8C2}"/>
                  </a:ext>
                </a:extLst>
              </p:cNvPr>
              <p:cNvSpPr txBox="1">
                <a:spLocks noRot="1" noChangeAspect="1" noMove="1" noResize="1" noEditPoints="1" noAdjustHandles="1" noChangeArrowheads="1" noChangeShapeType="1" noTextEdit="1"/>
              </p:cNvSpPr>
              <p:nvPr/>
            </p:nvSpPr>
            <p:spPr>
              <a:xfrm>
                <a:off x="6622061" y="5648144"/>
                <a:ext cx="6107502" cy="4846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2447DE3C-F7C7-0249-B7C4-F746189A2289}"/>
                  </a:ext>
                </a:extLst>
              </p:cNvPr>
              <p:cNvSpPr/>
              <p:nvPr/>
            </p:nvSpPr>
            <p:spPr>
              <a:xfrm>
                <a:off x="10975021" y="2456802"/>
                <a:ext cx="981873" cy="378554"/>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𝑄</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3</m:t>
                          </m:r>
                        </m:sub>
                      </m:sSub>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6" name="Rectangle 5">
                <a:extLst>
                  <a:ext uri="{FF2B5EF4-FFF2-40B4-BE49-F238E27FC236}">
                    <a16:creationId xmlns:a16="http://schemas.microsoft.com/office/drawing/2014/main" id="{2447DE3C-F7C7-0249-B7C4-F746189A2289}"/>
                  </a:ext>
                </a:extLst>
              </p:cNvPr>
              <p:cNvSpPr>
                <a:spLocks noRot="1" noChangeAspect="1" noMove="1" noResize="1" noEditPoints="1" noAdjustHandles="1" noChangeArrowheads="1" noChangeShapeType="1" noTextEdit="1"/>
              </p:cNvSpPr>
              <p:nvPr/>
            </p:nvSpPr>
            <p:spPr>
              <a:xfrm>
                <a:off x="10975021" y="2456802"/>
                <a:ext cx="981873" cy="378554"/>
              </a:xfrm>
              <a:prstGeom prst="rect">
                <a:avLst/>
              </a:prstGeom>
              <a:blipFill>
                <a:blip r:embed="rId4"/>
                <a:stretch>
                  <a:fillRect l="-2532" b="-15625"/>
                </a:stretch>
              </a:blipFill>
              <a:ln>
                <a:miter lim="8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8AE1CCBE-DA5F-E8DB-EFCC-0FBAFAED90F4}"/>
                  </a:ext>
                </a:extLst>
              </p:cNvPr>
              <p:cNvSpPr/>
              <p:nvPr/>
            </p:nvSpPr>
            <p:spPr>
              <a:xfrm>
                <a:off x="7618412" y="2456802"/>
                <a:ext cx="3200400" cy="378554"/>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rPr>
                        <m:t>𝑹</m:t>
                      </m:r>
                      <m:d>
                        <m:dPr>
                          <m:ctrlPr>
                            <a:rPr lang="en-US" b="1" i="1">
                              <a:solidFill>
                                <a:schemeClr val="tx1"/>
                              </a:solidFill>
                              <a:latin typeface="Cambria Math" panose="02040503050406030204" pitchFamily="18" charset="0"/>
                            </a:rPr>
                          </m:ctrlPr>
                        </m:dPr>
                        <m:e>
                          <m:r>
                            <a:rPr lang="en-US" b="1" i="1">
                              <a:solidFill>
                                <a:schemeClr val="tx1"/>
                              </a:solidFill>
                              <a:latin typeface="Cambria Math" panose="02040503050406030204" pitchFamily="18" charset="0"/>
                            </a:rPr>
                            <m:t>𝒔</m:t>
                          </m:r>
                          <m:r>
                            <a:rPr lang="en-US" b="1"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𝒂</m:t>
                          </m:r>
                          <m:r>
                            <a:rPr lang="en-US" b="1" i="1">
                              <a:solidFill>
                                <a:schemeClr val="tx1"/>
                              </a:solidFill>
                              <a:latin typeface="Cambria Math" panose="02040503050406030204" pitchFamily="18" charset="0"/>
                            </a:rPr>
                            <m:t>,</m:t>
                          </m:r>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𝒔</m:t>
                              </m:r>
                            </m:e>
                            <m:sup>
                              <m:r>
                                <a:rPr lang="en-US" b="1" i="1">
                                  <a:solidFill>
                                    <a:schemeClr val="tx1"/>
                                  </a:solidFill>
                                  <a:latin typeface="Cambria Math" panose="02040503050406030204" pitchFamily="18" charset="0"/>
                                </a:rPr>
                                <m:t>′</m:t>
                              </m:r>
                            </m:sup>
                          </m:sSup>
                        </m:e>
                      </m:d>
                      <m:r>
                        <a:rPr lang="en-US" i="1">
                          <a:solidFill>
                            <a:schemeClr val="tx1"/>
                          </a:solidFill>
                          <a:latin typeface="Cambria Math" panose="02040503050406030204" pitchFamily="18" charset="0"/>
                        </a:rPr>
                        <m:t>+</m:t>
                      </m:r>
                      <m:func>
                        <m:funcPr>
                          <m:ctrlPr>
                            <a:rPr lang="en-US" b="1" i="1">
                              <a:solidFill>
                                <a:schemeClr val="tx1"/>
                              </a:solidFill>
                              <a:latin typeface="Cambria Math" panose="02040503050406030204" pitchFamily="18" charset="0"/>
                            </a:rPr>
                          </m:ctrlPr>
                        </m:funcPr>
                        <m:fName>
                          <m:r>
                            <a:rPr lang="en-US" b="1" i="1">
                              <a:solidFill>
                                <a:schemeClr val="tx1"/>
                              </a:solidFill>
                              <a:latin typeface="Cambria Math" panose="02040503050406030204" pitchFamily="18" charset="0"/>
                            </a:rPr>
                            <m:t>𝜸</m:t>
                          </m:r>
                          <m:limLow>
                            <m:limLowPr>
                              <m:ctrlPr>
                                <a:rPr lang="en-US" b="1" i="1">
                                  <a:solidFill>
                                    <a:schemeClr val="tx1"/>
                                  </a:solidFill>
                                  <a:latin typeface="Cambria Math" panose="02040503050406030204" pitchFamily="18" charset="0"/>
                                </a:rPr>
                              </m:ctrlPr>
                            </m:limLowPr>
                            <m:e>
                              <m:r>
                                <a:rPr lang="en-US" b="1" i="1">
                                  <a:solidFill>
                                    <a:schemeClr val="tx1"/>
                                  </a:solidFill>
                                  <a:latin typeface="Cambria Math" panose="02040503050406030204" pitchFamily="18" charset="0"/>
                                </a:rPr>
                                <m:t>𝒎𝒂𝒙</m:t>
                              </m:r>
                            </m:e>
                            <m:lim>
                              <m:r>
                                <a:rPr lang="en-US" b="1" i="1">
                                  <a:solidFill>
                                    <a:schemeClr val="tx1"/>
                                  </a:solidFill>
                                  <a:latin typeface="Cambria Math" panose="02040503050406030204" pitchFamily="18" charset="0"/>
                                </a:rPr>
                                <m:t>𝒂</m:t>
                              </m:r>
                              <m:r>
                                <a:rPr lang="en-US" b="1" i="1">
                                  <a:solidFill>
                                    <a:schemeClr val="tx1"/>
                                  </a:solidFill>
                                  <a:latin typeface="Cambria Math" panose="02040503050406030204" pitchFamily="18" charset="0"/>
                                </a:rPr>
                                <m:t>′</m:t>
                              </m:r>
                            </m:lim>
                          </m:limLow>
                        </m:fName>
                        <m:e>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𝑸</m:t>
                              </m:r>
                            </m:e>
                            <m:sup/>
                          </m:sSup>
                          <m:d>
                            <m:dPr>
                              <m:ctrlPr>
                                <a:rPr lang="en-US" b="1" i="1">
                                  <a:solidFill>
                                    <a:schemeClr val="tx1"/>
                                  </a:solidFill>
                                  <a:latin typeface="Cambria Math" panose="02040503050406030204" pitchFamily="18" charset="0"/>
                                </a:rPr>
                              </m:ctrlPr>
                            </m:dPr>
                            <m:e>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𝒔</m:t>
                                  </m:r>
                                </m:e>
                                <m:sup>
                                  <m:r>
                                    <a:rPr lang="en-US" b="1" i="1">
                                      <a:solidFill>
                                        <a:schemeClr val="tx1"/>
                                      </a:solidFill>
                                      <a:latin typeface="Cambria Math" panose="02040503050406030204" pitchFamily="18" charset="0"/>
                                    </a:rPr>
                                    <m:t>′</m:t>
                                  </m:r>
                                </m:sup>
                              </m:sSup>
                              <m:r>
                                <a:rPr lang="en-US" b="1" i="1">
                                  <a:solidFill>
                                    <a:schemeClr val="tx1"/>
                                  </a:solidFill>
                                  <a:latin typeface="Cambria Math" panose="02040503050406030204" pitchFamily="18" charset="0"/>
                                </a:rPr>
                                <m:t>,</m:t>
                              </m:r>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𝒂</m:t>
                                  </m:r>
                                </m:e>
                                <m:sup>
                                  <m:r>
                                    <a:rPr lang="en-US" b="1" i="1">
                                      <a:solidFill>
                                        <a:schemeClr val="tx1"/>
                                      </a:solidFill>
                                      <a:latin typeface="Cambria Math" panose="02040503050406030204" pitchFamily="18" charset="0"/>
                                    </a:rPr>
                                    <m:t>′</m:t>
                                  </m:r>
                                </m:sup>
                              </m:sSup>
                            </m:e>
                          </m:d>
                        </m:e>
                      </m:func>
                    </m:oMath>
                  </m:oMathPara>
                </a14:m>
                <a:endParaRPr lang="en-US" b="1" dirty="0">
                  <a:solidFill>
                    <a:schemeClr val="tx1"/>
                  </a:solidFill>
                </a:endParaRPr>
              </a:p>
            </p:txBody>
          </p:sp>
        </mc:Choice>
        <mc:Fallback xmlns="">
          <p:sp>
            <p:nvSpPr>
              <p:cNvPr id="7" name="Rectangle 6">
                <a:extLst>
                  <a:ext uri="{FF2B5EF4-FFF2-40B4-BE49-F238E27FC236}">
                    <a16:creationId xmlns:a16="http://schemas.microsoft.com/office/drawing/2014/main" id="{8AE1CCBE-DA5F-E8DB-EFCC-0FBAFAED90F4}"/>
                  </a:ext>
                </a:extLst>
              </p:cNvPr>
              <p:cNvSpPr>
                <a:spLocks noRot="1" noChangeAspect="1" noMove="1" noResize="1" noEditPoints="1" noAdjustHandles="1" noChangeArrowheads="1" noChangeShapeType="1" noTextEdit="1"/>
              </p:cNvSpPr>
              <p:nvPr/>
            </p:nvSpPr>
            <p:spPr>
              <a:xfrm>
                <a:off x="7618412" y="2456802"/>
                <a:ext cx="3200400" cy="378554"/>
              </a:xfrm>
              <a:prstGeom prst="rect">
                <a:avLst/>
              </a:prstGeom>
              <a:blipFill>
                <a:blip r:embed="rId5"/>
                <a:stretch>
                  <a:fillRect b="-12500"/>
                </a:stretch>
              </a:blipFill>
              <a:ln>
                <a:miter lim="8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43B1C343-FCA9-BCB1-7C35-B3960246A6BA}"/>
                  </a:ext>
                </a:extLst>
              </p:cNvPr>
              <p:cNvSpPr/>
              <p:nvPr/>
            </p:nvSpPr>
            <p:spPr>
              <a:xfrm>
                <a:off x="6425255" y="2456802"/>
                <a:ext cx="981873" cy="378554"/>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𝑄</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𝑎</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8" name="Rectangle 7">
                <a:extLst>
                  <a:ext uri="{FF2B5EF4-FFF2-40B4-BE49-F238E27FC236}">
                    <a16:creationId xmlns:a16="http://schemas.microsoft.com/office/drawing/2014/main" id="{43B1C343-FCA9-BCB1-7C35-B3960246A6BA}"/>
                  </a:ext>
                </a:extLst>
              </p:cNvPr>
              <p:cNvSpPr>
                <a:spLocks noRot="1" noChangeAspect="1" noMove="1" noResize="1" noEditPoints="1" noAdjustHandles="1" noChangeArrowheads="1" noChangeShapeType="1" noTextEdit="1"/>
              </p:cNvSpPr>
              <p:nvPr/>
            </p:nvSpPr>
            <p:spPr>
              <a:xfrm>
                <a:off x="6425255" y="2456802"/>
                <a:ext cx="981873" cy="378554"/>
              </a:xfrm>
              <a:prstGeom prst="rect">
                <a:avLst/>
              </a:prstGeom>
              <a:blipFill>
                <a:blip r:embed="rId6"/>
                <a:stretch>
                  <a:fillRect l="-1266" b="-15625"/>
                </a:stretch>
              </a:blipFill>
              <a:ln>
                <a:miter lim="800000"/>
              </a:ln>
            </p:spPr>
            <p:txBody>
              <a:bodyPr/>
              <a:lstStyle/>
              <a:p>
                <a:r>
                  <a:rPr lang="en-US">
                    <a:noFill/>
                  </a:rPr>
                  <a:t> </a:t>
                </a:r>
              </a:p>
            </p:txBody>
          </p:sp>
        </mc:Fallback>
      </mc:AlternateContent>
      <p:sp>
        <p:nvSpPr>
          <p:cNvPr id="10" name="Left Bracket 9">
            <a:extLst>
              <a:ext uri="{FF2B5EF4-FFF2-40B4-BE49-F238E27FC236}">
                <a16:creationId xmlns:a16="http://schemas.microsoft.com/office/drawing/2014/main" id="{FA6849E1-33C0-D3EC-7F96-5A50B87C600C}"/>
              </a:ext>
            </a:extLst>
          </p:cNvPr>
          <p:cNvSpPr/>
          <p:nvPr/>
        </p:nvSpPr>
        <p:spPr>
          <a:xfrm>
            <a:off x="6252146" y="2332019"/>
            <a:ext cx="52320" cy="628121"/>
          </a:xfrm>
          <a:prstGeom prst="leftBracket">
            <a:avLst/>
          </a:prstGeom>
          <a:ln w="2540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7C73E1BA-18B0-4794-E523-89A3279C1B10}"/>
              </a:ext>
            </a:extLst>
          </p:cNvPr>
          <p:cNvCxnSpPr>
            <a:cxnSpLocks/>
            <a:stCxn id="33" idx="0"/>
            <a:endCxn id="8" idx="2"/>
          </p:cNvCxnSpPr>
          <p:nvPr/>
        </p:nvCxnSpPr>
        <p:spPr>
          <a:xfrm flipH="1" flipV="1">
            <a:off x="6916192" y="2835356"/>
            <a:ext cx="186039" cy="1716020"/>
          </a:xfrm>
          <a:prstGeom prst="straightConnector1">
            <a:avLst/>
          </a:prstGeom>
          <a:ln w="25400">
            <a:solidFill>
              <a:schemeClr val="bg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8081533-F69C-E4ED-72CF-4B40580E0DAD}"/>
              </a:ext>
            </a:extLst>
          </p:cNvPr>
          <p:cNvCxnSpPr>
            <a:cxnSpLocks/>
            <a:stCxn id="33" idx="0"/>
            <a:endCxn id="6" idx="2"/>
          </p:cNvCxnSpPr>
          <p:nvPr/>
        </p:nvCxnSpPr>
        <p:spPr>
          <a:xfrm flipV="1">
            <a:off x="7102231" y="2835356"/>
            <a:ext cx="4363727" cy="1716020"/>
          </a:xfrm>
          <a:prstGeom prst="straightConnector1">
            <a:avLst/>
          </a:prstGeom>
          <a:ln w="25400">
            <a:solidFill>
              <a:schemeClr val="bg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8610D66-DE2E-9318-2F4E-C4AA2CC179E9}"/>
              </a:ext>
            </a:extLst>
          </p:cNvPr>
          <p:cNvSpPr txBox="1"/>
          <p:nvPr/>
        </p:nvSpPr>
        <p:spPr>
          <a:xfrm>
            <a:off x="5359195" y="4551376"/>
            <a:ext cx="3486072" cy="923330"/>
          </a:xfrm>
          <a:prstGeom prst="rect">
            <a:avLst/>
          </a:prstGeom>
          <a:noFill/>
        </p:spPr>
        <p:txBody>
          <a:bodyPr wrap="square" rtlCol="0">
            <a:spAutoFit/>
          </a:bodyPr>
          <a:lstStyle/>
          <a:p>
            <a:pPr>
              <a:lnSpc>
                <a:spcPct val="90000"/>
              </a:lnSpc>
            </a:pPr>
            <a:r>
              <a:rPr lang="en-US" sz="2000" dirty="0">
                <a:solidFill>
                  <a:schemeClr val="bg1"/>
                </a:solidFill>
              </a:rPr>
              <a:t>Actions that were not taken. Target values are the ones obtained in step1</a:t>
            </a:r>
          </a:p>
        </p:txBody>
      </p:sp>
      <p:sp>
        <p:nvSpPr>
          <p:cNvPr id="34" name="Left Bracket 33">
            <a:extLst>
              <a:ext uri="{FF2B5EF4-FFF2-40B4-BE49-F238E27FC236}">
                <a16:creationId xmlns:a16="http://schemas.microsoft.com/office/drawing/2014/main" id="{618C97F6-66DD-E4BE-583A-9BEB49E81633}"/>
              </a:ext>
            </a:extLst>
          </p:cNvPr>
          <p:cNvSpPr/>
          <p:nvPr/>
        </p:nvSpPr>
        <p:spPr>
          <a:xfrm rot="10800000">
            <a:off x="11956894" y="2332019"/>
            <a:ext cx="52320" cy="628121"/>
          </a:xfrm>
          <a:prstGeom prst="leftBracket">
            <a:avLst/>
          </a:prstGeom>
          <a:ln w="2540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65C8F35-814C-A17F-FA66-7C6D632F61B8}"/>
                  </a:ext>
                </a:extLst>
              </p:cNvPr>
              <p:cNvSpPr txBox="1"/>
              <p:nvPr/>
            </p:nvSpPr>
            <p:spPr>
              <a:xfrm>
                <a:off x="5339207" y="2525583"/>
                <a:ext cx="108279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𝑡</m:t>
                          </m:r>
                        </m:e>
                        <m:sub>
                          <m:r>
                            <a:rPr lang="en-US" i="1">
                              <a:solidFill>
                                <a:schemeClr val="bg1"/>
                              </a:solidFill>
                              <a:latin typeface="Cambria Math" panose="02040503050406030204" pitchFamily="18" charset="0"/>
                            </a:rPr>
                            <m:t>𝑠</m:t>
                          </m:r>
                        </m:sub>
                      </m:sSub>
                      <m:r>
                        <a:rPr lang="en-US" b="0" i="1" smtClean="0">
                          <a:solidFill>
                            <a:schemeClr val="bg1"/>
                          </a:solidFill>
                          <a:latin typeface="Cambria Math" panose="02040503050406030204" pitchFamily="18" charset="0"/>
                        </a:rPr>
                        <m:t>=</m:t>
                      </m:r>
                    </m:oMath>
                  </m:oMathPara>
                </a14:m>
                <a:endParaRPr lang="en-US" dirty="0"/>
              </a:p>
            </p:txBody>
          </p:sp>
        </mc:Choice>
        <mc:Fallback xmlns="">
          <p:sp>
            <p:nvSpPr>
              <p:cNvPr id="36" name="TextBox 35">
                <a:extLst>
                  <a:ext uri="{FF2B5EF4-FFF2-40B4-BE49-F238E27FC236}">
                    <a16:creationId xmlns:a16="http://schemas.microsoft.com/office/drawing/2014/main" id="{665C8F35-814C-A17F-FA66-7C6D632F61B8}"/>
                  </a:ext>
                </a:extLst>
              </p:cNvPr>
              <p:cNvSpPr txBox="1">
                <a:spLocks noRot="1" noChangeAspect="1" noMove="1" noResize="1" noEditPoints="1" noAdjustHandles="1" noChangeArrowheads="1" noChangeShapeType="1" noTextEdit="1"/>
              </p:cNvSpPr>
              <p:nvPr/>
            </p:nvSpPr>
            <p:spPr>
              <a:xfrm>
                <a:off x="5339207" y="2525583"/>
                <a:ext cx="1082796" cy="369332"/>
              </a:xfrm>
              <a:prstGeom prst="rect">
                <a:avLst/>
              </a:prstGeom>
              <a:blipFill>
                <a:blip r:embed="rId7"/>
                <a:stretch>
                  <a:fillRect/>
                </a:stretch>
              </a:blipFill>
            </p:spPr>
            <p:txBody>
              <a:bodyPr/>
              <a:lstStyle/>
              <a:p>
                <a:r>
                  <a:rPr lang="en-US">
                    <a:noFill/>
                  </a:rPr>
                  <a:t> </a:t>
                </a:r>
              </a:p>
            </p:txBody>
          </p:sp>
        </mc:Fallback>
      </mc:AlternateContent>
      <p:sp>
        <p:nvSpPr>
          <p:cNvPr id="38" name="TextBox 37">
            <a:extLst>
              <a:ext uri="{FF2B5EF4-FFF2-40B4-BE49-F238E27FC236}">
                <a16:creationId xmlns:a16="http://schemas.microsoft.com/office/drawing/2014/main" id="{084FFBF8-79D5-BFD5-0CBD-A9C83DBEEA46}"/>
              </a:ext>
            </a:extLst>
          </p:cNvPr>
          <p:cNvSpPr txBox="1"/>
          <p:nvPr/>
        </p:nvSpPr>
        <p:spPr>
          <a:xfrm>
            <a:off x="9155917" y="4551376"/>
            <a:ext cx="3325789" cy="923330"/>
          </a:xfrm>
          <a:prstGeom prst="rect">
            <a:avLst/>
          </a:prstGeom>
          <a:noFill/>
        </p:spPr>
        <p:txBody>
          <a:bodyPr wrap="square" rtlCol="0">
            <a:spAutoFit/>
          </a:bodyPr>
          <a:lstStyle/>
          <a:p>
            <a:pPr>
              <a:lnSpc>
                <a:spcPct val="90000"/>
              </a:lnSpc>
            </a:pPr>
            <a:r>
              <a:rPr lang="en-US" sz="2000" dirty="0">
                <a:solidFill>
                  <a:schemeClr val="bg1"/>
                </a:solidFill>
              </a:rPr>
              <a:t>Action taken: target is computed based on new data (reward)</a:t>
            </a:r>
          </a:p>
        </p:txBody>
      </p:sp>
      <p:cxnSp>
        <p:nvCxnSpPr>
          <p:cNvPr id="42" name="Straight Arrow Connector 41">
            <a:extLst>
              <a:ext uri="{FF2B5EF4-FFF2-40B4-BE49-F238E27FC236}">
                <a16:creationId xmlns:a16="http://schemas.microsoft.com/office/drawing/2014/main" id="{7806DC8A-88D5-4210-400D-AF9A6D6B5177}"/>
              </a:ext>
            </a:extLst>
          </p:cNvPr>
          <p:cNvCxnSpPr>
            <a:cxnSpLocks/>
            <a:stCxn id="38" idx="0"/>
            <a:endCxn id="7" idx="2"/>
          </p:cNvCxnSpPr>
          <p:nvPr/>
        </p:nvCxnSpPr>
        <p:spPr>
          <a:xfrm flipH="1" flipV="1">
            <a:off x="9218612" y="2835356"/>
            <a:ext cx="1600200" cy="1716020"/>
          </a:xfrm>
          <a:prstGeom prst="straightConnector1">
            <a:avLst/>
          </a:prstGeom>
          <a:ln w="25400">
            <a:solidFill>
              <a:schemeClr val="bg1"/>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351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5C8F42D-68F5-9BC0-5FC5-9D26B76AB49A}"/>
              </a:ext>
            </a:extLst>
          </p:cNvPr>
          <p:cNvSpPr>
            <a:spLocks noGrp="1"/>
          </p:cNvSpPr>
          <p:nvPr>
            <p:ph idx="1"/>
          </p:nvPr>
        </p:nvSpPr>
        <p:spPr>
          <a:xfrm>
            <a:off x="1645611" y="1600200"/>
            <a:ext cx="6582401" cy="5029200"/>
          </a:xfrm>
        </p:spPr>
        <p:txBody>
          <a:bodyPr>
            <a:normAutofit/>
          </a:bodyPr>
          <a:lstStyle/>
          <a:p>
            <a:pPr marL="0" indent="0">
              <a:buNone/>
            </a:pPr>
            <a:r>
              <a:rPr lang="en-US" sz="2000" dirty="0">
                <a:latin typeface="Century Gothic" panose="020B0502020202020204" pitchFamily="34" charset="0"/>
                <a:cs typeface="Arial" panose="020B0604020202020204" pitchFamily="34" charset="0"/>
              </a:rPr>
              <a:t>Example:</a:t>
            </a:r>
          </a:p>
          <a:p>
            <a:pPr marL="0" indent="0">
              <a:buNone/>
            </a:pPr>
            <a:endParaRPr lang="en-US" sz="2000" dirty="0">
              <a:latin typeface="Century Gothic" panose="020B0502020202020204" pitchFamily="34" charset="0"/>
              <a:cs typeface="Arial" panose="020B0604020202020204" pitchFamily="34" charset="0"/>
            </a:endParaRPr>
          </a:p>
          <a:p>
            <a:pPr lvl="1">
              <a:buFont typeface="Arial" panose="020B0604020202020204" pitchFamily="34" charset="0"/>
              <a:buChar char="•"/>
            </a:pPr>
            <a:r>
              <a:rPr lang="en-US" dirty="0">
                <a:latin typeface="Century Gothic" panose="020B0502020202020204" pitchFamily="34" charset="0"/>
                <a:cs typeface="Arial" panose="020B0604020202020204" pitchFamily="34" charset="0"/>
              </a:rPr>
              <a:t>You are a car and need to reach a destination (ex. the gas station)</a:t>
            </a:r>
          </a:p>
          <a:p>
            <a:pPr lvl="1">
              <a:buFont typeface="Arial" panose="020B0604020202020204" pitchFamily="34" charset="0"/>
              <a:buChar char="•"/>
            </a:pPr>
            <a:r>
              <a:rPr lang="en-US" dirty="0">
                <a:latin typeface="Century Gothic" panose="020B0502020202020204" pitchFamily="34" charset="0"/>
                <a:cs typeface="Arial" panose="020B0604020202020204" pitchFamily="34" charset="0"/>
              </a:rPr>
              <a:t>You can move into 4 directions (← ↑ → ↓)</a:t>
            </a:r>
          </a:p>
          <a:p>
            <a:pPr lvl="1">
              <a:buFont typeface="Arial" panose="020B0604020202020204" pitchFamily="34" charset="0"/>
              <a:buChar char="•"/>
            </a:pPr>
            <a:r>
              <a:rPr lang="en-US" dirty="0">
                <a:latin typeface="Century Gothic" panose="020B0502020202020204" pitchFamily="34" charset="0"/>
                <a:cs typeface="Arial" panose="020B0604020202020204" pitchFamily="34" charset="0"/>
              </a:rPr>
              <a:t>The car always moves (so there is no break)</a:t>
            </a:r>
          </a:p>
          <a:p>
            <a:pPr lvl="1">
              <a:buFont typeface="Arial" panose="020B0604020202020204" pitchFamily="34" charset="0"/>
              <a:buChar char="•"/>
            </a:pPr>
            <a:r>
              <a:rPr lang="en-US" dirty="0">
                <a:latin typeface="Century Gothic" panose="020B0502020202020204" pitchFamily="34" charset="0"/>
                <a:cs typeface="Arial" panose="020B0604020202020204" pitchFamily="34" charset="0"/>
              </a:rPr>
              <a:t>There are also obstacles that the car must avoid</a:t>
            </a:r>
          </a:p>
          <a:p>
            <a:pPr lvl="1">
              <a:buFont typeface="Arial" panose="020B0604020202020204" pitchFamily="34" charset="0"/>
              <a:buChar char="•"/>
            </a:pPr>
            <a:r>
              <a:rPr lang="en-US" dirty="0">
                <a:latin typeface="Century Gothic" panose="020B0502020202020204" pitchFamily="34" charset="0"/>
                <a:cs typeface="Arial" panose="020B0604020202020204" pitchFamily="34" charset="0"/>
              </a:rPr>
              <a:t>The car only knows what is in front and on its side (consider it is night and it can only see a limited distance that is highlighted by the headlights)</a:t>
            </a:r>
          </a:p>
          <a:p>
            <a:pPr lvl="1">
              <a:buFont typeface="Arial" panose="020B0604020202020204" pitchFamily="34" charset="0"/>
              <a:buChar char="•"/>
            </a:pPr>
            <a:endParaRPr lang="en-US" dirty="0">
              <a:latin typeface="Century Gothic" panose="020B0502020202020204" pitchFamily="34" charset="0"/>
              <a:cs typeface="Arial" panose="020B0604020202020204" pitchFamily="34" charset="0"/>
            </a:endParaRPr>
          </a:p>
          <a:p>
            <a:pPr lvl="1">
              <a:buFont typeface="Arial" panose="020B0604020202020204" pitchFamily="34" charset="0"/>
              <a:buChar char="•"/>
            </a:pPr>
            <a:endParaRPr lang="en-US" dirty="0">
              <a:latin typeface="Century Gothic" panose="020B0502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5FA19C5D-37AF-C52B-FBFE-4CC6594DA897}"/>
              </a:ext>
            </a:extLst>
          </p:cNvPr>
          <p:cNvSpPr>
            <a:spLocks noGrp="1"/>
          </p:cNvSpPr>
          <p:nvPr>
            <p:ph type="title"/>
          </p:nvPr>
        </p:nvSpPr>
        <p:spPr/>
        <p:txBody>
          <a:bodyPr/>
          <a:lstStyle/>
          <a:p>
            <a:r>
              <a:rPr lang="en-US" dirty="0"/>
              <a:t>Q-Learning</a:t>
            </a:r>
          </a:p>
        </p:txBody>
      </p:sp>
      <p:pic>
        <p:nvPicPr>
          <p:cNvPr id="2" name="Picture 1">
            <a:extLst>
              <a:ext uri="{FF2B5EF4-FFF2-40B4-BE49-F238E27FC236}">
                <a16:creationId xmlns:a16="http://schemas.microsoft.com/office/drawing/2014/main" id="{399E50BE-3602-D28B-8233-3423F8BF52DD}"/>
              </a:ext>
            </a:extLst>
          </p:cNvPr>
          <p:cNvPicPr>
            <a:picLocks noChangeAspect="1"/>
          </p:cNvPicPr>
          <p:nvPr/>
        </p:nvPicPr>
        <p:blipFill>
          <a:blip r:embed="rId2"/>
          <a:srcRect l="31261" t="43160" r="6216" b="1940"/>
          <a:stretch>
            <a:fillRect/>
          </a:stretch>
        </p:blipFill>
        <p:spPr>
          <a:xfrm>
            <a:off x="8304212" y="2361814"/>
            <a:ext cx="2590800" cy="2134372"/>
          </a:xfrm>
          <a:prstGeom prst="rect">
            <a:avLst/>
          </a:prstGeom>
        </p:spPr>
      </p:pic>
    </p:spTree>
    <p:extLst>
      <p:ext uri="{BB962C8B-B14F-4D97-AF65-F5344CB8AC3E}">
        <p14:creationId xmlns:p14="http://schemas.microsoft.com/office/powerpoint/2010/main" val="87593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 calcmode="lin" valueType="num">
                                      <p:cBhvr additive="base">
                                        <p:cTn id="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anim calcmode="lin" valueType="num">
                                      <p:cBhvr additive="base">
                                        <p:cTn id="13"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 calcmode="lin" valueType="num">
                                      <p:cBhvr additive="base">
                                        <p:cTn id="19"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anim calcmode="lin" valueType="num">
                                      <p:cBhvr additive="base">
                                        <p:cTn id="25"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 calcmode="lin" valueType="num">
                                      <p:cBhvr additive="base">
                                        <p:cTn id="31"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2D2223-80CC-CC07-0549-490C8C1EE6B1}"/>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6E39418-5EC8-9D7A-4914-9DFF148008A1}"/>
              </a:ext>
            </a:extLst>
          </p:cNvPr>
          <p:cNvSpPr>
            <a:spLocks noGrp="1"/>
          </p:cNvSpPr>
          <p:nvPr>
            <p:ph idx="1"/>
          </p:nvPr>
        </p:nvSpPr>
        <p:spPr>
          <a:xfrm>
            <a:off x="1645611" y="1600200"/>
            <a:ext cx="6506201" cy="4800600"/>
          </a:xfrm>
        </p:spPr>
        <p:txBody>
          <a:bodyPr>
            <a:normAutofit/>
          </a:bodyPr>
          <a:lstStyle/>
          <a:p>
            <a:pPr marL="0" indent="0">
              <a:buNone/>
            </a:pPr>
            <a:r>
              <a:rPr lang="en-US" sz="2000" dirty="0">
                <a:latin typeface="Century Gothic" panose="020B0502020202020204" pitchFamily="34" charset="0"/>
                <a:cs typeface="Arial" panose="020B0604020202020204" pitchFamily="34" charset="0"/>
              </a:rPr>
              <a:t>State:</a:t>
            </a:r>
          </a:p>
          <a:p>
            <a:pPr marL="0" indent="0">
              <a:buNone/>
            </a:pPr>
            <a:r>
              <a:rPr lang="en-US" sz="2000" dirty="0">
                <a:latin typeface="Century Gothic" panose="020B0502020202020204" pitchFamily="34" charset="0"/>
                <a:cs typeface="Arial" panose="020B0604020202020204" pitchFamily="34" charset="0"/>
              </a:rPr>
              <a:t>Since everything the car sees is through the headlights we can consider that the state of the car is given by the headlights.</a:t>
            </a:r>
          </a:p>
          <a:p>
            <a:pPr marL="0" indent="0">
              <a:buNone/>
            </a:pPr>
            <a:r>
              <a:rPr lang="en-US" sz="2000" dirty="0">
                <a:latin typeface="Century Gothic" panose="020B0502020202020204" pitchFamily="34" charset="0"/>
                <a:cs typeface="Arial" panose="020B0604020202020204" pitchFamily="34" charset="0"/>
              </a:rPr>
              <a:t>Similar to the image on the right, we will consider the headlights to be a matrix of (20,10), centered on the car. </a:t>
            </a:r>
          </a:p>
          <a:p>
            <a:pPr marL="0" indent="0">
              <a:buNone/>
            </a:pPr>
            <a:r>
              <a:rPr lang="en-US" sz="2000" dirty="0">
                <a:latin typeface="Century Gothic" panose="020B0502020202020204" pitchFamily="34" charset="0"/>
                <a:cs typeface="Arial" panose="020B0604020202020204" pitchFamily="34" charset="0"/>
              </a:rPr>
              <a:t>Each point on the matrix can be:</a:t>
            </a:r>
          </a:p>
          <a:p>
            <a:pPr>
              <a:buFont typeface="Arial" panose="020B0604020202020204" pitchFamily="34" charset="0"/>
              <a:buChar char="•"/>
            </a:pPr>
            <a:r>
              <a:rPr lang="en-US" sz="2000" dirty="0">
                <a:latin typeface="Century Gothic" panose="020B0502020202020204" pitchFamily="34" charset="0"/>
                <a:cs typeface="Arial" panose="020B0604020202020204" pitchFamily="34" charset="0"/>
              </a:rPr>
              <a:t>0 : it doesn’t intersect anything</a:t>
            </a:r>
          </a:p>
          <a:p>
            <a:pPr>
              <a:buFont typeface="Arial" panose="020B0604020202020204" pitchFamily="34" charset="0"/>
              <a:buChar char="•"/>
            </a:pPr>
            <a:r>
              <a:rPr lang="en-US" sz="2000" dirty="0">
                <a:latin typeface="Century Gothic" panose="020B0502020202020204" pitchFamily="34" charset="0"/>
                <a:cs typeface="Arial" panose="020B0604020202020204" pitchFamily="34" charset="0"/>
              </a:rPr>
              <a:t>1: it intersects the gas station</a:t>
            </a:r>
          </a:p>
          <a:p>
            <a:pPr>
              <a:buFont typeface="Arial" panose="020B0604020202020204" pitchFamily="34" charset="0"/>
              <a:buChar char="•"/>
            </a:pPr>
            <a:r>
              <a:rPr lang="en-US" sz="2000" dirty="0">
                <a:latin typeface="Century Gothic" panose="020B0502020202020204" pitchFamily="34" charset="0"/>
                <a:cs typeface="Arial" panose="020B0604020202020204" pitchFamily="34" charset="0"/>
              </a:rPr>
              <a:t>-1: it intersect an object </a:t>
            </a:r>
          </a:p>
          <a:p>
            <a:pPr marL="0" indent="0">
              <a:buNone/>
            </a:pPr>
            <a:endParaRPr lang="en-US" sz="2000" dirty="0">
              <a:latin typeface="Century Gothic" panose="020B0502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448E0E4C-BD34-A411-7AC4-450084C94FA7}"/>
              </a:ext>
            </a:extLst>
          </p:cNvPr>
          <p:cNvSpPr>
            <a:spLocks noGrp="1"/>
          </p:cNvSpPr>
          <p:nvPr>
            <p:ph type="title"/>
          </p:nvPr>
        </p:nvSpPr>
        <p:spPr/>
        <p:txBody>
          <a:bodyPr/>
          <a:lstStyle/>
          <a:p>
            <a:r>
              <a:rPr lang="en-US" dirty="0"/>
              <a:t>Q-Learning</a:t>
            </a:r>
          </a:p>
        </p:txBody>
      </p:sp>
      <p:pic>
        <p:nvPicPr>
          <p:cNvPr id="2" name="Picture 1">
            <a:extLst>
              <a:ext uri="{FF2B5EF4-FFF2-40B4-BE49-F238E27FC236}">
                <a16:creationId xmlns:a16="http://schemas.microsoft.com/office/drawing/2014/main" id="{3721A54B-DA6C-7041-5EEE-711FC8A4932C}"/>
              </a:ext>
            </a:extLst>
          </p:cNvPr>
          <p:cNvPicPr>
            <a:picLocks noChangeAspect="1"/>
          </p:cNvPicPr>
          <p:nvPr/>
        </p:nvPicPr>
        <p:blipFill>
          <a:blip r:embed="rId2"/>
          <a:srcRect l="31261" t="43160" r="6216" b="1940"/>
          <a:stretch>
            <a:fillRect/>
          </a:stretch>
        </p:blipFill>
        <p:spPr>
          <a:xfrm>
            <a:off x="8304212" y="2361814"/>
            <a:ext cx="2590800" cy="2134372"/>
          </a:xfrm>
          <a:prstGeom prst="rect">
            <a:avLst/>
          </a:prstGeom>
        </p:spPr>
      </p:pic>
    </p:spTree>
    <p:extLst>
      <p:ext uri="{BB962C8B-B14F-4D97-AF65-F5344CB8AC3E}">
        <p14:creationId xmlns:p14="http://schemas.microsoft.com/office/powerpoint/2010/main" val="2139706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reinforcement learning?</a:t>
            </a:r>
          </a:p>
        </p:txBody>
      </p:sp>
      <p:sp>
        <p:nvSpPr>
          <p:cNvPr id="9" name="Content Placeholder 8"/>
          <p:cNvSpPr>
            <a:spLocks noGrp="1"/>
          </p:cNvSpPr>
          <p:nvPr>
            <p:ph sz="half" idx="2"/>
          </p:nvPr>
        </p:nvSpPr>
        <p:spPr>
          <a:xfrm>
            <a:off x="1473298" y="1762863"/>
            <a:ext cx="10107514" cy="4485537"/>
          </a:xfrm>
        </p:spPr>
        <p:txBody>
          <a:bodyPr>
            <a:normAutofit/>
          </a:bodyPr>
          <a:lstStyle/>
          <a:p>
            <a:pPr lvl="1"/>
            <a:r>
              <a:rPr lang="en-US" dirty="0"/>
              <a:t>Examples of reinforcement learning:</a:t>
            </a:r>
          </a:p>
          <a:p>
            <a:pPr lvl="2"/>
            <a:endParaRPr lang="en-US" dirty="0"/>
          </a:p>
          <a:p>
            <a:pPr lvl="2"/>
            <a:r>
              <a:rPr lang="en-US" dirty="0"/>
              <a:t>Make a robot walk</a:t>
            </a:r>
          </a:p>
          <a:p>
            <a:pPr lvl="2"/>
            <a:endParaRPr lang="en-US" dirty="0"/>
          </a:p>
          <a:p>
            <a:pPr lvl="2"/>
            <a:r>
              <a:rPr lang="en-US" dirty="0">
                <a:hlinkClick r:id="rId2"/>
              </a:rPr>
              <a:t>Play Atari Games</a:t>
            </a:r>
            <a:endParaRPr lang="en-US" dirty="0"/>
          </a:p>
          <a:p>
            <a:pPr lvl="2"/>
            <a:endParaRPr lang="en-US" dirty="0"/>
          </a:p>
          <a:p>
            <a:pPr lvl="2"/>
            <a:r>
              <a:rPr lang="en-US" dirty="0"/>
              <a:t>Beat world champion at Backgammon game</a:t>
            </a:r>
          </a:p>
          <a:p>
            <a:pPr lvl="2"/>
            <a:endParaRPr lang="en-US" dirty="0"/>
          </a:p>
          <a:p>
            <a:pPr lvl="2"/>
            <a:r>
              <a:rPr lang="en-US" dirty="0"/>
              <a:t>Invest in the stock market</a:t>
            </a:r>
          </a:p>
          <a:p>
            <a:pPr lvl="2"/>
            <a:endParaRPr lang="en-US" dirty="0"/>
          </a:p>
          <a:p>
            <a:pPr lvl="2"/>
            <a:r>
              <a:rPr lang="en-US" dirty="0">
                <a:hlinkClick r:id="rId3"/>
              </a:rPr>
              <a:t>Make an helicopter perform stunts </a:t>
            </a:r>
            <a:endParaRPr lang="en-US" dirty="0"/>
          </a:p>
          <a:p>
            <a:pPr marL="576072" lvl="2" indent="0">
              <a:buNone/>
            </a:pPr>
            <a:endParaRPr lang="en-US" dirty="0"/>
          </a:p>
          <a:p>
            <a:pPr lvl="2"/>
            <a:endParaRPr lang="ro-RO"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2444483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E0FBF0-D86C-7833-3B83-7FEC3AA2A7DB}"/>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595B203-B5DE-B988-4F20-E2B49F0E80F4}"/>
              </a:ext>
            </a:extLst>
          </p:cNvPr>
          <p:cNvSpPr>
            <a:spLocks noGrp="1"/>
          </p:cNvSpPr>
          <p:nvPr>
            <p:ph idx="1"/>
          </p:nvPr>
        </p:nvSpPr>
        <p:spPr>
          <a:xfrm>
            <a:off x="1645611" y="1600200"/>
            <a:ext cx="6506201" cy="4800600"/>
          </a:xfrm>
        </p:spPr>
        <p:txBody>
          <a:bodyPr>
            <a:normAutofit/>
          </a:bodyPr>
          <a:lstStyle/>
          <a:p>
            <a:pPr marL="0" indent="0">
              <a:buNone/>
            </a:pPr>
            <a:r>
              <a:rPr lang="en-US" dirty="0">
                <a:latin typeface="Arial" panose="020B0604020202020204" pitchFamily="34" charset="0"/>
                <a:cs typeface="Arial" panose="020B0604020202020204" pitchFamily="34" charset="0"/>
              </a:rPr>
              <a:t>State:</a:t>
            </a:r>
          </a:p>
          <a:p>
            <a:pPr marL="0" indent="0">
              <a:buNone/>
            </a:pPr>
            <a:r>
              <a:rPr lang="en-US" sz="2000" dirty="0">
                <a:latin typeface="Arial" panose="020B0604020202020204" pitchFamily="34" charset="0"/>
                <a:cs typeface="Arial" panose="020B0604020202020204" pitchFamily="34" charset="0"/>
              </a:rPr>
              <a:t>For the image on the right, the state will be:</a:t>
            </a: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6BEFF37B-9090-C572-AF54-F3B1BE3578A7}"/>
              </a:ext>
            </a:extLst>
          </p:cNvPr>
          <p:cNvSpPr>
            <a:spLocks noGrp="1"/>
          </p:cNvSpPr>
          <p:nvPr>
            <p:ph type="title"/>
          </p:nvPr>
        </p:nvSpPr>
        <p:spPr/>
        <p:txBody>
          <a:bodyPr/>
          <a:lstStyle/>
          <a:p>
            <a:r>
              <a:rPr lang="en-US" dirty="0"/>
              <a:t>Q-Learning</a:t>
            </a:r>
          </a:p>
        </p:txBody>
      </p:sp>
      <p:pic>
        <p:nvPicPr>
          <p:cNvPr id="2" name="Picture 1">
            <a:extLst>
              <a:ext uri="{FF2B5EF4-FFF2-40B4-BE49-F238E27FC236}">
                <a16:creationId xmlns:a16="http://schemas.microsoft.com/office/drawing/2014/main" id="{56325F02-F7C1-609F-73F8-DE6D894B31A9}"/>
              </a:ext>
            </a:extLst>
          </p:cNvPr>
          <p:cNvPicPr>
            <a:picLocks noChangeAspect="1"/>
          </p:cNvPicPr>
          <p:nvPr/>
        </p:nvPicPr>
        <p:blipFill>
          <a:blip r:embed="rId2"/>
          <a:srcRect l="31261" t="43160" r="6216" b="1940"/>
          <a:stretch>
            <a:fillRect/>
          </a:stretch>
        </p:blipFill>
        <p:spPr>
          <a:xfrm>
            <a:off x="8304212" y="2361814"/>
            <a:ext cx="2590800" cy="2134372"/>
          </a:xfrm>
          <a:prstGeom prst="rect">
            <a:avLst/>
          </a:prstGeom>
        </p:spPr>
      </p:pic>
      <p:graphicFrame>
        <p:nvGraphicFramePr>
          <p:cNvPr id="3" name="Table 2">
            <a:extLst>
              <a:ext uri="{FF2B5EF4-FFF2-40B4-BE49-F238E27FC236}">
                <a16:creationId xmlns:a16="http://schemas.microsoft.com/office/drawing/2014/main" id="{729272D0-F6A5-6060-DEE8-E0F42CF02625}"/>
              </a:ext>
            </a:extLst>
          </p:cNvPr>
          <p:cNvGraphicFramePr>
            <a:graphicFrameLocks noGrp="1"/>
          </p:cNvGraphicFramePr>
          <p:nvPr>
            <p:extLst>
              <p:ext uri="{D42A27DB-BD31-4B8C-83A1-F6EECF244321}">
                <p14:modId xmlns:p14="http://schemas.microsoft.com/office/powerpoint/2010/main" val="3744772122"/>
              </p:ext>
            </p:extLst>
          </p:nvPr>
        </p:nvGraphicFramePr>
        <p:xfrm>
          <a:off x="1646651" y="2658705"/>
          <a:ext cx="3657600" cy="1828800"/>
        </p:xfrm>
        <a:graphic>
          <a:graphicData uri="http://schemas.openxmlformats.org/drawingml/2006/table">
            <a:tbl>
              <a:tblPr firstRow="1" bandRow="1">
                <a:tableStyleId>{6E25E649-3F16-4E02-A733-19D2CDBF48F0}</a:tableStyleId>
              </a:tblPr>
              <a:tblGrid>
                <a:gridCol w="182880">
                  <a:extLst>
                    <a:ext uri="{9D8B030D-6E8A-4147-A177-3AD203B41FA5}">
                      <a16:colId xmlns:a16="http://schemas.microsoft.com/office/drawing/2014/main" val="2202424502"/>
                    </a:ext>
                  </a:extLst>
                </a:gridCol>
                <a:gridCol w="182880">
                  <a:extLst>
                    <a:ext uri="{9D8B030D-6E8A-4147-A177-3AD203B41FA5}">
                      <a16:colId xmlns:a16="http://schemas.microsoft.com/office/drawing/2014/main" val="3141108339"/>
                    </a:ext>
                  </a:extLst>
                </a:gridCol>
                <a:gridCol w="182880">
                  <a:extLst>
                    <a:ext uri="{9D8B030D-6E8A-4147-A177-3AD203B41FA5}">
                      <a16:colId xmlns:a16="http://schemas.microsoft.com/office/drawing/2014/main" val="3121025939"/>
                    </a:ext>
                  </a:extLst>
                </a:gridCol>
                <a:gridCol w="182880">
                  <a:extLst>
                    <a:ext uri="{9D8B030D-6E8A-4147-A177-3AD203B41FA5}">
                      <a16:colId xmlns:a16="http://schemas.microsoft.com/office/drawing/2014/main" val="600413795"/>
                    </a:ext>
                  </a:extLst>
                </a:gridCol>
                <a:gridCol w="182880">
                  <a:extLst>
                    <a:ext uri="{9D8B030D-6E8A-4147-A177-3AD203B41FA5}">
                      <a16:colId xmlns:a16="http://schemas.microsoft.com/office/drawing/2014/main" val="1140490557"/>
                    </a:ext>
                  </a:extLst>
                </a:gridCol>
                <a:gridCol w="182880">
                  <a:extLst>
                    <a:ext uri="{9D8B030D-6E8A-4147-A177-3AD203B41FA5}">
                      <a16:colId xmlns:a16="http://schemas.microsoft.com/office/drawing/2014/main" val="1416961459"/>
                    </a:ext>
                  </a:extLst>
                </a:gridCol>
                <a:gridCol w="182880">
                  <a:extLst>
                    <a:ext uri="{9D8B030D-6E8A-4147-A177-3AD203B41FA5}">
                      <a16:colId xmlns:a16="http://schemas.microsoft.com/office/drawing/2014/main" val="4028202010"/>
                    </a:ext>
                  </a:extLst>
                </a:gridCol>
                <a:gridCol w="182880">
                  <a:extLst>
                    <a:ext uri="{9D8B030D-6E8A-4147-A177-3AD203B41FA5}">
                      <a16:colId xmlns:a16="http://schemas.microsoft.com/office/drawing/2014/main" val="3057444207"/>
                    </a:ext>
                  </a:extLst>
                </a:gridCol>
                <a:gridCol w="182880">
                  <a:extLst>
                    <a:ext uri="{9D8B030D-6E8A-4147-A177-3AD203B41FA5}">
                      <a16:colId xmlns:a16="http://schemas.microsoft.com/office/drawing/2014/main" val="889116565"/>
                    </a:ext>
                  </a:extLst>
                </a:gridCol>
                <a:gridCol w="182880">
                  <a:extLst>
                    <a:ext uri="{9D8B030D-6E8A-4147-A177-3AD203B41FA5}">
                      <a16:colId xmlns:a16="http://schemas.microsoft.com/office/drawing/2014/main" val="2596748775"/>
                    </a:ext>
                  </a:extLst>
                </a:gridCol>
                <a:gridCol w="182880">
                  <a:extLst>
                    <a:ext uri="{9D8B030D-6E8A-4147-A177-3AD203B41FA5}">
                      <a16:colId xmlns:a16="http://schemas.microsoft.com/office/drawing/2014/main" val="4031519067"/>
                    </a:ext>
                  </a:extLst>
                </a:gridCol>
                <a:gridCol w="182880">
                  <a:extLst>
                    <a:ext uri="{9D8B030D-6E8A-4147-A177-3AD203B41FA5}">
                      <a16:colId xmlns:a16="http://schemas.microsoft.com/office/drawing/2014/main" val="1732593315"/>
                    </a:ext>
                  </a:extLst>
                </a:gridCol>
                <a:gridCol w="182880">
                  <a:extLst>
                    <a:ext uri="{9D8B030D-6E8A-4147-A177-3AD203B41FA5}">
                      <a16:colId xmlns:a16="http://schemas.microsoft.com/office/drawing/2014/main" val="1989547095"/>
                    </a:ext>
                  </a:extLst>
                </a:gridCol>
                <a:gridCol w="182880">
                  <a:extLst>
                    <a:ext uri="{9D8B030D-6E8A-4147-A177-3AD203B41FA5}">
                      <a16:colId xmlns:a16="http://schemas.microsoft.com/office/drawing/2014/main" val="3138375133"/>
                    </a:ext>
                  </a:extLst>
                </a:gridCol>
                <a:gridCol w="182880">
                  <a:extLst>
                    <a:ext uri="{9D8B030D-6E8A-4147-A177-3AD203B41FA5}">
                      <a16:colId xmlns:a16="http://schemas.microsoft.com/office/drawing/2014/main" val="1272160579"/>
                    </a:ext>
                  </a:extLst>
                </a:gridCol>
                <a:gridCol w="182880">
                  <a:extLst>
                    <a:ext uri="{9D8B030D-6E8A-4147-A177-3AD203B41FA5}">
                      <a16:colId xmlns:a16="http://schemas.microsoft.com/office/drawing/2014/main" val="2464050525"/>
                    </a:ext>
                  </a:extLst>
                </a:gridCol>
                <a:gridCol w="182880">
                  <a:extLst>
                    <a:ext uri="{9D8B030D-6E8A-4147-A177-3AD203B41FA5}">
                      <a16:colId xmlns:a16="http://schemas.microsoft.com/office/drawing/2014/main" val="1815452825"/>
                    </a:ext>
                  </a:extLst>
                </a:gridCol>
                <a:gridCol w="182880">
                  <a:extLst>
                    <a:ext uri="{9D8B030D-6E8A-4147-A177-3AD203B41FA5}">
                      <a16:colId xmlns:a16="http://schemas.microsoft.com/office/drawing/2014/main" val="2789838512"/>
                    </a:ext>
                  </a:extLst>
                </a:gridCol>
                <a:gridCol w="182880">
                  <a:extLst>
                    <a:ext uri="{9D8B030D-6E8A-4147-A177-3AD203B41FA5}">
                      <a16:colId xmlns:a16="http://schemas.microsoft.com/office/drawing/2014/main" val="149773682"/>
                    </a:ext>
                  </a:extLst>
                </a:gridCol>
                <a:gridCol w="182880">
                  <a:extLst>
                    <a:ext uri="{9D8B030D-6E8A-4147-A177-3AD203B41FA5}">
                      <a16:colId xmlns:a16="http://schemas.microsoft.com/office/drawing/2014/main" val="451892092"/>
                    </a:ext>
                  </a:extLst>
                </a:gridCol>
              </a:tblGrid>
              <a:tr h="182880">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US" sz="10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US" sz="10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346583543"/>
                  </a:ext>
                </a:extLst>
              </a:tr>
              <a:tr h="182880">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US" sz="10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US" sz="10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3498323253"/>
                  </a:ext>
                </a:extLst>
              </a:tr>
              <a:tr h="182880">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US" sz="10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US" sz="10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2992630328"/>
                  </a:ext>
                </a:extLst>
              </a:tr>
              <a:tr h="182880">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US" sz="10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888868478"/>
                  </a:ext>
                </a:extLst>
              </a:tr>
              <a:tr h="182880">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4231354171"/>
                  </a:ext>
                </a:extLst>
              </a:tr>
              <a:tr h="182880">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673998494"/>
                  </a:ext>
                </a:extLst>
              </a:tr>
              <a:tr h="182880">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689953967"/>
                  </a:ext>
                </a:extLst>
              </a:tr>
              <a:tr h="182880">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185360912"/>
                  </a:ext>
                </a:extLst>
              </a:tr>
              <a:tr h="182880">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38812388"/>
                  </a:ext>
                </a:extLst>
              </a:tr>
              <a:tr h="182880">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850361696"/>
                  </a:ext>
                </a:extLst>
              </a:tr>
            </a:tbl>
          </a:graphicData>
        </a:graphic>
      </p:graphicFrame>
      <p:pic>
        <p:nvPicPr>
          <p:cNvPr id="4" name="Picture 3">
            <a:extLst>
              <a:ext uri="{FF2B5EF4-FFF2-40B4-BE49-F238E27FC236}">
                <a16:creationId xmlns:a16="http://schemas.microsoft.com/office/drawing/2014/main" id="{1D423F3A-8EE0-FA28-C29A-4C427FB9005D}"/>
              </a:ext>
            </a:extLst>
          </p:cNvPr>
          <p:cNvPicPr>
            <a:picLocks noChangeAspect="1"/>
          </p:cNvPicPr>
          <p:nvPr/>
        </p:nvPicPr>
        <p:blipFill>
          <a:blip r:embed="rId3"/>
          <a:stretch>
            <a:fillRect/>
          </a:stretch>
        </p:blipFill>
        <p:spPr>
          <a:xfrm>
            <a:off x="8319021" y="4648200"/>
            <a:ext cx="2590800" cy="2117010"/>
          </a:xfrm>
          <a:prstGeom prst="rect">
            <a:avLst/>
          </a:prstGeom>
        </p:spPr>
      </p:pic>
      <p:graphicFrame>
        <p:nvGraphicFramePr>
          <p:cNvPr id="7" name="Table 6">
            <a:extLst>
              <a:ext uri="{FF2B5EF4-FFF2-40B4-BE49-F238E27FC236}">
                <a16:creationId xmlns:a16="http://schemas.microsoft.com/office/drawing/2014/main" id="{9D6F9B7D-288C-5106-1DA4-B791FB5E4BC1}"/>
              </a:ext>
            </a:extLst>
          </p:cNvPr>
          <p:cNvGraphicFramePr>
            <a:graphicFrameLocks noGrp="1"/>
          </p:cNvGraphicFramePr>
          <p:nvPr>
            <p:extLst>
              <p:ext uri="{D42A27DB-BD31-4B8C-83A1-F6EECF244321}">
                <p14:modId xmlns:p14="http://schemas.microsoft.com/office/powerpoint/2010/main" val="4225886207"/>
              </p:ext>
            </p:extLst>
          </p:nvPr>
        </p:nvGraphicFramePr>
        <p:xfrm>
          <a:off x="1646651" y="4754562"/>
          <a:ext cx="3657600" cy="1828800"/>
        </p:xfrm>
        <a:graphic>
          <a:graphicData uri="http://schemas.openxmlformats.org/drawingml/2006/table">
            <a:tbl>
              <a:tblPr firstRow="1" bandRow="1">
                <a:tableStyleId>{6E25E649-3F16-4E02-A733-19D2CDBF48F0}</a:tableStyleId>
              </a:tblPr>
              <a:tblGrid>
                <a:gridCol w="182880">
                  <a:extLst>
                    <a:ext uri="{9D8B030D-6E8A-4147-A177-3AD203B41FA5}">
                      <a16:colId xmlns:a16="http://schemas.microsoft.com/office/drawing/2014/main" val="2202424502"/>
                    </a:ext>
                  </a:extLst>
                </a:gridCol>
                <a:gridCol w="182880">
                  <a:extLst>
                    <a:ext uri="{9D8B030D-6E8A-4147-A177-3AD203B41FA5}">
                      <a16:colId xmlns:a16="http://schemas.microsoft.com/office/drawing/2014/main" val="3141108339"/>
                    </a:ext>
                  </a:extLst>
                </a:gridCol>
                <a:gridCol w="182880">
                  <a:extLst>
                    <a:ext uri="{9D8B030D-6E8A-4147-A177-3AD203B41FA5}">
                      <a16:colId xmlns:a16="http://schemas.microsoft.com/office/drawing/2014/main" val="3121025939"/>
                    </a:ext>
                  </a:extLst>
                </a:gridCol>
                <a:gridCol w="182880">
                  <a:extLst>
                    <a:ext uri="{9D8B030D-6E8A-4147-A177-3AD203B41FA5}">
                      <a16:colId xmlns:a16="http://schemas.microsoft.com/office/drawing/2014/main" val="600413795"/>
                    </a:ext>
                  </a:extLst>
                </a:gridCol>
                <a:gridCol w="182880">
                  <a:extLst>
                    <a:ext uri="{9D8B030D-6E8A-4147-A177-3AD203B41FA5}">
                      <a16:colId xmlns:a16="http://schemas.microsoft.com/office/drawing/2014/main" val="1140490557"/>
                    </a:ext>
                  </a:extLst>
                </a:gridCol>
                <a:gridCol w="182880">
                  <a:extLst>
                    <a:ext uri="{9D8B030D-6E8A-4147-A177-3AD203B41FA5}">
                      <a16:colId xmlns:a16="http://schemas.microsoft.com/office/drawing/2014/main" val="1416961459"/>
                    </a:ext>
                  </a:extLst>
                </a:gridCol>
                <a:gridCol w="182880">
                  <a:extLst>
                    <a:ext uri="{9D8B030D-6E8A-4147-A177-3AD203B41FA5}">
                      <a16:colId xmlns:a16="http://schemas.microsoft.com/office/drawing/2014/main" val="4028202010"/>
                    </a:ext>
                  </a:extLst>
                </a:gridCol>
                <a:gridCol w="182880">
                  <a:extLst>
                    <a:ext uri="{9D8B030D-6E8A-4147-A177-3AD203B41FA5}">
                      <a16:colId xmlns:a16="http://schemas.microsoft.com/office/drawing/2014/main" val="3057444207"/>
                    </a:ext>
                  </a:extLst>
                </a:gridCol>
                <a:gridCol w="182880">
                  <a:extLst>
                    <a:ext uri="{9D8B030D-6E8A-4147-A177-3AD203B41FA5}">
                      <a16:colId xmlns:a16="http://schemas.microsoft.com/office/drawing/2014/main" val="889116565"/>
                    </a:ext>
                  </a:extLst>
                </a:gridCol>
                <a:gridCol w="182880">
                  <a:extLst>
                    <a:ext uri="{9D8B030D-6E8A-4147-A177-3AD203B41FA5}">
                      <a16:colId xmlns:a16="http://schemas.microsoft.com/office/drawing/2014/main" val="2596748775"/>
                    </a:ext>
                  </a:extLst>
                </a:gridCol>
                <a:gridCol w="182880">
                  <a:extLst>
                    <a:ext uri="{9D8B030D-6E8A-4147-A177-3AD203B41FA5}">
                      <a16:colId xmlns:a16="http://schemas.microsoft.com/office/drawing/2014/main" val="4031519067"/>
                    </a:ext>
                  </a:extLst>
                </a:gridCol>
                <a:gridCol w="182880">
                  <a:extLst>
                    <a:ext uri="{9D8B030D-6E8A-4147-A177-3AD203B41FA5}">
                      <a16:colId xmlns:a16="http://schemas.microsoft.com/office/drawing/2014/main" val="1732593315"/>
                    </a:ext>
                  </a:extLst>
                </a:gridCol>
                <a:gridCol w="182880">
                  <a:extLst>
                    <a:ext uri="{9D8B030D-6E8A-4147-A177-3AD203B41FA5}">
                      <a16:colId xmlns:a16="http://schemas.microsoft.com/office/drawing/2014/main" val="1989547095"/>
                    </a:ext>
                  </a:extLst>
                </a:gridCol>
                <a:gridCol w="182880">
                  <a:extLst>
                    <a:ext uri="{9D8B030D-6E8A-4147-A177-3AD203B41FA5}">
                      <a16:colId xmlns:a16="http://schemas.microsoft.com/office/drawing/2014/main" val="3138375133"/>
                    </a:ext>
                  </a:extLst>
                </a:gridCol>
                <a:gridCol w="182880">
                  <a:extLst>
                    <a:ext uri="{9D8B030D-6E8A-4147-A177-3AD203B41FA5}">
                      <a16:colId xmlns:a16="http://schemas.microsoft.com/office/drawing/2014/main" val="1272160579"/>
                    </a:ext>
                  </a:extLst>
                </a:gridCol>
                <a:gridCol w="182880">
                  <a:extLst>
                    <a:ext uri="{9D8B030D-6E8A-4147-A177-3AD203B41FA5}">
                      <a16:colId xmlns:a16="http://schemas.microsoft.com/office/drawing/2014/main" val="2464050525"/>
                    </a:ext>
                  </a:extLst>
                </a:gridCol>
                <a:gridCol w="182880">
                  <a:extLst>
                    <a:ext uri="{9D8B030D-6E8A-4147-A177-3AD203B41FA5}">
                      <a16:colId xmlns:a16="http://schemas.microsoft.com/office/drawing/2014/main" val="1815452825"/>
                    </a:ext>
                  </a:extLst>
                </a:gridCol>
                <a:gridCol w="182880">
                  <a:extLst>
                    <a:ext uri="{9D8B030D-6E8A-4147-A177-3AD203B41FA5}">
                      <a16:colId xmlns:a16="http://schemas.microsoft.com/office/drawing/2014/main" val="2789838512"/>
                    </a:ext>
                  </a:extLst>
                </a:gridCol>
                <a:gridCol w="182880">
                  <a:extLst>
                    <a:ext uri="{9D8B030D-6E8A-4147-A177-3AD203B41FA5}">
                      <a16:colId xmlns:a16="http://schemas.microsoft.com/office/drawing/2014/main" val="149773682"/>
                    </a:ext>
                  </a:extLst>
                </a:gridCol>
                <a:gridCol w="182880">
                  <a:extLst>
                    <a:ext uri="{9D8B030D-6E8A-4147-A177-3AD203B41FA5}">
                      <a16:colId xmlns:a16="http://schemas.microsoft.com/office/drawing/2014/main" val="451892092"/>
                    </a:ext>
                  </a:extLst>
                </a:gridCol>
              </a:tblGrid>
              <a:tr h="182880">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0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0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0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0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0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0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0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0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0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0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0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extLst>
                  <a:ext uri="{0D108BD9-81ED-4DB2-BD59-A6C34878D82A}">
                    <a16:rowId xmlns:a16="http://schemas.microsoft.com/office/drawing/2014/main" val="346583543"/>
                  </a:ext>
                </a:extLst>
              </a:tr>
              <a:tr h="182880">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0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0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0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0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0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0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0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0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498323253"/>
                  </a:ext>
                </a:extLst>
              </a:tr>
              <a:tr h="182880">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0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0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0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0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0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0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992630328"/>
                  </a:ext>
                </a:extLst>
              </a:tr>
              <a:tr h="182880">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0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0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0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0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888868478"/>
                  </a:ext>
                </a:extLst>
              </a:tr>
              <a:tr h="182880">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0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0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231354171"/>
                  </a:ext>
                </a:extLst>
              </a:tr>
              <a:tr h="182880">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0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673998494"/>
                  </a:ext>
                </a:extLst>
              </a:tr>
              <a:tr h="182880">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689953967"/>
                  </a:ext>
                </a:extLst>
              </a:tr>
              <a:tr h="182880">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185360912"/>
                  </a:ext>
                </a:extLst>
              </a:tr>
              <a:tr h="182880">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38812388"/>
                  </a:ext>
                </a:extLst>
              </a:tr>
              <a:tr h="182880">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0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850361696"/>
                  </a:ext>
                </a:extLst>
              </a:tr>
            </a:tbl>
          </a:graphicData>
        </a:graphic>
      </p:graphicFrame>
    </p:spTree>
    <p:extLst>
      <p:ext uri="{BB962C8B-B14F-4D97-AF65-F5344CB8AC3E}">
        <p14:creationId xmlns:p14="http://schemas.microsoft.com/office/powerpoint/2010/main" val="41620392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C1C98-BB33-F050-0B58-75B5A43292D0}"/>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ECF4680-2AF5-F239-9796-3BC6B2212597}"/>
              </a:ext>
            </a:extLst>
          </p:cNvPr>
          <p:cNvSpPr>
            <a:spLocks noGrp="1"/>
          </p:cNvSpPr>
          <p:nvPr>
            <p:ph idx="1"/>
          </p:nvPr>
        </p:nvSpPr>
        <p:spPr>
          <a:xfrm>
            <a:off x="1645611" y="1600200"/>
            <a:ext cx="6506201" cy="4800600"/>
          </a:xfrm>
        </p:spPr>
        <p:txBody>
          <a:bodyPr>
            <a:normAutofit/>
          </a:bodyPr>
          <a:lstStyle/>
          <a:p>
            <a:pPr marL="0" indent="0">
              <a:buNone/>
            </a:pPr>
            <a:r>
              <a:rPr lang="en-US" dirty="0">
                <a:latin typeface="Arial" panose="020B0604020202020204" pitchFamily="34" charset="0"/>
                <a:cs typeface="Arial" panose="020B0604020202020204" pitchFamily="34" charset="0"/>
              </a:rPr>
              <a:t>State:</a:t>
            </a:r>
          </a:p>
          <a:p>
            <a:pPr marL="0" indent="0">
              <a:buNone/>
            </a:pPr>
            <a:r>
              <a:rPr lang="en-US" sz="2000" dirty="0">
                <a:latin typeface="Arial" panose="020B0604020202020204" pitchFamily="34" charset="0"/>
                <a:cs typeface="Arial" panose="020B0604020202020204" pitchFamily="34" charset="0"/>
              </a:rPr>
              <a:t>To simplify things, we can just make a sum on the columns and consider that the current state</a:t>
            </a:r>
          </a:p>
          <a:p>
            <a:pPr marL="0" indent="0">
              <a:buNone/>
            </a:pPr>
            <a:endParaRPr lang="en-US" sz="2000" dirty="0">
              <a:latin typeface="Arial" panose="020B0604020202020204" pitchFamily="34" charset="0"/>
              <a:cs typeface="Arial" panose="020B0604020202020204" pitchFamily="34" charset="0"/>
            </a:endParaRPr>
          </a:p>
          <a:p>
            <a:pPr marL="0" indent="0">
              <a:buNone/>
            </a:pPr>
            <a:endParaRPr lang="en-US" sz="2000" dirty="0">
              <a:latin typeface="Arial" panose="020B0604020202020204" pitchFamily="34" charset="0"/>
              <a:cs typeface="Arial" panose="020B0604020202020204" pitchFamily="34" charset="0"/>
            </a:endParaRPr>
          </a:p>
        </p:txBody>
      </p:sp>
      <p:sp>
        <p:nvSpPr>
          <p:cNvPr id="5" name="Title 4">
            <a:extLst>
              <a:ext uri="{FF2B5EF4-FFF2-40B4-BE49-F238E27FC236}">
                <a16:creationId xmlns:a16="http://schemas.microsoft.com/office/drawing/2014/main" id="{D1228CD5-EAC8-5455-EF37-5D02841E04D7}"/>
              </a:ext>
            </a:extLst>
          </p:cNvPr>
          <p:cNvSpPr>
            <a:spLocks noGrp="1"/>
          </p:cNvSpPr>
          <p:nvPr>
            <p:ph type="title"/>
          </p:nvPr>
        </p:nvSpPr>
        <p:spPr/>
        <p:txBody>
          <a:bodyPr/>
          <a:lstStyle/>
          <a:p>
            <a:r>
              <a:rPr lang="en-US" dirty="0"/>
              <a:t>Q-Learning</a:t>
            </a:r>
          </a:p>
        </p:txBody>
      </p:sp>
      <p:pic>
        <p:nvPicPr>
          <p:cNvPr id="2" name="Picture 1">
            <a:extLst>
              <a:ext uri="{FF2B5EF4-FFF2-40B4-BE49-F238E27FC236}">
                <a16:creationId xmlns:a16="http://schemas.microsoft.com/office/drawing/2014/main" id="{FE98494B-2D95-CD0E-9B40-A3ABF18E7386}"/>
              </a:ext>
            </a:extLst>
          </p:cNvPr>
          <p:cNvPicPr>
            <a:picLocks noChangeAspect="1"/>
          </p:cNvPicPr>
          <p:nvPr/>
        </p:nvPicPr>
        <p:blipFill>
          <a:blip r:embed="rId2"/>
          <a:srcRect l="31261" t="43160" r="6216" b="1940"/>
          <a:stretch>
            <a:fillRect/>
          </a:stretch>
        </p:blipFill>
        <p:spPr>
          <a:xfrm>
            <a:off x="8375656" y="2579598"/>
            <a:ext cx="2286120" cy="1883368"/>
          </a:xfrm>
          <a:prstGeom prst="rect">
            <a:avLst/>
          </a:prstGeom>
        </p:spPr>
      </p:pic>
      <p:graphicFrame>
        <p:nvGraphicFramePr>
          <p:cNvPr id="3" name="Table 2">
            <a:extLst>
              <a:ext uri="{FF2B5EF4-FFF2-40B4-BE49-F238E27FC236}">
                <a16:creationId xmlns:a16="http://schemas.microsoft.com/office/drawing/2014/main" id="{A87C21EF-A7FB-2210-125E-4B15D32DD9F2}"/>
              </a:ext>
            </a:extLst>
          </p:cNvPr>
          <p:cNvGraphicFramePr>
            <a:graphicFrameLocks noGrp="1"/>
          </p:cNvGraphicFramePr>
          <p:nvPr>
            <p:extLst>
              <p:ext uri="{D42A27DB-BD31-4B8C-83A1-F6EECF244321}">
                <p14:modId xmlns:p14="http://schemas.microsoft.com/office/powerpoint/2010/main" val="2405824378"/>
              </p:ext>
            </p:extLst>
          </p:nvPr>
        </p:nvGraphicFramePr>
        <p:xfrm>
          <a:off x="1751012" y="2797382"/>
          <a:ext cx="2895600" cy="1447800"/>
        </p:xfrm>
        <a:graphic>
          <a:graphicData uri="http://schemas.openxmlformats.org/drawingml/2006/table">
            <a:tbl>
              <a:tblPr firstRow="1" bandRow="1">
                <a:tableStyleId>{6E25E649-3F16-4E02-A733-19D2CDBF48F0}</a:tableStyleId>
              </a:tblPr>
              <a:tblGrid>
                <a:gridCol w="144780">
                  <a:extLst>
                    <a:ext uri="{9D8B030D-6E8A-4147-A177-3AD203B41FA5}">
                      <a16:colId xmlns:a16="http://schemas.microsoft.com/office/drawing/2014/main" val="2202424502"/>
                    </a:ext>
                  </a:extLst>
                </a:gridCol>
                <a:gridCol w="144780">
                  <a:extLst>
                    <a:ext uri="{9D8B030D-6E8A-4147-A177-3AD203B41FA5}">
                      <a16:colId xmlns:a16="http://schemas.microsoft.com/office/drawing/2014/main" val="3141108339"/>
                    </a:ext>
                  </a:extLst>
                </a:gridCol>
                <a:gridCol w="144780">
                  <a:extLst>
                    <a:ext uri="{9D8B030D-6E8A-4147-A177-3AD203B41FA5}">
                      <a16:colId xmlns:a16="http://schemas.microsoft.com/office/drawing/2014/main" val="3121025939"/>
                    </a:ext>
                  </a:extLst>
                </a:gridCol>
                <a:gridCol w="144780">
                  <a:extLst>
                    <a:ext uri="{9D8B030D-6E8A-4147-A177-3AD203B41FA5}">
                      <a16:colId xmlns:a16="http://schemas.microsoft.com/office/drawing/2014/main" val="600413795"/>
                    </a:ext>
                  </a:extLst>
                </a:gridCol>
                <a:gridCol w="144780">
                  <a:extLst>
                    <a:ext uri="{9D8B030D-6E8A-4147-A177-3AD203B41FA5}">
                      <a16:colId xmlns:a16="http://schemas.microsoft.com/office/drawing/2014/main" val="1140490557"/>
                    </a:ext>
                  </a:extLst>
                </a:gridCol>
                <a:gridCol w="144780">
                  <a:extLst>
                    <a:ext uri="{9D8B030D-6E8A-4147-A177-3AD203B41FA5}">
                      <a16:colId xmlns:a16="http://schemas.microsoft.com/office/drawing/2014/main" val="1416961459"/>
                    </a:ext>
                  </a:extLst>
                </a:gridCol>
                <a:gridCol w="144780">
                  <a:extLst>
                    <a:ext uri="{9D8B030D-6E8A-4147-A177-3AD203B41FA5}">
                      <a16:colId xmlns:a16="http://schemas.microsoft.com/office/drawing/2014/main" val="4028202010"/>
                    </a:ext>
                  </a:extLst>
                </a:gridCol>
                <a:gridCol w="144780">
                  <a:extLst>
                    <a:ext uri="{9D8B030D-6E8A-4147-A177-3AD203B41FA5}">
                      <a16:colId xmlns:a16="http://schemas.microsoft.com/office/drawing/2014/main" val="3057444207"/>
                    </a:ext>
                  </a:extLst>
                </a:gridCol>
                <a:gridCol w="144780">
                  <a:extLst>
                    <a:ext uri="{9D8B030D-6E8A-4147-A177-3AD203B41FA5}">
                      <a16:colId xmlns:a16="http://schemas.microsoft.com/office/drawing/2014/main" val="889116565"/>
                    </a:ext>
                  </a:extLst>
                </a:gridCol>
                <a:gridCol w="144780">
                  <a:extLst>
                    <a:ext uri="{9D8B030D-6E8A-4147-A177-3AD203B41FA5}">
                      <a16:colId xmlns:a16="http://schemas.microsoft.com/office/drawing/2014/main" val="2596748775"/>
                    </a:ext>
                  </a:extLst>
                </a:gridCol>
                <a:gridCol w="144780">
                  <a:extLst>
                    <a:ext uri="{9D8B030D-6E8A-4147-A177-3AD203B41FA5}">
                      <a16:colId xmlns:a16="http://schemas.microsoft.com/office/drawing/2014/main" val="4031519067"/>
                    </a:ext>
                  </a:extLst>
                </a:gridCol>
                <a:gridCol w="144780">
                  <a:extLst>
                    <a:ext uri="{9D8B030D-6E8A-4147-A177-3AD203B41FA5}">
                      <a16:colId xmlns:a16="http://schemas.microsoft.com/office/drawing/2014/main" val="1732593315"/>
                    </a:ext>
                  </a:extLst>
                </a:gridCol>
                <a:gridCol w="144780">
                  <a:extLst>
                    <a:ext uri="{9D8B030D-6E8A-4147-A177-3AD203B41FA5}">
                      <a16:colId xmlns:a16="http://schemas.microsoft.com/office/drawing/2014/main" val="1989547095"/>
                    </a:ext>
                  </a:extLst>
                </a:gridCol>
                <a:gridCol w="144780">
                  <a:extLst>
                    <a:ext uri="{9D8B030D-6E8A-4147-A177-3AD203B41FA5}">
                      <a16:colId xmlns:a16="http://schemas.microsoft.com/office/drawing/2014/main" val="3138375133"/>
                    </a:ext>
                  </a:extLst>
                </a:gridCol>
                <a:gridCol w="144780">
                  <a:extLst>
                    <a:ext uri="{9D8B030D-6E8A-4147-A177-3AD203B41FA5}">
                      <a16:colId xmlns:a16="http://schemas.microsoft.com/office/drawing/2014/main" val="1272160579"/>
                    </a:ext>
                  </a:extLst>
                </a:gridCol>
                <a:gridCol w="144780">
                  <a:extLst>
                    <a:ext uri="{9D8B030D-6E8A-4147-A177-3AD203B41FA5}">
                      <a16:colId xmlns:a16="http://schemas.microsoft.com/office/drawing/2014/main" val="2464050525"/>
                    </a:ext>
                  </a:extLst>
                </a:gridCol>
                <a:gridCol w="144780">
                  <a:extLst>
                    <a:ext uri="{9D8B030D-6E8A-4147-A177-3AD203B41FA5}">
                      <a16:colId xmlns:a16="http://schemas.microsoft.com/office/drawing/2014/main" val="1815452825"/>
                    </a:ext>
                  </a:extLst>
                </a:gridCol>
                <a:gridCol w="144780">
                  <a:extLst>
                    <a:ext uri="{9D8B030D-6E8A-4147-A177-3AD203B41FA5}">
                      <a16:colId xmlns:a16="http://schemas.microsoft.com/office/drawing/2014/main" val="2789838512"/>
                    </a:ext>
                  </a:extLst>
                </a:gridCol>
                <a:gridCol w="144780">
                  <a:extLst>
                    <a:ext uri="{9D8B030D-6E8A-4147-A177-3AD203B41FA5}">
                      <a16:colId xmlns:a16="http://schemas.microsoft.com/office/drawing/2014/main" val="149773682"/>
                    </a:ext>
                  </a:extLst>
                </a:gridCol>
                <a:gridCol w="144780">
                  <a:extLst>
                    <a:ext uri="{9D8B030D-6E8A-4147-A177-3AD203B41FA5}">
                      <a16:colId xmlns:a16="http://schemas.microsoft.com/office/drawing/2014/main" val="451892092"/>
                    </a:ext>
                  </a:extLst>
                </a:gridCol>
              </a:tblGrid>
              <a:tr h="144780">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US" sz="7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US" sz="7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346583543"/>
                  </a:ext>
                </a:extLst>
              </a:tr>
              <a:tr h="144780">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US" sz="7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US" sz="7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3498323253"/>
                  </a:ext>
                </a:extLst>
              </a:tr>
              <a:tr h="144780">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US" sz="7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US" sz="7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2992630328"/>
                  </a:ext>
                </a:extLst>
              </a:tr>
              <a:tr h="144780">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US" sz="7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888868478"/>
                  </a:ext>
                </a:extLst>
              </a:tr>
              <a:tr h="144780">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4231354171"/>
                  </a:ext>
                </a:extLst>
              </a:tr>
              <a:tr h="144780">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673998494"/>
                  </a:ext>
                </a:extLst>
              </a:tr>
              <a:tr h="144780">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689953967"/>
                  </a:ext>
                </a:extLst>
              </a:tr>
              <a:tr h="144780">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185360912"/>
                  </a:ext>
                </a:extLst>
              </a:tr>
              <a:tr h="144780">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38812388"/>
                  </a:ext>
                </a:extLst>
              </a:tr>
              <a:tr h="144780">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850361696"/>
                  </a:ext>
                </a:extLst>
              </a:tr>
            </a:tbl>
          </a:graphicData>
        </a:graphic>
      </p:graphicFrame>
      <p:pic>
        <p:nvPicPr>
          <p:cNvPr id="4" name="Picture 3">
            <a:extLst>
              <a:ext uri="{FF2B5EF4-FFF2-40B4-BE49-F238E27FC236}">
                <a16:creationId xmlns:a16="http://schemas.microsoft.com/office/drawing/2014/main" id="{2A643233-178A-882A-0BD7-3B16BEFC7CD3}"/>
              </a:ext>
            </a:extLst>
          </p:cNvPr>
          <p:cNvPicPr>
            <a:picLocks noChangeAspect="1"/>
          </p:cNvPicPr>
          <p:nvPr/>
        </p:nvPicPr>
        <p:blipFill>
          <a:blip r:embed="rId3"/>
          <a:stretch>
            <a:fillRect/>
          </a:stretch>
        </p:blipFill>
        <p:spPr>
          <a:xfrm>
            <a:off x="8375656" y="4648200"/>
            <a:ext cx="2304869" cy="1883368"/>
          </a:xfrm>
          <a:prstGeom prst="rect">
            <a:avLst/>
          </a:prstGeom>
        </p:spPr>
      </p:pic>
      <p:graphicFrame>
        <p:nvGraphicFramePr>
          <p:cNvPr id="7" name="Table 6">
            <a:extLst>
              <a:ext uri="{FF2B5EF4-FFF2-40B4-BE49-F238E27FC236}">
                <a16:creationId xmlns:a16="http://schemas.microsoft.com/office/drawing/2014/main" id="{516CBD82-05AB-BE11-B683-F94F661B946A}"/>
              </a:ext>
            </a:extLst>
          </p:cNvPr>
          <p:cNvGraphicFramePr>
            <a:graphicFrameLocks noGrp="1"/>
          </p:cNvGraphicFramePr>
          <p:nvPr>
            <p:extLst>
              <p:ext uri="{D42A27DB-BD31-4B8C-83A1-F6EECF244321}">
                <p14:modId xmlns:p14="http://schemas.microsoft.com/office/powerpoint/2010/main" val="391879117"/>
              </p:ext>
            </p:extLst>
          </p:nvPr>
        </p:nvGraphicFramePr>
        <p:xfrm>
          <a:off x="1751012" y="4724400"/>
          <a:ext cx="2895600" cy="1447800"/>
        </p:xfrm>
        <a:graphic>
          <a:graphicData uri="http://schemas.openxmlformats.org/drawingml/2006/table">
            <a:tbl>
              <a:tblPr firstRow="1" bandRow="1">
                <a:tableStyleId>{6E25E649-3F16-4E02-A733-19D2CDBF48F0}</a:tableStyleId>
              </a:tblPr>
              <a:tblGrid>
                <a:gridCol w="144780">
                  <a:extLst>
                    <a:ext uri="{9D8B030D-6E8A-4147-A177-3AD203B41FA5}">
                      <a16:colId xmlns:a16="http://schemas.microsoft.com/office/drawing/2014/main" val="2202424502"/>
                    </a:ext>
                  </a:extLst>
                </a:gridCol>
                <a:gridCol w="144780">
                  <a:extLst>
                    <a:ext uri="{9D8B030D-6E8A-4147-A177-3AD203B41FA5}">
                      <a16:colId xmlns:a16="http://schemas.microsoft.com/office/drawing/2014/main" val="3141108339"/>
                    </a:ext>
                  </a:extLst>
                </a:gridCol>
                <a:gridCol w="144780">
                  <a:extLst>
                    <a:ext uri="{9D8B030D-6E8A-4147-A177-3AD203B41FA5}">
                      <a16:colId xmlns:a16="http://schemas.microsoft.com/office/drawing/2014/main" val="3121025939"/>
                    </a:ext>
                  </a:extLst>
                </a:gridCol>
                <a:gridCol w="144780">
                  <a:extLst>
                    <a:ext uri="{9D8B030D-6E8A-4147-A177-3AD203B41FA5}">
                      <a16:colId xmlns:a16="http://schemas.microsoft.com/office/drawing/2014/main" val="600413795"/>
                    </a:ext>
                  </a:extLst>
                </a:gridCol>
                <a:gridCol w="144780">
                  <a:extLst>
                    <a:ext uri="{9D8B030D-6E8A-4147-A177-3AD203B41FA5}">
                      <a16:colId xmlns:a16="http://schemas.microsoft.com/office/drawing/2014/main" val="1140490557"/>
                    </a:ext>
                  </a:extLst>
                </a:gridCol>
                <a:gridCol w="144780">
                  <a:extLst>
                    <a:ext uri="{9D8B030D-6E8A-4147-A177-3AD203B41FA5}">
                      <a16:colId xmlns:a16="http://schemas.microsoft.com/office/drawing/2014/main" val="1416961459"/>
                    </a:ext>
                  </a:extLst>
                </a:gridCol>
                <a:gridCol w="144780">
                  <a:extLst>
                    <a:ext uri="{9D8B030D-6E8A-4147-A177-3AD203B41FA5}">
                      <a16:colId xmlns:a16="http://schemas.microsoft.com/office/drawing/2014/main" val="4028202010"/>
                    </a:ext>
                  </a:extLst>
                </a:gridCol>
                <a:gridCol w="144780">
                  <a:extLst>
                    <a:ext uri="{9D8B030D-6E8A-4147-A177-3AD203B41FA5}">
                      <a16:colId xmlns:a16="http://schemas.microsoft.com/office/drawing/2014/main" val="3057444207"/>
                    </a:ext>
                  </a:extLst>
                </a:gridCol>
                <a:gridCol w="144780">
                  <a:extLst>
                    <a:ext uri="{9D8B030D-6E8A-4147-A177-3AD203B41FA5}">
                      <a16:colId xmlns:a16="http://schemas.microsoft.com/office/drawing/2014/main" val="889116565"/>
                    </a:ext>
                  </a:extLst>
                </a:gridCol>
                <a:gridCol w="144780">
                  <a:extLst>
                    <a:ext uri="{9D8B030D-6E8A-4147-A177-3AD203B41FA5}">
                      <a16:colId xmlns:a16="http://schemas.microsoft.com/office/drawing/2014/main" val="2596748775"/>
                    </a:ext>
                  </a:extLst>
                </a:gridCol>
                <a:gridCol w="144780">
                  <a:extLst>
                    <a:ext uri="{9D8B030D-6E8A-4147-A177-3AD203B41FA5}">
                      <a16:colId xmlns:a16="http://schemas.microsoft.com/office/drawing/2014/main" val="4031519067"/>
                    </a:ext>
                  </a:extLst>
                </a:gridCol>
                <a:gridCol w="144780">
                  <a:extLst>
                    <a:ext uri="{9D8B030D-6E8A-4147-A177-3AD203B41FA5}">
                      <a16:colId xmlns:a16="http://schemas.microsoft.com/office/drawing/2014/main" val="1732593315"/>
                    </a:ext>
                  </a:extLst>
                </a:gridCol>
                <a:gridCol w="144780">
                  <a:extLst>
                    <a:ext uri="{9D8B030D-6E8A-4147-A177-3AD203B41FA5}">
                      <a16:colId xmlns:a16="http://schemas.microsoft.com/office/drawing/2014/main" val="1989547095"/>
                    </a:ext>
                  </a:extLst>
                </a:gridCol>
                <a:gridCol w="144780">
                  <a:extLst>
                    <a:ext uri="{9D8B030D-6E8A-4147-A177-3AD203B41FA5}">
                      <a16:colId xmlns:a16="http://schemas.microsoft.com/office/drawing/2014/main" val="3138375133"/>
                    </a:ext>
                  </a:extLst>
                </a:gridCol>
                <a:gridCol w="144780">
                  <a:extLst>
                    <a:ext uri="{9D8B030D-6E8A-4147-A177-3AD203B41FA5}">
                      <a16:colId xmlns:a16="http://schemas.microsoft.com/office/drawing/2014/main" val="1272160579"/>
                    </a:ext>
                  </a:extLst>
                </a:gridCol>
                <a:gridCol w="144780">
                  <a:extLst>
                    <a:ext uri="{9D8B030D-6E8A-4147-A177-3AD203B41FA5}">
                      <a16:colId xmlns:a16="http://schemas.microsoft.com/office/drawing/2014/main" val="2464050525"/>
                    </a:ext>
                  </a:extLst>
                </a:gridCol>
                <a:gridCol w="144780">
                  <a:extLst>
                    <a:ext uri="{9D8B030D-6E8A-4147-A177-3AD203B41FA5}">
                      <a16:colId xmlns:a16="http://schemas.microsoft.com/office/drawing/2014/main" val="1815452825"/>
                    </a:ext>
                  </a:extLst>
                </a:gridCol>
                <a:gridCol w="144780">
                  <a:extLst>
                    <a:ext uri="{9D8B030D-6E8A-4147-A177-3AD203B41FA5}">
                      <a16:colId xmlns:a16="http://schemas.microsoft.com/office/drawing/2014/main" val="2789838512"/>
                    </a:ext>
                  </a:extLst>
                </a:gridCol>
                <a:gridCol w="144780">
                  <a:extLst>
                    <a:ext uri="{9D8B030D-6E8A-4147-A177-3AD203B41FA5}">
                      <a16:colId xmlns:a16="http://schemas.microsoft.com/office/drawing/2014/main" val="149773682"/>
                    </a:ext>
                  </a:extLst>
                </a:gridCol>
                <a:gridCol w="144780">
                  <a:extLst>
                    <a:ext uri="{9D8B030D-6E8A-4147-A177-3AD203B41FA5}">
                      <a16:colId xmlns:a16="http://schemas.microsoft.com/office/drawing/2014/main" val="451892092"/>
                    </a:ext>
                  </a:extLst>
                </a:gridCol>
              </a:tblGrid>
              <a:tr h="144780">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7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7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7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7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7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7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7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7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7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7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7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extLst>
                  <a:ext uri="{0D108BD9-81ED-4DB2-BD59-A6C34878D82A}">
                    <a16:rowId xmlns:a16="http://schemas.microsoft.com/office/drawing/2014/main" val="346583543"/>
                  </a:ext>
                </a:extLst>
              </a:tr>
              <a:tr h="144780">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7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7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7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7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7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7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7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7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498323253"/>
                  </a:ext>
                </a:extLst>
              </a:tr>
              <a:tr h="144780">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7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7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7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7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7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7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992630328"/>
                  </a:ext>
                </a:extLst>
              </a:tr>
              <a:tr h="144780">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7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7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7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7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888868478"/>
                  </a:ext>
                </a:extLst>
              </a:tr>
              <a:tr h="144780">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7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7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231354171"/>
                  </a:ext>
                </a:extLst>
              </a:tr>
              <a:tr h="144780">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7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673998494"/>
                  </a:ext>
                </a:extLst>
              </a:tr>
              <a:tr h="144780">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689953967"/>
                  </a:ext>
                </a:extLst>
              </a:tr>
              <a:tr h="144780">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4185360912"/>
                  </a:ext>
                </a:extLst>
              </a:tr>
              <a:tr h="144780">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138812388"/>
                  </a:ext>
                </a:extLst>
              </a:tr>
              <a:tr h="144780">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2850361696"/>
                  </a:ext>
                </a:extLst>
              </a:tr>
            </a:tbl>
          </a:graphicData>
        </a:graphic>
      </p:graphicFrame>
      <p:graphicFrame>
        <p:nvGraphicFramePr>
          <p:cNvPr id="8" name="Table 7">
            <a:extLst>
              <a:ext uri="{FF2B5EF4-FFF2-40B4-BE49-F238E27FC236}">
                <a16:creationId xmlns:a16="http://schemas.microsoft.com/office/drawing/2014/main" id="{2F311914-32A2-D72D-6D88-6368E0A97054}"/>
              </a:ext>
            </a:extLst>
          </p:cNvPr>
          <p:cNvGraphicFramePr>
            <a:graphicFrameLocks noGrp="1"/>
          </p:cNvGraphicFramePr>
          <p:nvPr>
            <p:extLst>
              <p:ext uri="{D42A27DB-BD31-4B8C-83A1-F6EECF244321}">
                <p14:modId xmlns:p14="http://schemas.microsoft.com/office/powerpoint/2010/main" val="1236246572"/>
              </p:ext>
            </p:extLst>
          </p:nvPr>
        </p:nvGraphicFramePr>
        <p:xfrm>
          <a:off x="1751012" y="4313931"/>
          <a:ext cx="2895600" cy="144780"/>
        </p:xfrm>
        <a:graphic>
          <a:graphicData uri="http://schemas.openxmlformats.org/drawingml/2006/table">
            <a:tbl>
              <a:tblPr firstRow="1" bandRow="1">
                <a:tableStyleId>{6E25E649-3F16-4E02-A733-19D2CDBF48F0}</a:tableStyleId>
              </a:tblPr>
              <a:tblGrid>
                <a:gridCol w="144780">
                  <a:extLst>
                    <a:ext uri="{9D8B030D-6E8A-4147-A177-3AD203B41FA5}">
                      <a16:colId xmlns:a16="http://schemas.microsoft.com/office/drawing/2014/main" val="805248084"/>
                    </a:ext>
                  </a:extLst>
                </a:gridCol>
                <a:gridCol w="144780">
                  <a:extLst>
                    <a:ext uri="{9D8B030D-6E8A-4147-A177-3AD203B41FA5}">
                      <a16:colId xmlns:a16="http://schemas.microsoft.com/office/drawing/2014/main" val="3915697037"/>
                    </a:ext>
                  </a:extLst>
                </a:gridCol>
                <a:gridCol w="144780">
                  <a:extLst>
                    <a:ext uri="{9D8B030D-6E8A-4147-A177-3AD203B41FA5}">
                      <a16:colId xmlns:a16="http://schemas.microsoft.com/office/drawing/2014/main" val="2041749049"/>
                    </a:ext>
                  </a:extLst>
                </a:gridCol>
                <a:gridCol w="144780">
                  <a:extLst>
                    <a:ext uri="{9D8B030D-6E8A-4147-A177-3AD203B41FA5}">
                      <a16:colId xmlns:a16="http://schemas.microsoft.com/office/drawing/2014/main" val="2228131017"/>
                    </a:ext>
                  </a:extLst>
                </a:gridCol>
                <a:gridCol w="144780">
                  <a:extLst>
                    <a:ext uri="{9D8B030D-6E8A-4147-A177-3AD203B41FA5}">
                      <a16:colId xmlns:a16="http://schemas.microsoft.com/office/drawing/2014/main" val="2356787978"/>
                    </a:ext>
                  </a:extLst>
                </a:gridCol>
                <a:gridCol w="144780">
                  <a:extLst>
                    <a:ext uri="{9D8B030D-6E8A-4147-A177-3AD203B41FA5}">
                      <a16:colId xmlns:a16="http://schemas.microsoft.com/office/drawing/2014/main" val="1535358758"/>
                    </a:ext>
                  </a:extLst>
                </a:gridCol>
                <a:gridCol w="144780">
                  <a:extLst>
                    <a:ext uri="{9D8B030D-6E8A-4147-A177-3AD203B41FA5}">
                      <a16:colId xmlns:a16="http://schemas.microsoft.com/office/drawing/2014/main" val="3783416401"/>
                    </a:ext>
                  </a:extLst>
                </a:gridCol>
                <a:gridCol w="144780">
                  <a:extLst>
                    <a:ext uri="{9D8B030D-6E8A-4147-A177-3AD203B41FA5}">
                      <a16:colId xmlns:a16="http://schemas.microsoft.com/office/drawing/2014/main" val="1209701992"/>
                    </a:ext>
                  </a:extLst>
                </a:gridCol>
                <a:gridCol w="144780">
                  <a:extLst>
                    <a:ext uri="{9D8B030D-6E8A-4147-A177-3AD203B41FA5}">
                      <a16:colId xmlns:a16="http://schemas.microsoft.com/office/drawing/2014/main" val="1650645670"/>
                    </a:ext>
                  </a:extLst>
                </a:gridCol>
                <a:gridCol w="144780">
                  <a:extLst>
                    <a:ext uri="{9D8B030D-6E8A-4147-A177-3AD203B41FA5}">
                      <a16:colId xmlns:a16="http://schemas.microsoft.com/office/drawing/2014/main" val="1229238373"/>
                    </a:ext>
                  </a:extLst>
                </a:gridCol>
                <a:gridCol w="144780">
                  <a:extLst>
                    <a:ext uri="{9D8B030D-6E8A-4147-A177-3AD203B41FA5}">
                      <a16:colId xmlns:a16="http://schemas.microsoft.com/office/drawing/2014/main" val="2233431748"/>
                    </a:ext>
                  </a:extLst>
                </a:gridCol>
                <a:gridCol w="144780">
                  <a:extLst>
                    <a:ext uri="{9D8B030D-6E8A-4147-A177-3AD203B41FA5}">
                      <a16:colId xmlns:a16="http://schemas.microsoft.com/office/drawing/2014/main" val="1617148480"/>
                    </a:ext>
                  </a:extLst>
                </a:gridCol>
                <a:gridCol w="144780">
                  <a:extLst>
                    <a:ext uri="{9D8B030D-6E8A-4147-A177-3AD203B41FA5}">
                      <a16:colId xmlns:a16="http://schemas.microsoft.com/office/drawing/2014/main" val="2716091108"/>
                    </a:ext>
                  </a:extLst>
                </a:gridCol>
                <a:gridCol w="144780">
                  <a:extLst>
                    <a:ext uri="{9D8B030D-6E8A-4147-A177-3AD203B41FA5}">
                      <a16:colId xmlns:a16="http://schemas.microsoft.com/office/drawing/2014/main" val="1032012733"/>
                    </a:ext>
                  </a:extLst>
                </a:gridCol>
                <a:gridCol w="144780">
                  <a:extLst>
                    <a:ext uri="{9D8B030D-6E8A-4147-A177-3AD203B41FA5}">
                      <a16:colId xmlns:a16="http://schemas.microsoft.com/office/drawing/2014/main" val="3854352694"/>
                    </a:ext>
                  </a:extLst>
                </a:gridCol>
                <a:gridCol w="144780">
                  <a:extLst>
                    <a:ext uri="{9D8B030D-6E8A-4147-A177-3AD203B41FA5}">
                      <a16:colId xmlns:a16="http://schemas.microsoft.com/office/drawing/2014/main" val="3762513971"/>
                    </a:ext>
                  </a:extLst>
                </a:gridCol>
                <a:gridCol w="144780">
                  <a:extLst>
                    <a:ext uri="{9D8B030D-6E8A-4147-A177-3AD203B41FA5}">
                      <a16:colId xmlns:a16="http://schemas.microsoft.com/office/drawing/2014/main" val="3796640244"/>
                    </a:ext>
                  </a:extLst>
                </a:gridCol>
                <a:gridCol w="144780">
                  <a:extLst>
                    <a:ext uri="{9D8B030D-6E8A-4147-A177-3AD203B41FA5}">
                      <a16:colId xmlns:a16="http://schemas.microsoft.com/office/drawing/2014/main" val="3613333289"/>
                    </a:ext>
                  </a:extLst>
                </a:gridCol>
                <a:gridCol w="144780">
                  <a:extLst>
                    <a:ext uri="{9D8B030D-6E8A-4147-A177-3AD203B41FA5}">
                      <a16:colId xmlns:a16="http://schemas.microsoft.com/office/drawing/2014/main" val="4010242215"/>
                    </a:ext>
                  </a:extLst>
                </a:gridCol>
                <a:gridCol w="144780">
                  <a:extLst>
                    <a:ext uri="{9D8B030D-6E8A-4147-A177-3AD203B41FA5}">
                      <a16:colId xmlns:a16="http://schemas.microsoft.com/office/drawing/2014/main" val="2728916890"/>
                    </a:ext>
                  </a:extLst>
                </a:gridCol>
              </a:tblGrid>
              <a:tr h="144780">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US" sz="700" b="0" dirty="0">
                          <a:solidFill>
                            <a:schemeClr val="bg1"/>
                          </a:solidFill>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US" sz="700" b="0" dirty="0">
                          <a:solidFill>
                            <a:schemeClr val="bg1"/>
                          </a:solidFill>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1168398879"/>
                  </a:ext>
                </a:extLst>
              </a:tr>
            </a:tbl>
          </a:graphicData>
        </a:graphic>
      </p:graphicFrame>
      <p:graphicFrame>
        <p:nvGraphicFramePr>
          <p:cNvPr id="9" name="Table 8">
            <a:extLst>
              <a:ext uri="{FF2B5EF4-FFF2-40B4-BE49-F238E27FC236}">
                <a16:creationId xmlns:a16="http://schemas.microsoft.com/office/drawing/2014/main" id="{7AE63318-7160-1765-B397-7390631D0B6A}"/>
              </a:ext>
            </a:extLst>
          </p:cNvPr>
          <p:cNvGraphicFramePr>
            <a:graphicFrameLocks noGrp="1"/>
          </p:cNvGraphicFramePr>
          <p:nvPr>
            <p:extLst>
              <p:ext uri="{D42A27DB-BD31-4B8C-83A1-F6EECF244321}">
                <p14:modId xmlns:p14="http://schemas.microsoft.com/office/powerpoint/2010/main" val="33734842"/>
              </p:ext>
            </p:extLst>
          </p:nvPr>
        </p:nvGraphicFramePr>
        <p:xfrm>
          <a:off x="1751012" y="6288109"/>
          <a:ext cx="2895600" cy="144780"/>
        </p:xfrm>
        <a:graphic>
          <a:graphicData uri="http://schemas.openxmlformats.org/drawingml/2006/table">
            <a:tbl>
              <a:tblPr firstRow="1" bandRow="1">
                <a:tableStyleId>{6E25E649-3F16-4E02-A733-19D2CDBF48F0}</a:tableStyleId>
              </a:tblPr>
              <a:tblGrid>
                <a:gridCol w="144780">
                  <a:extLst>
                    <a:ext uri="{9D8B030D-6E8A-4147-A177-3AD203B41FA5}">
                      <a16:colId xmlns:a16="http://schemas.microsoft.com/office/drawing/2014/main" val="805248084"/>
                    </a:ext>
                  </a:extLst>
                </a:gridCol>
                <a:gridCol w="144780">
                  <a:extLst>
                    <a:ext uri="{9D8B030D-6E8A-4147-A177-3AD203B41FA5}">
                      <a16:colId xmlns:a16="http://schemas.microsoft.com/office/drawing/2014/main" val="3915697037"/>
                    </a:ext>
                  </a:extLst>
                </a:gridCol>
                <a:gridCol w="144780">
                  <a:extLst>
                    <a:ext uri="{9D8B030D-6E8A-4147-A177-3AD203B41FA5}">
                      <a16:colId xmlns:a16="http://schemas.microsoft.com/office/drawing/2014/main" val="2041749049"/>
                    </a:ext>
                  </a:extLst>
                </a:gridCol>
                <a:gridCol w="144780">
                  <a:extLst>
                    <a:ext uri="{9D8B030D-6E8A-4147-A177-3AD203B41FA5}">
                      <a16:colId xmlns:a16="http://schemas.microsoft.com/office/drawing/2014/main" val="2228131017"/>
                    </a:ext>
                  </a:extLst>
                </a:gridCol>
                <a:gridCol w="144780">
                  <a:extLst>
                    <a:ext uri="{9D8B030D-6E8A-4147-A177-3AD203B41FA5}">
                      <a16:colId xmlns:a16="http://schemas.microsoft.com/office/drawing/2014/main" val="2356787978"/>
                    </a:ext>
                  </a:extLst>
                </a:gridCol>
                <a:gridCol w="144780">
                  <a:extLst>
                    <a:ext uri="{9D8B030D-6E8A-4147-A177-3AD203B41FA5}">
                      <a16:colId xmlns:a16="http://schemas.microsoft.com/office/drawing/2014/main" val="1535358758"/>
                    </a:ext>
                  </a:extLst>
                </a:gridCol>
                <a:gridCol w="144780">
                  <a:extLst>
                    <a:ext uri="{9D8B030D-6E8A-4147-A177-3AD203B41FA5}">
                      <a16:colId xmlns:a16="http://schemas.microsoft.com/office/drawing/2014/main" val="3783416401"/>
                    </a:ext>
                  </a:extLst>
                </a:gridCol>
                <a:gridCol w="144780">
                  <a:extLst>
                    <a:ext uri="{9D8B030D-6E8A-4147-A177-3AD203B41FA5}">
                      <a16:colId xmlns:a16="http://schemas.microsoft.com/office/drawing/2014/main" val="1209701992"/>
                    </a:ext>
                  </a:extLst>
                </a:gridCol>
                <a:gridCol w="144780">
                  <a:extLst>
                    <a:ext uri="{9D8B030D-6E8A-4147-A177-3AD203B41FA5}">
                      <a16:colId xmlns:a16="http://schemas.microsoft.com/office/drawing/2014/main" val="1650645670"/>
                    </a:ext>
                  </a:extLst>
                </a:gridCol>
                <a:gridCol w="144780">
                  <a:extLst>
                    <a:ext uri="{9D8B030D-6E8A-4147-A177-3AD203B41FA5}">
                      <a16:colId xmlns:a16="http://schemas.microsoft.com/office/drawing/2014/main" val="1229238373"/>
                    </a:ext>
                  </a:extLst>
                </a:gridCol>
                <a:gridCol w="144780">
                  <a:extLst>
                    <a:ext uri="{9D8B030D-6E8A-4147-A177-3AD203B41FA5}">
                      <a16:colId xmlns:a16="http://schemas.microsoft.com/office/drawing/2014/main" val="2233431748"/>
                    </a:ext>
                  </a:extLst>
                </a:gridCol>
                <a:gridCol w="144780">
                  <a:extLst>
                    <a:ext uri="{9D8B030D-6E8A-4147-A177-3AD203B41FA5}">
                      <a16:colId xmlns:a16="http://schemas.microsoft.com/office/drawing/2014/main" val="1617148480"/>
                    </a:ext>
                  </a:extLst>
                </a:gridCol>
                <a:gridCol w="144780">
                  <a:extLst>
                    <a:ext uri="{9D8B030D-6E8A-4147-A177-3AD203B41FA5}">
                      <a16:colId xmlns:a16="http://schemas.microsoft.com/office/drawing/2014/main" val="2716091108"/>
                    </a:ext>
                  </a:extLst>
                </a:gridCol>
                <a:gridCol w="144780">
                  <a:extLst>
                    <a:ext uri="{9D8B030D-6E8A-4147-A177-3AD203B41FA5}">
                      <a16:colId xmlns:a16="http://schemas.microsoft.com/office/drawing/2014/main" val="1032012733"/>
                    </a:ext>
                  </a:extLst>
                </a:gridCol>
                <a:gridCol w="144780">
                  <a:extLst>
                    <a:ext uri="{9D8B030D-6E8A-4147-A177-3AD203B41FA5}">
                      <a16:colId xmlns:a16="http://schemas.microsoft.com/office/drawing/2014/main" val="3854352694"/>
                    </a:ext>
                  </a:extLst>
                </a:gridCol>
                <a:gridCol w="144780">
                  <a:extLst>
                    <a:ext uri="{9D8B030D-6E8A-4147-A177-3AD203B41FA5}">
                      <a16:colId xmlns:a16="http://schemas.microsoft.com/office/drawing/2014/main" val="3762513971"/>
                    </a:ext>
                  </a:extLst>
                </a:gridCol>
                <a:gridCol w="144780">
                  <a:extLst>
                    <a:ext uri="{9D8B030D-6E8A-4147-A177-3AD203B41FA5}">
                      <a16:colId xmlns:a16="http://schemas.microsoft.com/office/drawing/2014/main" val="3796640244"/>
                    </a:ext>
                  </a:extLst>
                </a:gridCol>
                <a:gridCol w="144780">
                  <a:extLst>
                    <a:ext uri="{9D8B030D-6E8A-4147-A177-3AD203B41FA5}">
                      <a16:colId xmlns:a16="http://schemas.microsoft.com/office/drawing/2014/main" val="3613333289"/>
                    </a:ext>
                  </a:extLst>
                </a:gridCol>
                <a:gridCol w="144780">
                  <a:extLst>
                    <a:ext uri="{9D8B030D-6E8A-4147-A177-3AD203B41FA5}">
                      <a16:colId xmlns:a16="http://schemas.microsoft.com/office/drawing/2014/main" val="4010242215"/>
                    </a:ext>
                  </a:extLst>
                </a:gridCol>
                <a:gridCol w="144780">
                  <a:extLst>
                    <a:ext uri="{9D8B030D-6E8A-4147-A177-3AD203B41FA5}">
                      <a16:colId xmlns:a16="http://schemas.microsoft.com/office/drawing/2014/main" val="2728916890"/>
                    </a:ext>
                  </a:extLst>
                </a:gridCol>
              </a:tblGrid>
              <a:tr h="144780">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7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7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700" b="0" dirty="0">
                          <a:solidFill>
                            <a:schemeClr val="bg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700" b="0" dirty="0">
                          <a:solidFill>
                            <a:schemeClr val="bg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700" b="0" dirty="0">
                          <a:solidFill>
                            <a:schemeClr val="bg1"/>
                          </a:solidFill>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700" b="0" dirty="0">
                          <a:solidFill>
                            <a:schemeClr val="bg1"/>
                          </a:solidFill>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700" b="0" dirty="0">
                          <a:solidFill>
                            <a:schemeClr val="bg1"/>
                          </a:solidFill>
                        </a:rPr>
                        <a:t>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700" b="0" dirty="0">
                          <a:solidFill>
                            <a:schemeClr val="bg1"/>
                          </a:solidFill>
                        </a:rPr>
                        <a:t>6</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700" b="0" dirty="0">
                          <a:solidFill>
                            <a:schemeClr val="bg1"/>
                          </a:solidFill>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700" b="0" dirty="0">
                          <a:solidFill>
                            <a:schemeClr val="bg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700" b="0" dirty="0">
                          <a:solidFill>
                            <a:schemeClr val="bg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7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extLst>
                  <a:ext uri="{0D108BD9-81ED-4DB2-BD59-A6C34878D82A}">
                    <a16:rowId xmlns:a16="http://schemas.microsoft.com/office/drawing/2014/main" val="1168398879"/>
                  </a:ext>
                </a:extLst>
              </a:tr>
            </a:tbl>
          </a:graphicData>
        </a:graphic>
      </p:graphicFrame>
    </p:spTree>
    <p:extLst>
      <p:ext uri="{BB962C8B-B14F-4D97-AF65-F5344CB8AC3E}">
        <p14:creationId xmlns:p14="http://schemas.microsoft.com/office/powerpoint/2010/main" val="778922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1477CA-33FF-A48F-FD5A-40494FD169E2}"/>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A246B16B-2C0B-9DA5-011D-ED5ABD3DD111}"/>
              </a:ext>
            </a:extLst>
          </p:cNvPr>
          <p:cNvSpPr>
            <a:spLocks noGrp="1"/>
          </p:cNvSpPr>
          <p:nvPr>
            <p:ph idx="1"/>
          </p:nvPr>
        </p:nvSpPr>
        <p:spPr>
          <a:xfrm>
            <a:off x="1674812" y="1905000"/>
            <a:ext cx="9906000" cy="4267200"/>
          </a:xfrm>
        </p:spPr>
        <p:txBody>
          <a:bodyPr>
            <a:normAutofit/>
          </a:bodyPr>
          <a:lstStyle/>
          <a:p>
            <a:pPr marL="576072" lvl="2" indent="0">
              <a:buNone/>
            </a:pPr>
            <a:r>
              <a:rPr lang="en-US" dirty="0">
                <a:latin typeface="Arial" panose="020B0604020202020204" pitchFamily="34" charset="0"/>
                <a:cs typeface="Arial" panose="020B0604020202020204" pitchFamily="34" charset="0"/>
              </a:rPr>
              <a:t>Example:</a:t>
            </a:r>
          </a:p>
          <a:p>
            <a:pPr marL="576072" lvl="2" indent="0">
              <a:buNone/>
            </a:pPr>
            <a:endParaRPr lang="en-US" dirty="0">
              <a:latin typeface="Arial" panose="020B0604020202020204" pitchFamily="34" charset="0"/>
              <a:cs typeface="Arial" panose="020B0604020202020204" pitchFamily="34" charset="0"/>
            </a:endParaRPr>
          </a:p>
          <a:p>
            <a:pPr marL="576072" lvl="2" indent="0">
              <a:buNone/>
            </a:pPr>
            <a:r>
              <a:rPr lang="en-US" dirty="0">
                <a:latin typeface="Arial" panose="020B0604020202020204" pitchFamily="34" charset="0"/>
                <a:cs typeface="Arial" panose="020B0604020202020204" pitchFamily="34" charset="0"/>
              </a:rPr>
              <a:t>Based on this example, the neural network receives as input a vector of 20 elements with values between -10 and 10 and should output 3 value, each one being the Q(</a:t>
            </a:r>
            <a:r>
              <a:rPr lang="en-US" dirty="0" err="1">
                <a:latin typeface="Arial" panose="020B0604020202020204" pitchFamily="34" charset="0"/>
                <a:cs typeface="Arial" panose="020B0604020202020204" pitchFamily="34" charset="0"/>
              </a:rPr>
              <a:t>s,a</a:t>
            </a:r>
            <a:r>
              <a:rPr lang="en-US" dirty="0">
                <a:latin typeface="Arial" panose="020B0604020202020204" pitchFamily="34" charset="0"/>
                <a:cs typeface="Arial" panose="020B0604020202020204" pitchFamily="34" charset="0"/>
              </a:rPr>
              <a:t>) for each action</a:t>
            </a:r>
            <a:endParaRPr lang="en-US" dirty="0"/>
          </a:p>
          <a:p>
            <a:pPr marL="576072" lvl="2" indent="0">
              <a:buNone/>
            </a:pPr>
            <a:endParaRPr lang="en-US" dirty="0"/>
          </a:p>
          <a:p>
            <a:pPr marL="576072" lvl="2" indent="0">
              <a:buNone/>
            </a:pPr>
            <a:endParaRPr lang="en-US" dirty="0"/>
          </a:p>
          <a:p>
            <a:pPr marL="804672" lvl="3" indent="0">
              <a:buNone/>
            </a:pPr>
            <a:endParaRPr lang="en-US" dirty="0"/>
          </a:p>
          <a:p>
            <a:pPr marL="804672" lvl="3" indent="0">
              <a:buNone/>
            </a:pPr>
            <a:endParaRPr lang="en-US" dirty="0"/>
          </a:p>
          <a:p>
            <a:pPr marL="1090422" lvl="3" indent="-285750"/>
            <a:endParaRPr lang="en-US" sz="1600" dirty="0"/>
          </a:p>
          <a:p>
            <a:pPr marL="1090422" lvl="3" indent="-285750"/>
            <a:endParaRPr lang="en-US" dirty="0"/>
          </a:p>
          <a:p>
            <a:pPr marL="1090422" lvl="3" indent="-285750"/>
            <a:endParaRPr lang="en-US" dirty="0"/>
          </a:p>
          <a:p>
            <a:pPr marL="576072" lvl="2" indent="0">
              <a:buNone/>
            </a:pPr>
            <a:endParaRPr lang="en-US" dirty="0"/>
          </a:p>
          <a:p>
            <a:pPr marL="804672" lvl="3" indent="0">
              <a:buNone/>
            </a:pPr>
            <a:endParaRPr lang="en-US" dirty="0"/>
          </a:p>
          <a:p>
            <a:pPr lvl="2"/>
            <a:endParaRPr lang="ro-RO" dirty="0"/>
          </a:p>
          <a:p>
            <a:pPr lvl="1"/>
            <a:endParaRPr lang="en-US" dirty="0"/>
          </a:p>
          <a:p>
            <a:pPr lvl="8"/>
            <a:endParaRPr lang="en-US" dirty="0"/>
          </a:p>
          <a:p>
            <a:pPr lvl="1"/>
            <a:endParaRPr lang="en-US" dirty="0"/>
          </a:p>
        </p:txBody>
      </p:sp>
      <p:sp>
        <p:nvSpPr>
          <p:cNvPr id="2" name="Title 1">
            <a:extLst>
              <a:ext uri="{FF2B5EF4-FFF2-40B4-BE49-F238E27FC236}">
                <a16:creationId xmlns:a16="http://schemas.microsoft.com/office/drawing/2014/main" id="{77DEF6BD-8BF4-F09C-6A33-792D5CEEAFCE}"/>
              </a:ext>
            </a:extLst>
          </p:cNvPr>
          <p:cNvSpPr>
            <a:spLocks noGrp="1"/>
          </p:cNvSpPr>
          <p:nvPr>
            <p:ph type="title"/>
          </p:nvPr>
        </p:nvSpPr>
        <p:spPr/>
        <p:txBody>
          <a:bodyPr/>
          <a:lstStyle/>
          <a:p>
            <a:r>
              <a:rPr lang="en-US" dirty="0"/>
              <a:t>Reinforcement Learning using Neural Networks</a:t>
            </a:r>
          </a:p>
        </p:txBody>
      </p:sp>
      <p:cxnSp>
        <p:nvCxnSpPr>
          <p:cNvPr id="22" name="Straight Arrow Connector 21">
            <a:extLst>
              <a:ext uri="{FF2B5EF4-FFF2-40B4-BE49-F238E27FC236}">
                <a16:creationId xmlns:a16="http://schemas.microsoft.com/office/drawing/2014/main" id="{730DD799-10E7-A55E-C7E2-A06113B634A6}"/>
              </a:ext>
            </a:extLst>
          </p:cNvPr>
          <p:cNvCxnSpPr>
            <a:cxnSpLocks/>
            <a:endCxn id="54" idx="2"/>
          </p:cNvCxnSpPr>
          <p:nvPr/>
        </p:nvCxnSpPr>
        <p:spPr>
          <a:xfrm flipH="1" flipV="1">
            <a:off x="6742112" y="5037438"/>
            <a:ext cx="1" cy="509627"/>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903440E-F155-31FE-A729-59A99D478E54}"/>
              </a:ext>
            </a:extLst>
          </p:cNvPr>
          <p:cNvCxnSpPr>
            <a:stCxn id="54" idx="0"/>
          </p:cNvCxnSpPr>
          <p:nvPr/>
        </p:nvCxnSpPr>
        <p:spPr>
          <a:xfrm flipH="1" flipV="1">
            <a:off x="5289795" y="4190603"/>
            <a:ext cx="1452317" cy="457597"/>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02E0775-B6CD-616F-E9F7-A4E8137EC227}"/>
              </a:ext>
            </a:extLst>
          </p:cNvPr>
          <p:cNvCxnSpPr>
            <a:stCxn id="54" idx="0"/>
            <a:endCxn id="60" idx="2"/>
          </p:cNvCxnSpPr>
          <p:nvPr/>
        </p:nvCxnSpPr>
        <p:spPr>
          <a:xfrm flipV="1">
            <a:off x="6742112" y="4182368"/>
            <a:ext cx="0" cy="465832"/>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FE19234C-2C27-0A01-D17D-1C0FA939B940}"/>
                  </a:ext>
                </a:extLst>
              </p:cNvPr>
              <p:cNvSpPr/>
              <p:nvPr/>
            </p:nvSpPr>
            <p:spPr>
              <a:xfrm>
                <a:off x="7760946" y="3640081"/>
                <a:ext cx="1364200" cy="525957"/>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𝑄</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𝑅𝑖𝑔h𝑡</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34" name="Rectangle 33">
                <a:extLst>
                  <a:ext uri="{FF2B5EF4-FFF2-40B4-BE49-F238E27FC236}">
                    <a16:creationId xmlns:a16="http://schemas.microsoft.com/office/drawing/2014/main" id="{FE19234C-2C27-0A01-D17D-1C0FA939B940}"/>
                  </a:ext>
                </a:extLst>
              </p:cNvPr>
              <p:cNvSpPr>
                <a:spLocks noRot="1" noChangeAspect="1" noMove="1" noResize="1" noEditPoints="1" noAdjustHandles="1" noChangeArrowheads="1" noChangeShapeType="1" noTextEdit="1"/>
              </p:cNvSpPr>
              <p:nvPr/>
            </p:nvSpPr>
            <p:spPr>
              <a:xfrm>
                <a:off x="7760946" y="3640081"/>
                <a:ext cx="1364200" cy="525957"/>
              </a:xfrm>
              <a:prstGeom prst="rect">
                <a:avLst/>
              </a:prstGeom>
              <a:blipFill>
                <a:blip r:embed="rId2"/>
                <a:stretch>
                  <a:fillRect/>
                </a:stretch>
              </a:blipFill>
              <a:ln>
                <a:miter lim="800000"/>
              </a:ln>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1C53D529-7227-D46E-E1F8-5B89879F28AC}"/>
              </a:ext>
            </a:extLst>
          </p:cNvPr>
          <p:cNvCxnSpPr>
            <a:stCxn id="54" idx="0"/>
            <a:endCxn id="34" idx="2"/>
          </p:cNvCxnSpPr>
          <p:nvPr/>
        </p:nvCxnSpPr>
        <p:spPr>
          <a:xfrm flipV="1">
            <a:off x="6742112" y="4166038"/>
            <a:ext cx="1700934" cy="482162"/>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0F17A0B6-1913-1254-82A3-28B1A00C42E6}"/>
              </a:ext>
            </a:extLst>
          </p:cNvPr>
          <p:cNvSpPr/>
          <p:nvPr/>
        </p:nvSpPr>
        <p:spPr>
          <a:xfrm>
            <a:off x="5713412" y="4648200"/>
            <a:ext cx="2057400" cy="389238"/>
          </a:xfrm>
          <a:prstGeom prst="rect">
            <a:avLst/>
          </a:prstGeom>
          <a:solidFill>
            <a:schemeClr val="bg1">
              <a:lumMod val="75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Network – hidden layers</a:t>
            </a:r>
          </a:p>
        </p:txBody>
      </p:sp>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789AA678-D58C-0DCE-5C09-DBC61C2618BE}"/>
                  </a:ext>
                </a:extLst>
              </p:cNvPr>
              <p:cNvSpPr/>
              <p:nvPr/>
            </p:nvSpPr>
            <p:spPr>
              <a:xfrm>
                <a:off x="6060012" y="3656411"/>
                <a:ext cx="1364200" cy="525957"/>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𝑄</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𝑈𝑝</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60" name="Rectangle 59">
                <a:extLst>
                  <a:ext uri="{FF2B5EF4-FFF2-40B4-BE49-F238E27FC236}">
                    <a16:creationId xmlns:a16="http://schemas.microsoft.com/office/drawing/2014/main" id="{789AA678-D58C-0DCE-5C09-DBC61C2618BE}"/>
                  </a:ext>
                </a:extLst>
              </p:cNvPr>
              <p:cNvSpPr>
                <a:spLocks noRot="1" noChangeAspect="1" noMove="1" noResize="1" noEditPoints="1" noAdjustHandles="1" noChangeArrowheads="1" noChangeShapeType="1" noTextEdit="1"/>
              </p:cNvSpPr>
              <p:nvPr/>
            </p:nvSpPr>
            <p:spPr>
              <a:xfrm>
                <a:off x="6060012" y="3656411"/>
                <a:ext cx="1364200" cy="525957"/>
              </a:xfrm>
              <a:prstGeom prst="rect">
                <a:avLst/>
              </a:prstGeom>
              <a:blipFill>
                <a:blip r:embed="rId3"/>
                <a:stretch>
                  <a:fillRect/>
                </a:stretch>
              </a:blipFill>
              <a:ln>
                <a:miter lim="8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AA71DB5B-5D33-530C-FE50-3CF0579E8B55}"/>
                  </a:ext>
                </a:extLst>
              </p:cNvPr>
              <p:cNvSpPr/>
              <p:nvPr/>
            </p:nvSpPr>
            <p:spPr>
              <a:xfrm>
                <a:off x="4359078" y="3657057"/>
                <a:ext cx="1364200" cy="525957"/>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𝑄</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𝐿𝑒𝑓𝑡</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67" name="Rectangle 66">
                <a:extLst>
                  <a:ext uri="{FF2B5EF4-FFF2-40B4-BE49-F238E27FC236}">
                    <a16:creationId xmlns:a16="http://schemas.microsoft.com/office/drawing/2014/main" id="{AA71DB5B-5D33-530C-FE50-3CF0579E8B55}"/>
                  </a:ext>
                </a:extLst>
              </p:cNvPr>
              <p:cNvSpPr>
                <a:spLocks noRot="1" noChangeAspect="1" noMove="1" noResize="1" noEditPoints="1" noAdjustHandles="1" noChangeArrowheads="1" noChangeShapeType="1" noTextEdit="1"/>
              </p:cNvSpPr>
              <p:nvPr/>
            </p:nvSpPr>
            <p:spPr>
              <a:xfrm>
                <a:off x="4359078" y="3657057"/>
                <a:ext cx="1364200" cy="525957"/>
              </a:xfrm>
              <a:prstGeom prst="rect">
                <a:avLst/>
              </a:prstGeom>
              <a:blipFill>
                <a:blip r:embed="rId4"/>
                <a:stretch>
                  <a:fillRect/>
                </a:stretch>
              </a:blipFill>
              <a:ln>
                <a:miter lim="800000"/>
              </a:ln>
            </p:spPr>
            <p:txBody>
              <a:bodyPr/>
              <a:lstStyle/>
              <a:p>
                <a:r>
                  <a:rPr lang="en-US">
                    <a:noFill/>
                  </a:rPr>
                  <a:t> </a:t>
                </a:r>
              </a:p>
            </p:txBody>
          </p:sp>
        </mc:Fallback>
      </mc:AlternateContent>
      <p:graphicFrame>
        <p:nvGraphicFramePr>
          <p:cNvPr id="4" name="Table 3">
            <a:extLst>
              <a:ext uri="{FF2B5EF4-FFF2-40B4-BE49-F238E27FC236}">
                <a16:creationId xmlns:a16="http://schemas.microsoft.com/office/drawing/2014/main" id="{A5A812F1-4A96-B6EA-6F20-A0557D0EE929}"/>
              </a:ext>
            </a:extLst>
          </p:cNvPr>
          <p:cNvGraphicFramePr>
            <a:graphicFrameLocks noGrp="1"/>
          </p:cNvGraphicFramePr>
          <p:nvPr>
            <p:extLst>
              <p:ext uri="{D42A27DB-BD31-4B8C-83A1-F6EECF244321}">
                <p14:modId xmlns:p14="http://schemas.microsoft.com/office/powerpoint/2010/main" val="1396326810"/>
              </p:ext>
            </p:extLst>
          </p:nvPr>
        </p:nvGraphicFramePr>
        <p:xfrm>
          <a:off x="4403019" y="5553942"/>
          <a:ext cx="5175420" cy="258771"/>
        </p:xfrm>
        <a:graphic>
          <a:graphicData uri="http://schemas.openxmlformats.org/drawingml/2006/table">
            <a:tbl>
              <a:tblPr firstRow="1" bandRow="1">
                <a:tableStyleId>{6E25E649-3F16-4E02-A733-19D2CDBF48F0}</a:tableStyleId>
              </a:tblPr>
              <a:tblGrid>
                <a:gridCol w="258771">
                  <a:extLst>
                    <a:ext uri="{9D8B030D-6E8A-4147-A177-3AD203B41FA5}">
                      <a16:colId xmlns:a16="http://schemas.microsoft.com/office/drawing/2014/main" val="805248084"/>
                    </a:ext>
                  </a:extLst>
                </a:gridCol>
                <a:gridCol w="258771">
                  <a:extLst>
                    <a:ext uri="{9D8B030D-6E8A-4147-A177-3AD203B41FA5}">
                      <a16:colId xmlns:a16="http://schemas.microsoft.com/office/drawing/2014/main" val="3915697037"/>
                    </a:ext>
                  </a:extLst>
                </a:gridCol>
                <a:gridCol w="258771">
                  <a:extLst>
                    <a:ext uri="{9D8B030D-6E8A-4147-A177-3AD203B41FA5}">
                      <a16:colId xmlns:a16="http://schemas.microsoft.com/office/drawing/2014/main" val="2041749049"/>
                    </a:ext>
                  </a:extLst>
                </a:gridCol>
                <a:gridCol w="258771">
                  <a:extLst>
                    <a:ext uri="{9D8B030D-6E8A-4147-A177-3AD203B41FA5}">
                      <a16:colId xmlns:a16="http://schemas.microsoft.com/office/drawing/2014/main" val="2228131017"/>
                    </a:ext>
                  </a:extLst>
                </a:gridCol>
                <a:gridCol w="258771">
                  <a:extLst>
                    <a:ext uri="{9D8B030D-6E8A-4147-A177-3AD203B41FA5}">
                      <a16:colId xmlns:a16="http://schemas.microsoft.com/office/drawing/2014/main" val="2356787978"/>
                    </a:ext>
                  </a:extLst>
                </a:gridCol>
                <a:gridCol w="258771">
                  <a:extLst>
                    <a:ext uri="{9D8B030D-6E8A-4147-A177-3AD203B41FA5}">
                      <a16:colId xmlns:a16="http://schemas.microsoft.com/office/drawing/2014/main" val="1535358758"/>
                    </a:ext>
                  </a:extLst>
                </a:gridCol>
                <a:gridCol w="258771">
                  <a:extLst>
                    <a:ext uri="{9D8B030D-6E8A-4147-A177-3AD203B41FA5}">
                      <a16:colId xmlns:a16="http://schemas.microsoft.com/office/drawing/2014/main" val="3783416401"/>
                    </a:ext>
                  </a:extLst>
                </a:gridCol>
                <a:gridCol w="258771">
                  <a:extLst>
                    <a:ext uri="{9D8B030D-6E8A-4147-A177-3AD203B41FA5}">
                      <a16:colId xmlns:a16="http://schemas.microsoft.com/office/drawing/2014/main" val="1209701992"/>
                    </a:ext>
                  </a:extLst>
                </a:gridCol>
                <a:gridCol w="258771">
                  <a:extLst>
                    <a:ext uri="{9D8B030D-6E8A-4147-A177-3AD203B41FA5}">
                      <a16:colId xmlns:a16="http://schemas.microsoft.com/office/drawing/2014/main" val="1650645670"/>
                    </a:ext>
                  </a:extLst>
                </a:gridCol>
                <a:gridCol w="258771">
                  <a:extLst>
                    <a:ext uri="{9D8B030D-6E8A-4147-A177-3AD203B41FA5}">
                      <a16:colId xmlns:a16="http://schemas.microsoft.com/office/drawing/2014/main" val="1229238373"/>
                    </a:ext>
                  </a:extLst>
                </a:gridCol>
                <a:gridCol w="258771">
                  <a:extLst>
                    <a:ext uri="{9D8B030D-6E8A-4147-A177-3AD203B41FA5}">
                      <a16:colId xmlns:a16="http://schemas.microsoft.com/office/drawing/2014/main" val="2233431748"/>
                    </a:ext>
                  </a:extLst>
                </a:gridCol>
                <a:gridCol w="258771">
                  <a:extLst>
                    <a:ext uri="{9D8B030D-6E8A-4147-A177-3AD203B41FA5}">
                      <a16:colId xmlns:a16="http://schemas.microsoft.com/office/drawing/2014/main" val="1617148480"/>
                    </a:ext>
                  </a:extLst>
                </a:gridCol>
                <a:gridCol w="258771">
                  <a:extLst>
                    <a:ext uri="{9D8B030D-6E8A-4147-A177-3AD203B41FA5}">
                      <a16:colId xmlns:a16="http://schemas.microsoft.com/office/drawing/2014/main" val="2716091108"/>
                    </a:ext>
                  </a:extLst>
                </a:gridCol>
                <a:gridCol w="258771">
                  <a:extLst>
                    <a:ext uri="{9D8B030D-6E8A-4147-A177-3AD203B41FA5}">
                      <a16:colId xmlns:a16="http://schemas.microsoft.com/office/drawing/2014/main" val="1032012733"/>
                    </a:ext>
                  </a:extLst>
                </a:gridCol>
                <a:gridCol w="258771">
                  <a:extLst>
                    <a:ext uri="{9D8B030D-6E8A-4147-A177-3AD203B41FA5}">
                      <a16:colId xmlns:a16="http://schemas.microsoft.com/office/drawing/2014/main" val="3854352694"/>
                    </a:ext>
                  </a:extLst>
                </a:gridCol>
                <a:gridCol w="258771">
                  <a:extLst>
                    <a:ext uri="{9D8B030D-6E8A-4147-A177-3AD203B41FA5}">
                      <a16:colId xmlns:a16="http://schemas.microsoft.com/office/drawing/2014/main" val="3762513971"/>
                    </a:ext>
                  </a:extLst>
                </a:gridCol>
                <a:gridCol w="258771">
                  <a:extLst>
                    <a:ext uri="{9D8B030D-6E8A-4147-A177-3AD203B41FA5}">
                      <a16:colId xmlns:a16="http://schemas.microsoft.com/office/drawing/2014/main" val="3796640244"/>
                    </a:ext>
                  </a:extLst>
                </a:gridCol>
                <a:gridCol w="258771">
                  <a:extLst>
                    <a:ext uri="{9D8B030D-6E8A-4147-A177-3AD203B41FA5}">
                      <a16:colId xmlns:a16="http://schemas.microsoft.com/office/drawing/2014/main" val="3613333289"/>
                    </a:ext>
                  </a:extLst>
                </a:gridCol>
                <a:gridCol w="258771">
                  <a:extLst>
                    <a:ext uri="{9D8B030D-6E8A-4147-A177-3AD203B41FA5}">
                      <a16:colId xmlns:a16="http://schemas.microsoft.com/office/drawing/2014/main" val="4010242215"/>
                    </a:ext>
                  </a:extLst>
                </a:gridCol>
                <a:gridCol w="258771">
                  <a:extLst>
                    <a:ext uri="{9D8B030D-6E8A-4147-A177-3AD203B41FA5}">
                      <a16:colId xmlns:a16="http://schemas.microsoft.com/office/drawing/2014/main" val="2728916890"/>
                    </a:ext>
                  </a:extLst>
                </a:gridCol>
              </a:tblGrid>
              <a:tr h="258771">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US" sz="1300" b="0" dirty="0">
                          <a:solidFill>
                            <a:schemeClr val="bg1"/>
                          </a:solidFill>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US" sz="1300" b="0" dirty="0">
                          <a:solidFill>
                            <a:schemeClr val="bg1"/>
                          </a:solidFill>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1168398879"/>
                  </a:ext>
                </a:extLst>
              </a:tr>
            </a:tbl>
          </a:graphicData>
        </a:graphic>
      </p:graphicFrame>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9092DE0-8714-0AEE-EE79-2E15A09B03BF}"/>
                  </a:ext>
                </a:extLst>
              </p:cNvPr>
              <p:cNvSpPr txBox="1"/>
              <p:nvPr/>
            </p:nvSpPr>
            <p:spPr>
              <a:xfrm>
                <a:off x="3978076" y="5443381"/>
                <a:ext cx="38100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𝑠</m:t>
                      </m:r>
                    </m:oMath>
                  </m:oMathPara>
                </a14:m>
                <a:endParaRPr lang="en-US" dirty="0">
                  <a:solidFill>
                    <a:schemeClr val="bg1"/>
                  </a:solidFill>
                </a:endParaRPr>
              </a:p>
            </p:txBody>
          </p:sp>
        </mc:Choice>
        <mc:Fallback xmlns="">
          <p:sp>
            <p:nvSpPr>
              <p:cNvPr id="20" name="TextBox 19">
                <a:extLst>
                  <a:ext uri="{FF2B5EF4-FFF2-40B4-BE49-F238E27FC236}">
                    <a16:creationId xmlns:a16="http://schemas.microsoft.com/office/drawing/2014/main" id="{89092DE0-8714-0AEE-EE79-2E15A09B03BF}"/>
                  </a:ext>
                </a:extLst>
              </p:cNvPr>
              <p:cNvSpPr txBox="1">
                <a:spLocks noRot="1" noChangeAspect="1" noMove="1" noResize="1" noEditPoints="1" noAdjustHandles="1" noChangeArrowheads="1" noChangeShapeType="1" noTextEdit="1"/>
              </p:cNvSpPr>
              <p:nvPr/>
            </p:nvSpPr>
            <p:spPr>
              <a:xfrm>
                <a:off x="3978076" y="5443381"/>
                <a:ext cx="381002" cy="36933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6627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16047-49A5-1988-F1C2-98141E0C62CA}"/>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88A5D759-9C76-B781-F41C-8BAEC81C4078}"/>
              </a:ext>
            </a:extLst>
          </p:cNvPr>
          <p:cNvSpPr>
            <a:spLocks noGrp="1"/>
          </p:cNvSpPr>
          <p:nvPr>
            <p:ph idx="1"/>
          </p:nvPr>
        </p:nvSpPr>
        <p:spPr>
          <a:xfrm>
            <a:off x="1674812" y="1905000"/>
            <a:ext cx="9906000" cy="4267200"/>
          </a:xfrm>
        </p:spPr>
        <p:txBody>
          <a:bodyPr>
            <a:normAutofit/>
          </a:bodyPr>
          <a:lstStyle/>
          <a:p>
            <a:pPr marL="576072" lvl="2" indent="0">
              <a:buNone/>
            </a:pPr>
            <a:r>
              <a:rPr lang="en-US" dirty="0">
                <a:latin typeface="Arial" panose="020B0604020202020204" pitchFamily="34" charset="0"/>
                <a:cs typeface="Arial" panose="020B0604020202020204" pitchFamily="34" charset="0"/>
              </a:rPr>
              <a:t>Example:</a:t>
            </a:r>
          </a:p>
          <a:p>
            <a:pPr marL="576072" lvl="2" indent="0">
              <a:buNone/>
            </a:pPr>
            <a:endParaRPr lang="en-US" dirty="0">
              <a:latin typeface="Arial" panose="020B0604020202020204" pitchFamily="34" charset="0"/>
              <a:cs typeface="Arial" panose="020B0604020202020204" pitchFamily="34" charset="0"/>
            </a:endParaRPr>
          </a:p>
          <a:p>
            <a:pPr marL="576072" lvl="2" indent="0">
              <a:buNone/>
            </a:pPr>
            <a:r>
              <a:rPr lang="en-US" dirty="0">
                <a:latin typeface="Arial" panose="020B0604020202020204" pitchFamily="34" charset="0"/>
                <a:cs typeface="Arial" panose="020B0604020202020204" pitchFamily="34" charset="0"/>
              </a:rPr>
              <a:t>Let’s say that our current neural network, based on the current state has outputted the following values for each action</a:t>
            </a:r>
            <a:endParaRPr lang="en-US" dirty="0"/>
          </a:p>
          <a:p>
            <a:pPr marL="576072" lvl="2" indent="0">
              <a:buNone/>
            </a:pPr>
            <a:endParaRPr lang="en-US" dirty="0"/>
          </a:p>
          <a:p>
            <a:pPr marL="576072" lvl="2" indent="0">
              <a:buNone/>
            </a:pPr>
            <a:endParaRPr lang="en-US" dirty="0"/>
          </a:p>
          <a:p>
            <a:pPr marL="804672" lvl="3" indent="0">
              <a:buNone/>
            </a:pPr>
            <a:endParaRPr lang="en-US" dirty="0"/>
          </a:p>
          <a:p>
            <a:pPr marL="804672" lvl="3" indent="0">
              <a:buNone/>
            </a:pPr>
            <a:endParaRPr lang="en-US" dirty="0"/>
          </a:p>
          <a:p>
            <a:pPr marL="1090422" lvl="3" indent="-285750"/>
            <a:endParaRPr lang="en-US" sz="1600" dirty="0"/>
          </a:p>
          <a:p>
            <a:pPr marL="1090422" lvl="3" indent="-285750"/>
            <a:endParaRPr lang="en-US" dirty="0"/>
          </a:p>
          <a:p>
            <a:pPr marL="1090422" lvl="3" indent="-285750"/>
            <a:endParaRPr lang="en-US" dirty="0"/>
          </a:p>
          <a:p>
            <a:pPr marL="576072" lvl="2" indent="0">
              <a:buNone/>
            </a:pPr>
            <a:endParaRPr lang="en-US" dirty="0"/>
          </a:p>
          <a:p>
            <a:pPr marL="804672" lvl="3" indent="0">
              <a:buNone/>
            </a:pPr>
            <a:endParaRPr lang="en-US" dirty="0"/>
          </a:p>
          <a:p>
            <a:pPr lvl="2"/>
            <a:endParaRPr lang="ro-RO" dirty="0"/>
          </a:p>
          <a:p>
            <a:pPr lvl="1"/>
            <a:endParaRPr lang="en-US" dirty="0"/>
          </a:p>
          <a:p>
            <a:pPr lvl="8"/>
            <a:endParaRPr lang="en-US" dirty="0"/>
          </a:p>
          <a:p>
            <a:pPr lvl="1"/>
            <a:endParaRPr lang="en-US" dirty="0"/>
          </a:p>
        </p:txBody>
      </p:sp>
      <p:sp>
        <p:nvSpPr>
          <p:cNvPr id="2" name="Title 1">
            <a:extLst>
              <a:ext uri="{FF2B5EF4-FFF2-40B4-BE49-F238E27FC236}">
                <a16:creationId xmlns:a16="http://schemas.microsoft.com/office/drawing/2014/main" id="{5468A4C0-B34B-6533-D1DB-8F3E983C5726}"/>
              </a:ext>
            </a:extLst>
          </p:cNvPr>
          <p:cNvSpPr>
            <a:spLocks noGrp="1"/>
          </p:cNvSpPr>
          <p:nvPr>
            <p:ph type="title"/>
          </p:nvPr>
        </p:nvSpPr>
        <p:spPr/>
        <p:txBody>
          <a:bodyPr/>
          <a:lstStyle/>
          <a:p>
            <a:r>
              <a:rPr lang="en-US" dirty="0"/>
              <a:t>Reinforcement Learning using Neural Networks</a:t>
            </a:r>
          </a:p>
        </p:txBody>
      </p:sp>
      <p:cxnSp>
        <p:nvCxnSpPr>
          <p:cNvPr id="22" name="Straight Arrow Connector 21">
            <a:extLst>
              <a:ext uri="{FF2B5EF4-FFF2-40B4-BE49-F238E27FC236}">
                <a16:creationId xmlns:a16="http://schemas.microsoft.com/office/drawing/2014/main" id="{C5355FC4-2CAE-8627-CA01-E0EBDB990CF2}"/>
              </a:ext>
            </a:extLst>
          </p:cNvPr>
          <p:cNvCxnSpPr>
            <a:cxnSpLocks/>
            <a:endCxn id="54" idx="2"/>
          </p:cNvCxnSpPr>
          <p:nvPr/>
        </p:nvCxnSpPr>
        <p:spPr>
          <a:xfrm flipH="1" flipV="1">
            <a:off x="6742112" y="5037438"/>
            <a:ext cx="1" cy="509627"/>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D903F4F-204E-FAAD-C008-8E03C09E3B49}"/>
              </a:ext>
            </a:extLst>
          </p:cNvPr>
          <p:cNvCxnSpPr>
            <a:stCxn id="54" idx="0"/>
          </p:cNvCxnSpPr>
          <p:nvPr/>
        </p:nvCxnSpPr>
        <p:spPr>
          <a:xfrm flipH="1" flipV="1">
            <a:off x="5289795" y="4190603"/>
            <a:ext cx="1452317" cy="457597"/>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ADC3DB0-25E5-99BD-C4E6-4AFDE4D2E351}"/>
              </a:ext>
            </a:extLst>
          </p:cNvPr>
          <p:cNvCxnSpPr>
            <a:stCxn id="54" idx="0"/>
            <a:endCxn id="60" idx="2"/>
          </p:cNvCxnSpPr>
          <p:nvPr/>
        </p:nvCxnSpPr>
        <p:spPr>
          <a:xfrm flipV="1">
            <a:off x="6742112" y="4182368"/>
            <a:ext cx="0" cy="465832"/>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64775C3B-DF0E-1336-D404-F8CE12545EA6}"/>
                  </a:ext>
                </a:extLst>
              </p:cNvPr>
              <p:cNvSpPr/>
              <p:nvPr/>
            </p:nvSpPr>
            <p:spPr>
              <a:xfrm>
                <a:off x="7760946" y="3640081"/>
                <a:ext cx="1364200" cy="525957"/>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𝑄</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𝑅𝑖𝑔h𝑡</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34" name="Rectangle 33">
                <a:extLst>
                  <a:ext uri="{FF2B5EF4-FFF2-40B4-BE49-F238E27FC236}">
                    <a16:creationId xmlns:a16="http://schemas.microsoft.com/office/drawing/2014/main" id="{64775C3B-DF0E-1336-D404-F8CE12545EA6}"/>
                  </a:ext>
                </a:extLst>
              </p:cNvPr>
              <p:cNvSpPr>
                <a:spLocks noRot="1" noChangeAspect="1" noMove="1" noResize="1" noEditPoints="1" noAdjustHandles="1" noChangeArrowheads="1" noChangeShapeType="1" noTextEdit="1"/>
              </p:cNvSpPr>
              <p:nvPr/>
            </p:nvSpPr>
            <p:spPr>
              <a:xfrm>
                <a:off x="7760946" y="3640081"/>
                <a:ext cx="1364200" cy="525957"/>
              </a:xfrm>
              <a:prstGeom prst="rect">
                <a:avLst/>
              </a:prstGeom>
              <a:blipFill>
                <a:blip r:embed="rId2"/>
                <a:stretch>
                  <a:fillRect/>
                </a:stretch>
              </a:blipFill>
              <a:ln>
                <a:miter lim="800000"/>
              </a:ln>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D98F4B06-F619-F335-B03D-2AE845C5FA9D}"/>
              </a:ext>
            </a:extLst>
          </p:cNvPr>
          <p:cNvCxnSpPr>
            <a:stCxn id="54" idx="0"/>
            <a:endCxn id="34" idx="2"/>
          </p:cNvCxnSpPr>
          <p:nvPr/>
        </p:nvCxnSpPr>
        <p:spPr>
          <a:xfrm flipV="1">
            <a:off x="6742112" y="4166038"/>
            <a:ext cx="1700934" cy="482162"/>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30E41D10-AAAE-478D-5248-8961A53C3BC3}"/>
              </a:ext>
            </a:extLst>
          </p:cNvPr>
          <p:cNvSpPr/>
          <p:nvPr/>
        </p:nvSpPr>
        <p:spPr>
          <a:xfrm>
            <a:off x="5713412" y="4648200"/>
            <a:ext cx="2057400" cy="389238"/>
          </a:xfrm>
          <a:prstGeom prst="rect">
            <a:avLst/>
          </a:prstGeom>
          <a:solidFill>
            <a:schemeClr val="bg1">
              <a:lumMod val="75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Network – hidden layers</a:t>
            </a:r>
          </a:p>
        </p:txBody>
      </p:sp>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3438E9ED-DE0F-A86E-28F4-FABC3199152B}"/>
                  </a:ext>
                </a:extLst>
              </p:cNvPr>
              <p:cNvSpPr/>
              <p:nvPr/>
            </p:nvSpPr>
            <p:spPr>
              <a:xfrm>
                <a:off x="6060012" y="3656411"/>
                <a:ext cx="1364200" cy="525957"/>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𝑄</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𝑈𝑝</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60" name="Rectangle 59">
                <a:extLst>
                  <a:ext uri="{FF2B5EF4-FFF2-40B4-BE49-F238E27FC236}">
                    <a16:creationId xmlns:a16="http://schemas.microsoft.com/office/drawing/2014/main" id="{3438E9ED-DE0F-A86E-28F4-FABC3199152B}"/>
                  </a:ext>
                </a:extLst>
              </p:cNvPr>
              <p:cNvSpPr>
                <a:spLocks noRot="1" noChangeAspect="1" noMove="1" noResize="1" noEditPoints="1" noAdjustHandles="1" noChangeArrowheads="1" noChangeShapeType="1" noTextEdit="1"/>
              </p:cNvSpPr>
              <p:nvPr/>
            </p:nvSpPr>
            <p:spPr>
              <a:xfrm>
                <a:off x="6060012" y="3656411"/>
                <a:ext cx="1364200" cy="525957"/>
              </a:xfrm>
              <a:prstGeom prst="rect">
                <a:avLst/>
              </a:prstGeom>
              <a:blipFill>
                <a:blip r:embed="rId3"/>
                <a:stretch>
                  <a:fillRect/>
                </a:stretch>
              </a:blipFill>
              <a:ln>
                <a:miter lim="8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51C6671C-B213-04F6-49FB-C878B57CB727}"/>
                  </a:ext>
                </a:extLst>
              </p:cNvPr>
              <p:cNvSpPr/>
              <p:nvPr/>
            </p:nvSpPr>
            <p:spPr>
              <a:xfrm>
                <a:off x="4359078" y="3657057"/>
                <a:ext cx="1364200" cy="525957"/>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𝑄</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𝐿𝑒𝑓𝑡</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67" name="Rectangle 66">
                <a:extLst>
                  <a:ext uri="{FF2B5EF4-FFF2-40B4-BE49-F238E27FC236}">
                    <a16:creationId xmlns:a16="http://schemas.microsoft.com/office/drawing/2014/main" id="{51C6671C-B213-04F6-49FB-C878B57CB727}"/>
                  </a:ext>
                </a:extLst>
              </p:cNvPr>
              <p:cNvSpPr>
                <a:spLocks noRot="1" noChangeAspect="1" noMove="1" noResize="1" noEditPoints="1" noAdjustHandles="1" noChangeArrowheads="1" noChangeShapeType="1" noTextEdit="1"/>
              </p:cNvSpPr>
              <p:nvPr/>
            </p:nvSpPr>
            <p:spPr>
              <a:xfrm>
                <a:off x="4359078" y="3657057"/>
                <a:ext cx="1364200" cy="525957"/>
              </a:xfrm>
              <a:prstGeom prst="rect">
                <a:avLst/>
              </a:prstGeom>
              <a:blipFill>
                <a:blip r:embed="rId4"/>
                <a:stretch>
                  <a:fillRect/>
                </a:stretch>
              </a:blipFill>
              <a:ln>
                <a:miter lim="800000"/>
              </a:ln>
            </p:spPr>
            <p:txBody>
              <a:bodyPr/>
              <a:lstStyle/>
              <a:p>
                <a:r>
                  <a:rPr lang="en-US">
                    <a:noFill/>
                  </a:rPr>
                  <a:t> </a:t>
                </a:r>
              </a:p>
            </p:txBody>
          </p:sp>
        </mc:Fallback>
      </mc:AlternateContent>
      <p:graphicFrame>
        <p:nvGraphicFramePr>
          <p:cNvPr id="4" name="Table 3">
            <a:extLst>
              <a:ext uri="{FF2B5EF4-FFF2-40B4-BE49-F238E27FC236}">
                <a16:creationId xmlns:a16="http://schemas.microsoft.com/office/drawing/2014/main" id="{39179C5C-2147-44E5-F1BC-D1E0E2804364}"/>
              </a:ext>
            </a:extLst>
          </p:cNvPr>
          <p:cNvGraphicFramePr>
            <a:graphicFrameLocks noGrp="1"/>
          </p:cNvGraphicFramePr>
          <p:nvPr/>
        </p:nvGraphicFramePr>
        <p:xfrm>
          <a:off x="4403019" y="5553942"/>
          <a:ext cx="5175420" cy="258771"/>
        </p:xfrm>
        <a:graphic>
          <a:graphicData uri="http://schemas.openxmlformats.org/drawingml/2006/table">
            <a:tbl>
              <a:tblPr firstRow="1" bandRow="1">
                <a:tableStyleId>{6E25E649-3F16-4E02-A733-19D2CDBF48F0}</a:tableStyleId>
              </a:tblPr>
              <a:tblGrid>
                <a:gridCol w="258771">
                  <a:extLst>
                    <a:ext uri="{9D8B030D-6E8A-4147-A177-3AD203B41FA5}">
                      <a16:colId xmlns:a16="http://schemas.microsoft.com/office/drawing/2014/main" val="805248084"/>
                    </a:ext>
                  </a:extLst>
                </a:gridCol>
                <a:gridCol w="258771">
                  <a:extLst>
                    <a:ext uri="{9D8B030D-6E8A-4147-A177-3AD203B41FA5}">
                      <a16:colId xmlns:a16="http://schemas.microsoft.com/office/drawing/2014/main" val="3915697037"/>
                    </a:ext>
                  </a:extLst>
                </a:gridCol>
                <a:gridCol w="258771">
                  <a:extLst>
                    <a:ext uri="{9D8B030D-6E8A-4147-A177-3AD203B41FA5}">
                      <a16:colId xmlns:a16="http://schemas.microsoft.com/office/drawing/2014/main" val="2041749049"/>
                    </a:ext>
                  </a:extLst>
                </a:gridCol>
                <a:gridCol w="258771">
                  <a:extLst>
                    <a:ext uri="{9D8B030D-6E8A-4147-A177-3AD203B41FA5}">
                      <a16:colId xmlns:a16="http://schemas.microsoft.com/office/drawing/2014/main" val="2228131017"/>
                    </a:ext>
                  </a:extLst>
                </a:gridCol>
                <a:gridCol w="258771">
                  <a:extLst>
                    <a:ext uri="{9D8B030D-6E8A-4147-A177-3AD203B41FA5}">
                      <a16:colId xmlns:a16="http://schemas.microsoft.com/office/drawing/2014/main" val="2356787978"/>
                    </a:ext>
                  </a:extLst>
                </a:gridCol>
                <a:gridCol w="258771">
                  <a:extLst>
                    <a:ext uri="{9D8B030D-6E8A-4147-A177-3AD203B41FA5}">
                      <a16:colId xmlns:a16="http://schemas.microsoft.com/office/drawing/2014/main" val="1535358758"/>
                    </a:ext>
                  </a:extLst>
                </a:gridCol>
                <a:gridCol w="258771">
                  <a:extLst>
                    <a:ext uri="{9D8B030D-6E8A-4147-A177-3AD203B41FA5}">
                      <a16:colId xmlns:a16="http://schemas.microsoft.com/office/drawing/2014/main" val="3783416401"/>
                    </a:ext>
                  </a:extLst>
                </a:gridCol>
                <a:gridCol w="258771">
                  <a:extLst>
                    <a:ext uri="{9D8B030D-6E8A-4147-A177-3AD203B41FA5}">
                      <a16:colId xmlns:a16="http://schemas.microsoft.com/office/drawing/2014/main" val="1209701992"/>
                    </a:ext>
                  </a:extLst>
                </a:gridCol>
                <a:gridCol w="258771">
                  <a:extLst>
                    <a:ext uri="{9D8B030D-6E8A-4147-A177-3AD203B41FA5}">
                      <a16:colId xmlns:a16="http://schemas.microsoft.com/office/drawing/2014/main" val="1650645670"/>
                    </a:ext>
                  </a:extLst>
                </a:gridCol>
                <a:gridCol w="258771">
                  <a:extLst>
                    <a:ext uri="{9D8B030D-6E8A-4147-A177-3AD203B41FA5}">
                      <a16:colId xmlns:a16="http://schemas.microsoft.com/office/drawing/2014/main" val="1229238373"/>
                    </a:ext>
                  </a:extLst>
                </a:gridCol>
                <a:gridCol w="258771">
                  <a:extLst>
                    <a:ext uri="{9D8B030D-6E8A-4147-A177-3AD203B41FA5}">
                      <a16:colId xmlns:a16="http://schemas.microsoft.com/office/drawing/2014/main" val="2233431748"/>
                    </a:ext>
                  </a:extLst>
                </a:gridCol>
                <a:gridCol w="258771">
                  <a:extLst>
                    <a:ext uri="{9D8B030D-6E8A-4147-A177-3AD203B41FA5}">
                      <a16:colId xmlns:a16="http://schemas.microsoft.com/office/drawing/2014/main" val="1617148480"/>
                    </a:ext>
                  </a:extLst>
                </a:gridCol>
                <a:gridCol w="258771">
                  <a:extLst>
                    <a:ext uri="{9D8B030D-6E8A-4147-A177-3AD203B41FA5}">
                      <a16:colId xmlns:a16="http://schemas.microsoft.com/office/drawing/2014/main" val="2716091108"/>
                    </a:ext>
                  </a:extLst>
                </a:gridCol>
                <a:gridCol w="258771">
                  <a:extLst>
                    <a:ext uri="{9D8B030D-6E8A-4147-A177-3AD203B41FA5}">
                      <a16:colId xmlns:a16="http://schemas.microsoft.com/office/drawing/2014/main" val="1032012733"/>
                    </a:ext>
                  </a:extLst>
                </a:gridCol>
                <a:gridCol w="258771">
                  <a:extLst>
                    <a:ext uri="{9D8B030D-6E8A-4147-A177-3AD203B41FA5}">
                      <a16:colId xmlns:a16="http://schemas.microsoft.com/office/drawing/2014/main" val="3854352694"/>
                    </a:ext>
                  </a:extLst>
                </a:gridCol>
                <a:gridCol w="258771">
                  <a:extLst>
                    <a:ext uri="{9D8B030D-6E8A-4147-A177-3AD203B41FA5}">
                      <a16:colId xmlns:a16="http://schemas.microsoft.com/office/drawing/2014/main" val="3762513971"/>
                    </a:ext>
                  </a:extLst>
                </a:gridCol>
                <a:gridCol w="258771">
                  <a:extLst>
                    <a:ext uri="{9D8B030D-6E8A-4147-A177-3AD203B41FA5}">
                      <a16:colId xmlns:a16="http://schemas.microsoft.com/office/drawing/2014/main" val="3796640244"/>
                    </a:ext>
                  </a:extLst>
                </a:gridCol>
                <a:gridCol w="258771">
                  <a:extLst>
                    <a:ext uri="{9D8B030D-6E8A-4147-A177-3AD203B41FA5}">
                      <a16:colId xmlns:a16="http://schemas.microsoft.com/office/drawing/2014/main" val="3613333289"/>
                    </a:ext>
                  </a:extLst>
                </a:gridCol>
                <a:gridCol w="258771">
                  <a:extLst>
                    <a:ext uri="{9D8B030D-6E8A-4147-A177-3AD203B41FA5}">
                      <a16:colId xmlns:a16="http://schemas.microsoft.com/office/drawing/2014/main" val="4010242215"/>
                    </a:ext>
                  </a:extLst>
                </a:gridCol>
                <a:gridCol w="258771">
                  <a:extLst>
                    <a:ext uri="{9D8B030D-6E8A-4147-A177-3AD203B41FA5}">
                      <a16:colId xmlns:a16="http://schemas.microsoft.com/office/drawing/2014/main" val="2728916890"/>
                    </a:ext>
                  </a:extLst>
                </a:gridCol>
              </a:tblGrid>
              <a:tr h="258771">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US" sz="1300" b="0" dirty="0">
                          <a:solidFill>
                            <a:schemeClr val="bg1"/>
                          </a:solidFill>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US" sz="1300" b="0" dirty="0">
                          <a:solidFill>
                            <a:schemeClr val="bg1"/>
                          </a:solidFill>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1168398879"/>
                  </a:ext>
                </a:extLst>
              </a:tr>
            </a:tbl>
          </a:graphicData>
        </a:graphic>
      </p:graphicFrame>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D2D2323-0B71-709F-8CBC-5B89EAE80DA0}"/>
                  </a:ext>
                </a:extLst>
              </p:cNvPr>
              <p:cNvSpPr txBox="1"/>
              <p:nvPr/>
            </p:nvSpPr>
            <p:spPr>
              <a:xfrm>
                <a:off x="3978076" y="5443381"/>
                <a:ext cx="38100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𝑠</m:t>
                      </m:r>
                    </m:oMath>
                  </m:oMathPara>
                </a14:m>
                <a:endParaRPr lang="en-US" dirty="0">
                  <a:solidFill>
                    <a:schemeClr val="bg1"/>
                  </a:solidFill>
                </a:endParaRPr>
              </a:p>
            </p:txBody>
          </p:sp>
        </mc:Choice>
        <mc:Fallback xmlns="">
          <p:sp>
            <p:nvSpPr>
              <p:cNvPr id="20" name="TextBox 19">
                <a:extLst>
                  <a:ext uri="{FF2B5EF4-FFF2-40B4-BE49-F238E27FC236}">
                    <a16:creationId xmlns:a16="http://schemas.microsoft.com/office/drawing/2014/main" id="{BD2D2323-0B71-709F-8CBC-5B89EAE80DA0}"/>
                  </a:ext>
                </a:extLst>
              </p:cNvPr>
              <p:cNvSpPr txBox="1">
                <a:spLocks noRot="1" noChangeAspect="1" noMove="1" noResize="1" noEditPoints="1" noAdjustHandles="1" noChangeArrowheads="1" noChangeShapeType="1" noTextEdit="1"/>
              </p:cNvSpPr>
              <p:nvPr/>
            </p:nvSpPr>
            <p:spPr>
              <a:xfrm>
                <a:off x="3978076" y="5443381"/>
                <a:ext cx="381002" cy="369332"/>
              </a:xfrm>
              <a:prstGeom prst="rect">
                <a:avLst/>
              </a:prstGeom>
              <a:blipFill>
                <a:blip r:embed="rId5"/>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EEA44825-6058-1E47-B618-0E4342170485}"/>
              </a:ext>
            </a:extLst>
          </p:cNvPr>
          <p:cNvSpPr txBox="1"/>
          <p:nvPr/>
        </p:nvSpPr>
        <p:spPr>
          <a:xfrm>
            <a:off x="4731122" y="3297570"/>
            <a:ext cx="694421" cy="424732"/>
          </a:xfrm>
          <a:prstGeom prst="rect">
            <a:avLst/>
          </a:prstGeom>
          <a:noFill/>
        </p:spPr>
        <p:txBody>
          <a:bodyPr wrap="none" rtlCol="0">
            <a:spAutoFit/>
          </a:bodyPr>
          <a:lstStyle/>
          <a:p>
            <a:pPr>
              <a:lnSpc>
                <a:spcPct val="90000"/>
              </a:lnSpc>
            </a:pPr>
            <a:r>
              <a:rPr lang="en-US" sz="2400" dirty="0">
                <a:solidFill>
                  <a:schemeClr val="bg1"/>
                </a:solidFill>
              </a:rPr>
              <a:t>330</a:t>
            </a:r>
          </a:p>
        </p:txBody>
      </p:sp>
      <p:sp>
        <p:nvSpPr>
          <p:cNvPr id="5" name="TextBox 4">
            <a:extLst>
              <a:ext uri="{FF2B5EF4-FFF2-40B4-BE49-F238E27FC236}">
                <a16:creationId xmlns:a16="http://schemas.microsoft.com/office/drawing/2014/main" id="{03000DCC-C9B3-5B9A-5248-3025C63FAFDB}"/>
              </a:ext>
            </a:extLst>
          </p:cNvPr>
          <p:cNvSpPr txBox="1"/>
          <p:nvPr/>
        </p:nvSpPr>
        <p:spPr>
          <a:xfrm>
            <a:off x="6485731" y="3240470"/>
            <a:ext cx="524503" cy="424732"/>
          </a:xfrm>
          <a:prstGeom prst="rect">
            <a:avLst/>
          </a:prstGeom>
          <a:noFill/>
        </p:spPr>
        <p:txBody>
          <a:bodyPr wrap="none" rtlCol="0">
            <a:spAutoFit/>
          </a:bodyPr>
          <a:lstStyle/>
          <a:p>
            <a:pPr>
              <a:lnSpc>
                <a:spcPct val="90000"/>
              </a:lnSpc>
            </a:pPr>
            <a:r>
              <a:rPr lang="en-US" sz="2400" dirty="0">
                <a:solidFill>
                  <a:schemeClr val="bg1"/>
                </a:solidFill>
              </a:rPr>
              <a:t>40</a:t>
            </a:r>
          </a:p>
        </p:txBody>
      </p:sp>
      <p:sp>
        <p:nvSpPr>
          <p:cNvPr id="6" name="TextBox 5">
            <a:extLst>
              <a:ext uri="{FF2B5EF4-FFF2-40B4-BE49-F238E27FC236}">
                <a16:creationId xmlns:a16="http://schemas.microsoft.com/office/drawing/2014/main" id="{F40AACDE-974A-1F8F-BD07-1A213714B634}"/>
              </a:ext>
            </a:extLst>
          </p:cNvPr>
          <p:cNvSpPr txBox="1"/>
          <p:nvPr/>
        </p:nvSpPr>
        <p:spPr>
          <a:xfrm>
            <a:off x="8013663" y="3273127"/>
            <a:ext cx="797013" cy="424732"/>
          </a:xfrm>
          <a:prstGeom prst="rect">
            <a:avLst/>
          </a:prstGeom>
          <a:noFill/>
        </p:spPr>
        <p:txBody>
          <a:bodyPr wrap="none" rtlCol="0">
            <a:spAutoFit/>
          </a:bodyPr>
          <a:lstStyle/>
          <a:p>
            <a:pPr>
              <a:lnSpc>
                <a:spcPct val="90000"/>
              </a:lnSpc>
            </a:pPr>
            <a:r>
              <a:rPr lang="en-US" sz="2400" dirty="0">
                <a:solidFill>
                  <a:schemeClr val="bg1"/>
                </a:solidFill>
              </a:rPr>
              <a:t>-430</a:t>
            </a:r>
          </a:p>
        </p:txBody>
      </p:sp>
    </p:spTree>
    <p:extLst>
      <p:ext uri="{BB962C8B-B14F-4D97-AF65-F5344CB8AC3E}">
        <p14:creationId xmlns:p14="http://schemas.microsoft.com/office/powerpoint/2010/main" val="1284942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D5C2E0-178A-6420-E62B-D527B52EA686}"/>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816B712F-F702-5098-1FE4-DEBFDAC35BD9}"/>
              </a:ext>
            </a:extLst>
          </p:cNvPr>
          <p:cNvSpPr>
            <a:spLocks noGrp="1"/>
          </p:cNvSpPr>
          <p:nvPr>
            <p:ph idx="1"/>
          </p:nvPr>
        </p:nvSpPr>
        <p:spPr>
          <a:xfrm>
            <a:off x="1674812" y="1905000"/>
            <a:ext cx="9906000" cy="4267200"/>
          </a:xfrm>
        </p:spPr>
        <p:txBody>
          <a:bodyPr>
            <a:normAutofit/>
          </a:bodyPr>
          <a:lstStyle/>
          <a:p>
            <a:pPr marL="576072" lvl="2" indent="0">
              <a:buNone/>
            </a:pPr>
            <a:r>
              <a:rPr lang="en-US" dirty="0">
                <a:latin typeface="Arial" panose="020B0604020202020204" pitchFamily="34" charset="0"/>
                <a:cs typeface="Arial" panose="020B0604020202020204" pitchFamily="34" charset="0"/>
              </a:rPr>
              <a:t>Example:</a:t>
            </a:r>
          </a:p>
          <a:p>
            <a:pPr marL="576072" lvl="2" indent="0">
              <a:buNone/>
            </a:pPr>
            <a:endParaRPr lang="en-US" dirty="0">
              <a:latin typeface="Arial" panose="020B0604020202020204" pitchFamily="34" charset="0"/>
              <a:cs typeface="Arial" panose="020B0604020202020204" pitchFamily="34" charset="0"/>
            </a:endParaRPr>
          </a:p>
          <a:p>
            <a:pPr marL="576072" lvl="2" indent="0">
              <a:buNone/>
            </a:pPr>
            <a:r>
              <a:rPr lang="en-US" dirty="0">
                <a:latin typeface="Arial" panose="020B0604020202020204" pitchFamily="34" charset="0"/>
                <a:cs typeface="Arial" panose="020B0604020202020204" pitchFamily="34" charset="0"/>
              </a:rPr>
              <a:t>We choose the action for which the network has given us the largest output: Left.</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So , the car should rotate towards left. </a:t>
            </a:r>
            <a:endParaRPr lang="en-US" dirty="0"/>
          </a:p>
          <a:p>
            <a:pPr marL="576072" lvl="2" indent="0">
              <a:buNone/>
            </a:pPr>
            <a:endParaRPr lang="en-US" dirty="0"/>
          </a:p>
          <a:p>
            <a:pPr marL="576072" lvl="2" indent="0">
              <a:buNone/>
            </a:pPr>
            <a:endParaRPr lang="en-US" dirty="0"/>
          </a:p>
          <a:p>
            <a:pPr marL="804672" lvl="3" indent="0">
              <a:buNone/>
            </a:pPr>
            <a:endParaRPr lang="en-US" dirty="0"/>
          </a:p>
          <a:p>
            <a:pPr marL="804672" lvl="3" indent="0">
              <a:buNone/>
            </a:pPr>
            <a:endParaRPr lang="en-US" dirty="0"/>
          </a:p>
          <a:p>
            <a:pPr marL="1090422" lvl="3" indent="-285750"/>
            <a:endParaRPr lang="en-US" sz="1600" dirty="0"/>
          </a:p>
          <a:p>
            <a:pPr marL="1090422" lvl="3" indent="-285750"/>
            <a:endParaRPr lang="en-US" dirty="0"/>
          </a:p>
          <a:p>
            <a:pPr marL="1090422" lvl="3" indent="-285750"/>
            <a:endParaRPr lang="en-US" dirty="0"/>
          </a:p>
          <a:p>
            <a:pPr marL="576072" lvl="2" indent="0">
              <a:buNone/>
            </a:pPr>
            <a:endParaRPr lang="en-US" dirty="0"/>
          </a:p>
          <a:p>
            <a:pPr marL="804672" lvl="3" indent="0">
              <a:buNone/>
            </a:pPr>
            <a:endParaRPr lang="en-US" dirty="0"/>
          </a:p>
          <a:p>
            <a:pPr lvl="2"/>
            <a:endParaRPr lang="ro-RO" dirty="0"/>
          </a:p>
          <a:p>
            <a:pPr lvl="1"/>
            <a:endParaRPr lang="en-US" dirty="0"/>
          </a:p>
          <a:p>
            <a:pPr lvl="8"/>
            <a:endParaRPr lang="en-US" dirty="0"/>
          </a:p>
          <a:p>
            <a:pPr lvl="1"/>
            <a:endParaRPr lang="en-US" dirty="0"/>
          </a:p>
        </p:txBody>
      </p:sp>
      <p:sp>
        <p:nvSpPr>
          <p:cNvPr id="2" name="Title 1">
            <a:extLst>
              <a:ext uri="{FF2B5EF4-FFF2-40B4-BE49-F238E27FC236}">
                <a16:creationId xmlns:a16="http://schemas.microsoft.com/office/drawing/2014/main" id="{AB185C0C-DBC4-7F29-B1A1-DF828B591B4A}"/>
              </a:ext>
            </a:extLst>
          </p:cNvPr>
          <p:cNvSpPr>
            <a:spLocks noGrp="1"/>
          </p:cNvSpPr>
          <p:nvPr>
            <p:ph type="title"/>
          </p:nvPr>
        </p:nvSpPr>
        <p:spPr/>
        <p:txBody>
          <a:bodyPr/>
          <a:lstStyle/>
          <a:p>
            <a:r>
              <a:rPr lang="en-US" dirty="0"/>
              <a:t>Reinforcement Learning using Neural Networks</a:t>
            </a:r>
          </a:p>
        </p:txBody>
      </p:sp>
      <p:cxnSp>
        <p:nvCxnSpPr>
          <p:cNvPr id="22" name="Straight Arrow Connector 21">
            <a:extLst>
              <a:ext uri="{FF2B5EF4-FFF2-40B4-BE49-F238E27FC236}">
                <a16:creationId xmlns:a16="http://schemas.microsoft.com/office/drawing/2014/main" id="{DABDE844-2E7E-6CBA-7DCD-9A24390185CB}"/>
              </a:ext>
            </a:extLst>
          </p:cNvPr>
          <p:cNvCxnSpPr>
            <a:cxnSpLocks/>
            <a:endCxn id="54" idx="2"/>
          </p:cNvCxnSpPr>
          <p:nvPr/>
        </p:nvCxnSpPr>
        <p:spPr>
          <a:xfrm flipH="1" flipV="1">
            <a:off x="7996855" y="5038627"/>
            <a:ext cx="1" cy="509627"/>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E1923A7-D506-06BE-10C6-801CAB58E7C5}"/>
              </a:ext>
            </a:extLst>
          </p:cNvPr>
          <p:cNvCxnSpPr>
            <a:stCxn id="54" idx="0"/>
          </p:cNvCxnSpPr>
          <p:nvPr/>
        </p:nvCxnSpPr>
        <p:spPr>
          <a:xfrm flipH="1" flipV="1">
            <a:off x="6544538" y="4191792"/>
            <a:ext cx="1452317" cy="457597"/>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6F68061-0998-51C8-F2AE-7DD732174BA8}"/>
              </a:ext>
            </a:extLst>
          </p:cNvPr>
          <p:cNvCxnSpPr>
            <a:stCxn id="54" idx="0"/>
            <a:endCxn id="60" idx="2"/>
          </p:cNvCxnSpPr>
          <p:nvPr/>
        </p:nvCxnSpPr>
        <p:spPr>
          <a:xfrm flipV="1">
            <a:off x="7996855" y="4183557"/>
            <a:ext cx="0" cy="465832"/>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84C10C47-967F-5B89-69E0-E399E456E9F0}"/>
                  </a:ext>
                </a:extLst>
              </p:cNvPr>
              <p:cNvSpPr/>
              <p:nvPr/>
            </p:nvSpPr>
            <p:spPr>
              <a:xfrm>
                <a:off x="9015689" y="3641270"/>
                <a:ext cx="1364200" cy="525957"/>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𝑄</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𝑅𝑖𝑔h𝑡</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34" name="Rectangle 33">
                <a:extLst>
                  <a:ext uri="{FF2B5EF4-FFF2-40B4-BE49-F238E27FC236}">
                    <a16:creationId xmlns:a16="http://schemas.microsoft.com/office/drawing/2014/main" id="{84C10C47-967F-5B89-69E0-E399E456E9F0}"/>
                  </a:ext>
                </a:extLst>
              </p:cNvPr>
              <p:cNvSpPr>
                <a:spLocks noRot="1" noChangeAspect="1" noMove="1" noResize="1" noEditPoints="1" noAdjustHandles="1" noChangeArrowheads="1" noChangeShapeType="1" noTextEdit="1"/>
              </p:cNvSpPr>
              <p:nvPr/>
            </p:nvSpPr>
            <p:spPr>
              <a:xfrm>
                <a:off x="9015689" y="3641270"/>
                <a:ext cx="1364200" cy="525957"/>
              </a:xfrm>
              <a:prstGeom prst="rect">
                <a:avLst/>
              </a:prstGeom>
              <a:blipFill>
                <a:blip r:embed="rId2"/>
                <a:stretch>
                  <a:fillRect l="-917"/>
                </a:stretch>
              </a:blipFill>
              <a:ln>
                <a:miter lim="800000"/>
              </a:ln>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DDD81D5E-98C3-B6CF-F2F0-090DC131FC02}"/>
              </a:ext>
            </a:extLst>
          </p:cNvPr>
          <p:cNvCxnSpPr>
            <a:stCxn id="54" idx="0"/>
            <a:endCxn id="34" idx="2"/>
          </p:cNvCxnSpPr>
          <p:nvPr/>
        </p:nvCxnSpPr>
        <p:spPr>
          <a:xfrm flipV="1">
            <a:off x="7996855" y="4167227"/>
            <a:ext cx="1700934" cy="482162"/>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507E573E-6990-2736-7ECB-73D652D75707}"/>
              </a:ext>
            </a:extLst>
          </p:cNvPr>
          <p:cNvSpPr/>
          <p:nvPr/>
        </p:nvSpPr>
        <p:spPr>
          <a:xfrm>
            <a:off x="6968155" y="4649389"/>
            <a:ext cx="2057400" cy="389238"/>
          </a:xfrm>
          <a:prstGeom prst="rect">
            <a:avLst/>
          </a:prstGeom>
          <a:solidFill>
            <a:schemeClr val="bg1">
              <a:lumMod val="75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Network – hidden layers</a:t>
            </a:r>
          </a:p>
        </p:txBody>
      </p:sp>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812E9575-87D7-FADE-8A04-6330B6AF811F}"/>
                  </a:ext>
                </a:extLst>
              </p:cNvPr>
              <p:cNvSpPr/>
              <p:nvPr/>
            </p:nvSpPr>
            <p:spPr>
              <a:xfrm>
                <a:off x="7314755" y="3657600"/>
                <a:ext cx="1364200" cy="525957"/>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𝑄</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𝑈𝑝</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60" name="Rectangle 59">
                <a:extLst>
                  <a:ext uri="{FF2B5EF4-FFF2-40B4-BE49-F238E27FC236}">
                    <a16:creationId xmlns:a16="http://schemas.microsoft.com/office/drawing/2014/main" id="{812E9575-87D7-FADE-8A04-6330B6AF811F}"/>
                  </a:ext>
                </a:extLst>
              </p:cNvPr>
              <p:cNvSpPr>
                <a:spLocks noRot="1" noChangeAspect="1" noMove="1" noResize="1" noEditPoints="1" noAdjustHandles="1" noChangeArrowheads="1" noChangeShapeType="1" noTextEdit="1"/>
              </p:cNvSpPr>
              <p:nvPr/>
            </p:nvSpPr>
            <p:spPr>
              <a:xfrm>
                <a:off x="7314755" y="3657600"/>
                <a:ext cx="1364200" cy="525957"/>
              </a:xfrm>
              <a:prstGeom prst="rect">
                <a:avLst/>
              </a:prstGeom>
              <a:blipFill>
                <a:blip r:embed="rId3"/>
                <a:stretch>
                  <a:fillRect/>
                </a:stretch>
              </a:blipFill>
              <a:ln>
                <a:miter lim="8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5FD83B5A-864F-636F-15A0-172D4919BDBA}"/>
                  </a:ext>
                </a:extLst>
              </p:cNvPr>
              <p:cNvSpPr/>
              <p:nvPr/>
            </p:nvSpPr>
            <p:spPr>
              <a:xfrm>
                <a:off x="5613821" y="3658246"/>
                <a:ext cx="1364200" cy="525957"/>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𝑄</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𝐿𝑒𝑓𝑡</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67" name="Rectangle 66">
                <a:extLst>
                  <a:ext uri="{FF2B5EF4-FFF2-40B4-BE49-F238E27FC236}">
                    <a16:creationId xmlns:a16="http://schemas.microsoft.com/office/drawing/2014/main" id="{5FD83B5A-864F-636F-15A0-172D4919BDBA}"/>
                  </a:ext>
                </a:extLst>
              </p:cNvPr>
              <p:cNvSpPr>
                <a:spLocks noRot="1" noChangeAspect="1" noMove="1" noResize="1" noEditPoints="1" noAdjustHandles="1" noChangeArrowheads="1" noChangeShapeType="1" noTextEdit="1"/>
              </p:cNvSpPr>
              <p:nvPr/>
            </p:nvSpPr>
            <p:spPr>
              <a:xfrm>
                <a:off x="5613821" y="3658246"/>
                <a:ext cx="1364200" cy="525957"/>
              </a:xfrm>
              <a:prstGeom prst="rect">
                <a:avLst/>
              </a:prstGeom>
              <a:blipFill>
                <a:blip r:embed="rId4"/>
                <a:stretch>
                  <a:fillRect/>
                </a:stretch>
              </a:blipFill>
              <a:ln>
                <a:miter lim="800000"/>
              </a:ln>
            </p:spPr>
            <p:txBody>
              <a:bodyPr/>
              <a:lstStyle/>
              <a:p>
                <a:r>
                  <a:rPr lang="en-US">
                    <a:noFill/>
                  </a:rPr>
                  <a:t> </a:t>
                </a:r>
              </a:p>
            </p:txBody>
          </p:sp>
        </mc:Fallback>
      </mc:AlternateContent>
      <p:graphicFrame>
        <p:nvGraphicFramePr>
          <p:cNvPr id="4" name="Table 3">
            <a:extLst>
              <a:ext uri="{FF2B5EF4-FFF2-40B4-BE49-F238E27FC236}">
                <a16:creationId xmlns:a16="http://schemas.microsoft.com/office/drawing/2014/main" id="{376F907E-6F83-A930-4B85-060B88260229}"/>
              </a:ext>
            </a:extLst>
          </p:cNvPr>
          <p:cNvGraphicFramePr>
            <a:graphicFrameLocks noGrp="1"/>
          </p:cNvGraphicFramePr>
          <p:nvPr>
            <p:extLst>
              <p:ext uri="{D42A27DB-BD31-4B8C-83A1-F6EECF244321}">
                <p14:modId xmlns:p14="http://schemas.microsoft.com/office/powerpoint/2010/main" val="3975170604"/>
              </p:ext>
            </p:extLst>
          </p:nvPr>
        </p:nvGraphicFramePr>
        <p:xfrm>
          <a:off x="5657762" y="5555131"/>
          <a:ext cx="5175420" cy="258771"/>
        </p:xfrm>
        <a:graphic>
          <a:graphicData uri="http://schemas.openxmlformats.org/drawingml/2006/table">
            <a:tbl>
              <a:tblPr firstRow="1" bandRow="1">
                <a:tableStyleId>{6E25E649-3F16-4E02-A733-19D2CDBF48F0}</a:tableStyleId>
              </a:tblPr>
              <a:tblGrid>
                <a:gridCol w="258771">
                  <a:extLst>
                    <a:ext uri="{9D8B030D-6E8A-4147-A177-3AD203B41FA5}">
                      <a16:colId xmlns:a16="http://schemas.microsoft.com/office/drawing/2014/main" val="805248084"/>
                    </a:ext>
                  </a:extLst>
                </a:gridCol>
                <a:gridCol w="258771">
                  <a:extLst>
                    <a:ext uri="{9D8B030D-6E8A-4147-A177-3AD203B41FA5}">
                      <a16:colId xmlns:a16="http://schemas.microsoft.com/office/drawing/2014/main" val="3915697037"/>
                    </a:ext>
                  </a:extLst>
                </a:gridCol>
                <a:gridCol w="258771">
                  <a:extLst>
                    <a:ext uri="{9D8B030D-6E8A-4147-A177-3AD203B41FA5}">
                      <a16:colId xmlns:a16="http://schemas.microsoft.com/office/drawing/2014/main" val="2041749049"/>
                    </a:ext>
                  </a:extLst>
                </a:gridCol>
                <a:gridCol w="258771">
                  <a:extLst>
                    <a:ext uri="{9D8B030D-6E8A-4147-A177-3AD203B41FA5}">
                      <a16:colId xmlns:a16="http://schemas.microsoft.com/office/drawing/2014/main" val="2228131017"/>
                    </a:ext>
                  </a:extLst>
                </a:gridCol>
                <a:gridCol w="258771">
                  <a:extLst>
                    <a:ext uri="{9D8B030D-6E8A-4147-A177-3AD203B41FA5}">
                      <a16:colId xmlns:a16="http://schemas.microsoft.com/office/drawing/2014/main" val="2356787978"/>
                    </a:ext>
                  </a:extLst>
                </a:gridCol>
                <a:gridCol w="258771">
                  <a:extLst>
                    <a:ext uri="{9D8B030D-6E8A-4147-A177-3AD203B41FA5}">
                      <a16:colId xmlns:a16="http://schemas.microsoft.com/office/drawing/2014/main" val="1535358758"/>
                    </a:ext>
                  </a:extLst>
                </a:gridCol>
                <a:gridCol w="258771">
                  <a:extLst>
                    <a:ext uri="{9D8B030D-6E8A-4147-A177-3AD203B41FA5}">
                      <a16:colId xmlns:a16="http://schemas.microsoft.com/office/drawing/2014/main" val="3783416401"/>
                    </a:ext>
                  </a:extLst>
                </a:gridCol>
                <a:gridCol w="258771">
                  <a:extLst>
                    <a:ext uri="{9D8B030D-6E8A-4147-A177-3AD203B41FA5}">
                      <a16:colId xmlns:a16="http://schemas.microsoft.com/office/drawing/2014/main" val="1209701992"/>
                    </a:ext>
                  </a:extLst>
                </a:gridCol>
                <a:gridCol w="258771">
                  <a:extLst>
                    <a:ext uri="{9D8B030D-6E8A-4147-A177-3AD203B41FA5}">
                      <a16:colId xmlns:a16="http://schemas.microsoft.com/office/drawing/2014/main" val="1650645670"/>
                    </a:ext>
                  </a:extLst>
                </a:gridCol>
                <a:gridCol w="258771">
                  <a:extLst>
                    <a:ext uri="{9D8B030D-6E8A-4147-A177-3AD203B41FA5}">
                      <a16:colId xmlns:a16="http://schemas.microsoft.com/office/drawing/2014/main" val="1229238373"/>
                    </a:ext>
                  </a:extLst>
                </a:gridCol>
                <a:gridCol w="258771">
                  <a:extLst>
                    <a:ext uri="{9D8B030D-6E8A-4147-A177-3AD203B41FA5}">
                      <a16:colId xmlns:a16="http://schemas.microsoft.com/office/drawing/2014/main" val="2233431748"/>
                    </a:ext>
                  </a:extLst>
                </a:gridCol>
                <a:gridCol w="258771">
                  <a:extLst>
                    <a:ext uri="{9D8B030D-6E8A-4147-A177-3AD203B41FA5}">
                      <a16:colId xmlns:a16="http://schemas.microsoft.com/office/drawing/2014/main" val="1617148480"/>
                    </a:ext>
                  </a:extLst>
                </a:gridCol>
                <a:gridCol w="258771">
                  <a:extLst>
                    <a:ext uri="{9D8B030D-6E8A-4147-A177-3AD203B41FA5}">
                      <a16:colId xmlns:a16="http://schemas.microsoft.com/office/drawing/2014/main" val="2716091108"/>
                    </a:ext>
                  </a:extLst>
                </a:gridCol>
                <a:gridCol w="258771">
                  <a:extLst>
                    <a:ext uri="{9D8B030D-6E8A-4147-A177-3AD203B41FA5}">
                      <a16:colId xmlns:a16="http://schemas.microsoft.com/office/drawing/2014/main" val="1032012733"/>
                    </a:ext>
                  </a:extLst>
                </a:gridCol>
                <a:gridCol w="258771">
                  <a:extLst>
                    <a:ext uri="{9D8B030D-6E8A-4147-A177-3AD203B41FA5}">
                      <a16:colId xmlns:a16="http://schemas.microsoft.com/office/drawing/2014/main" val="3854352694"/>
                    </a:ext>
                  </a:extLst>
                </a:gridCol>
                <a:gridCol w="258771">
                  <a:extLst>
                    <a:ext uri="{9D8B030D-6E8A-4147-A177-3AD203B41FA5}">
                      <a16:colId xmlns:a16="http://schemas.microsoft.com/office/drawing/2014/main" val="3762513971"/>
                    </a:ext>
                  </a:extLst>
                </a:gridCol>
                <a:gridCol w="258771">
                  <a:extLst>
                    <a:ext uri="{9D8B030D-6E8A-4147-A177-3AD203B41FA5}">
                      <a16:colId xmlns:a16="http://schemas.microsoft.com/office/drawing/2014/main" val="3796640244"/>
                    </a:ext>
                  </a:extLst>
                </a:gridCol>
                <a:gridCol w="258771">
                  <a:extLst>
                    <a:ext uri="{9D8B030D-6E8A-4147-A177-3AD203B41FA5}">
                      <a16:colId xmlns:a16="http://schemas.microsoft.com/office/drawing/2014/main" val="3613333289"/>
                    </a:ext>
                  </a:extLst>
                </a:gridCol>
                <a:gridCol w="258771">
                  <a:extLst>
                    <a:ext uri="{9D8B030D-6E8A-4147-A177-3AD203B41FA5}">
                      <a16:colId xmlns:a16="http://schemas.microsoft.com/office/drawing/2014/main" val="4010242215"/>
                    </a:ext>
                  </a:extLst>
                </a:gridCol>
                <a:gridCol w="258771">
                  <a:extLst>
                    <a:ext uri="{9D8B030D-6E8A-4147-A177-3AD203B41FA5}">
                      <a16:colId xmlns:a16="http://schemas.microsoft.com/office/drawing/2014/main" val="2728916890"/>
                    </a:ext>
                  </a:extLst>
                </a:gridCol>
              </a:tblGrid>
              <a:tr h="258771">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US" sz="1300" b="0" dirty="0">
                          <a:solidFill>
                            <a:schemeClr val="bg1"/>
                          </a:solidFill>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US" sz="1300" b="0" dirty="0">
                          <a:solidFill>
                            <a:schemeClr val="bg1"/>
                          </a:solidFill>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1168398879"/>
                  </a:ext>
                </a:extLst>
              </a:tr>
            </a:tbl>
          </a:graphicData>
        </a:graphic>
      </p:graphicFrame>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C64327B-991D-C92E-2DEA-A0D36E9C21F9}"/>
                  </a:ext>
                </a:extLst>
              </p:cNvPr>
              <p:cNvSpPr txBox="1"/>
              <p:nvPr/>
            </p:nvSpPr>
            <p:spPr>
              <a:xfrm>
                <a:off x="5232819" y="5444570"/>
                <a:ext cx="38100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𝑠</m:t>
                      </m:r>
                    </m:oMath>
                  </m:oMathPara>
                </a14:m>
                <a:endParaRPr lang="en-US" dirty="0">
                  <a:solidFill>
                    <a:schemeClr val="bg1"/>
                  </a:solidFill>
                </a:endParaRPr>
              </a:p>
            </p:txBody>
          </p:sp>
        </mc:Choice>
        <mc:Fallback xmlns="">
          <p:sp>
            <p:nvSpPr>
              <p:cNvPr id="20" name="TextBox 19">
                <a:extLst>
                  <a:ext uri="{FF2B5EF4-FFF2-40B4-BE49-F238E27FC236}">
                    <a16:creationId xmlns:a16="http://schemas.microsoft.com/office/drawing/2014/main" id="{4C64327B-991D-C92E-2DEA-A0D36E9C21F9}"/>
                  </a:ext>
                </a:extLst>
              </p:cNvPr>
              <p:cNvSpPr txBox="1">
                <a:spLocks noRot="1" noChangeAspect="1" noMove="1" noResize="1" noEditPoints="1" noAdjustHandles="1" noChangeArrowheads="1" noChangeShapeType="1" noTextEdit="1"/>
              </p:cNvSpPr>
              <p:nvPr/>
            </p:nvSpPr>
            <p:spPr>
              <a:xfrm>
                <a:off x="5232819" y="5444570"/>
                <a:ext cx="381002" cy="369332"/>
              </a:xfrm>
              <a:prstGeom prst="rect">
                <a:avLst/>
              </a:prstGeom>
              <a:blipFill>
                <a:blip r:embed="rId5"/>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931A8E1-08B9-1F6F-89EA-DD72BC77B59E}"/>
              </a:ext>
            </a:extLst>
          </p:cNvPr>
          <p:cNvSpPr txBox="1"/>
          <p:nvPr/>
        </p:nvSpPr>
        <p:spPr>
          <a:xfrm>
            <a:off x="5985865" y="3298759"/>
            <a:ext cx="694421" cy="424732"/>
          </a:xfrm>
          <a:prstGeom prst="rect">
            <a:avLst/>
          </a:prstGeom>
          <a:noFill/>
        </p:spPr>
        <p:txBody>
          <a:bodyPr wrap="none" rtlCol="0">
            <a:spAutoFit/>
          </a:bodyPr>
          <a:lstStyle/>
          <a:p>
            <a:pPr>
              <a:lnSpc>
                <a:spcPct val="90000"/>
              </a:lnSpc>
            </a:pPr>
            <a:r>
              <a:rPr lang="en-US" sz="2400" dirty="0">
                <a:solidFill>
                  <a:schemeClr val="bg1"/>
                </a:solidFill>
              </a:rPr>
              <a:t>330</a:t>
            </a:r>
          </a:p>
        </p:txBody>
      </p:sp>
      <p:sp>
        <p:nvSpPr>
          <p:cNvPr id="5" name="TextBox 4">
            <a:extLst>
              <a:ext uri="{FF2B5EF4-FFF2-40B4-BE49-F238E27FC236}">
                <a16:creationId xmlns:a16="http://schemas.microsoft.com/office/drawing/2014/main" id="{EA18B6D7-EC34-C274-5F78-2477E4E6D85E}"/>
              </a:ext>
            </a:extLst>
          </p:cNvPr>
          <p:cNvSpPr txBox="1"/>
          <p:nvPr/>
        </p:nvSpPr>
        <p:spPr>
          <a:xfrm>
            <a:off x="7740474" y="3241659"/>
            <a:ext cx="524503" cy="424732"/>
          </a:xfrm>
          <a:prstGeom prst="rect">
            <a:avLst/>
          </a:prstGeom>
          <a:noFill/>
        </p:spPr>
        <p:txBody>
          <a:bodyPr wrap="none" rtlCol="0">
            <a:spAutoFit/>
          </a:bodyPr>
          <a:lstStyle/>
          <a:p>
            <a:pPr>
              <a:lnSpc>
                <a:spcPct val="90000"/>
              </a:lnSpc>
            </a:pPr>
            <a:r>
              <a:rPr lang="en-US" sz="2400" dirty="0">
                <a:solidFill>
                  <a:schemeClr val="bg1"/>
                </a:solidFill>
              </a:rPr>
              <a:t>40</a:t>
            </a:r>
          </a:p>
        </p:txBody>
      </p:sp>
      <p:sp>
        <p:nvSpPr>
          <p:cNvPr id="6" name="TextBox 5">
            <a:extLst>
              <a:ext uri="{FF2B5EF4-FFF2-40B4-BE49-F238E27FC236}">
                <a16:creationId xmlns:a16="http://schemas.microsoft.com/office/drawing/2014/main" id="{07CB7707-CA0C-497F-E41E-6F94F407202D}"/>
              </a:ext>
            </a:extLst>
          </p:cNvPr>
          <p:cNvSpPr txBox="1"/>
          <p:nvPr/>
        </p:nvSpPr>
        <p:spPr>
          <a:xfrm>
            <a:off x="9268406" y="3274316"/>
            <a:ext cx="797013" cy="424732"/>
          </a:xfrm>
          <a:prstGeom prst="rect">
            <a:avLst/>
          </a:prstGeom>
          <a:noFill/>
        </p:spPr>
        <p:txBody>
          <a:bodyPr wrap="none" rtlCol="0">
            <a:spAutoFit/>
          </a:bodyPr>
          <a:lstStyle/>
          <a:p>
            <a:pPr>
              <a:lnSpc>
                <a:spcPct val="90000"/>
              </a:lnSpc>
            </a:pPr>
            <a:r>
              <a:rPr lang="en-US" sz="2400" dirty="0">
                <a:solidFill>
                  <a:schemeClr val="bg1"/>
                </a:solidFill>
              </a:rPr>
              <a:t>-430</a:t>
            </a:r>
          </a:p>
        </p:txBody>
      </p:sp>
      <p:pic>
        <p:nvPicPr>
          <p:cNvPr id="7" name="Picture 6">
            <a:extLst>
              <a:ext uri="{FF2B5EF4-FFF2-40B4-BE49-F238E27FC236}">
                <a16:creationId xmlns:a16="http://schemas.microsoft.com/office/drawing/2014/main" id="{CA1A9B95-C3CF-94E8-90EA-CA8066510FE4}"/>
              </a:ext>
            </a:extLst>
          </p:cNvPr>
          <p:cNvPicPr>
            <a:picLocks noChangeAspect="1"/>
          </p:cNvPicPr>
          <p:nvPr/>
        </p:nvPicPr>
        <p:blipFill>
          <a:blip r:embed="rId6"/>
          <a:srcRect l="31261" t="43160" r="6216" b="1940"/>
          <a:stretch>
            <a:fillRect/>
          </a:stretch>
        </p:blipFill>
        <p:spPr>
          <a:xfrm>
            <a:off x="2388826" y="3917834"/>
            <a:ext cx="2286120" cy="1883368"/>
          </a:xfrm>
          <a:prstGeom prst="rect">
            <a:avLst/>
          </a:prstGeom>
        </p:spPr>
      </p:pic>
      <p:sp>
        <p:nvSpPr>
          <p:cNvPr id="8" name="Bent Arrow 7">
            <a:extLst>
              <a:ext uri="{FF2B5EF4-FFF2-40B4-BE49-F238E27FC236}">
                <a16:creationId xmlns:a16="http://schemas.microsoft.com/office/drawing/2014/main" id="{E255BEF5-B6D2-1D5C-8E34-4588430B2849}"/>
              </a:ext>
            </a:extLst>
          </p:cNvPr>
          <p:cNvSpPr/>
          <p:nvPr/>
        </p:nvSpPr>
        <p:spPr>
          <a:xfrm flipH="1">
            <a:off x="3028358" y="3483494"/>
            <a:ext cx="903235" cy="868680"/>
          </a:xfrm>
          <a:prstGeom prst="bentArrow">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32551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4B115-EA0A-0E56-318D-DD53C0B5B83B}"/>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E26AE924-FA5E-8DE6-14AD-D9F6CBDB69B2}"/>
              </a:ext>
            </a:extLst>
          </p:cNvPr>
          <p:cNvSpPr>
            <a:spLocks noGrp="1"/>
          </p:cNvSpPr>
          <p:nvPr>
            <p:ph idx="1"/>
          </p:nvPr>
        </p:nvSpPr>
        <p:spPr>
          <a:xfrm>
            <a:off x="1674812" y="1905000"/>
            <a:ext cx="9906000" cy="4267200"/>
          </a:xfrm>
        </p:spPr>
        <p:txBody>
          <a:bodyPr>
            <a:normAutofit/>
          </a:bodyPr>
          <a:lstStyle/>
          <a:p>
            <a:pPr marL="576072" lvl="2" indent="0">
              <a:buNone/>
            </a:pPr>
            <a:r>
              <a:rPr lang="en-US" dirty="0">
                <a:latin typeface="Arial" panose="020B0604020202020204" pitchFamily="34" charset="0"/>
                <a:cs typeface="Arial" panose="020B0604020202020204" pitchFamily="34" charset="0"/>
              </a:rPr>
              <a:t>Example:</a:t>
            </a:r>
          </a:p>
          <a:p>
            <a:pPr marL="576072" lvl="2" indent="0">
              <a:buNone/>
            </a:pPr>
            <a:endParaRPr lang="en-US" dirty="0">
              <a:latin typeface="Arial" panose="020B0604020202020204" pitchFamily="34" charset="0"/>
              <a:cs typeface="Arial" panose="020B0604020202020204" pitchFamily="34" charset="0"/>
            </a:endParaRPr>
          </a:p>
          <a:p>
            <a:pPr marL="576072" lvl="2" indent="0">
              <a:buNone/>
            </a:pPr>
            <a:r>
              <a:rPr lang="en-US" dirty="0">
                <a:latin typeface="Arial" panose="020B0604020202020204" pitchFamily="34" charset="0"/>
                <a:cs typeface="Arial" panose="020B0604020202020204" pitchFamily="34" charset="0"/>
              </a:rPr>
              <a:t>We end up in another state, since the car has moved left.</a:t>
            </a:r>
          </a:p>
          <a:p>
            <a:pPr marL="576072" lvl="2" indent="0">
              <a:buNone/>
            </a:pPr>
            <a:r>
              <a:rPr lang="en-US" dirty="0">
                <a:latin typeface="Arial" panose="020B0604020202020204" pitchFamily="34" charset="0"/>
                <a:cs typeface="Arial" panose="020B0604020202020204" pitchFamily="34" charset="0"/>
              </a:rPr>
              <a:t>And we also get a reward for taking the action left. The reward is </a:t>
            </a:r>
            <a:r>
              <a:rPr lang="en-US" dirty="0" err="1">
                <a:latin typeface="Arial" panose="020B0604020202020204" pitchFamily="34" charset="0"/>
                <a:cs typeface="Arial" panose="020B0604020202020204" pitchFamily="34" charset="0"/>
              </a:rPr>
              <a:t>dependant</a:t>
            </a:r>
            <a:r>
              <a:rPr lang="en-US" dirty="0">
                <a:latin typeface="Arial" panose="020B0604020202020204" pitchFamily="34" charset="0"/>
                <a:cs typeface="Arial" panose="020B0604020202020204" pitchFamily="34" charset="0"/>
              </a:rPr>
              <a:t> on the environment, but in this case could be a reward that takes into account that we almost collided with an object . So, let’s say the reward is R = -8</a:t>
            </a:r>
            <a:endParaRPr lang="en-US" dirty="0"/>
          </a:p>
          <a:p>
            <a:pPr marL="576072" lvl="2" indent="0">
              <a:buNone/>
            </a:pPr>
            <a:endParaRPr lang="en-US" dirty="0"/>
          </a:p>
          <a:p>
            <a:pPr marL="576072" lvl="2" indent="0">
              <a:buNone/>
            </a:pPr>
            <a:endParaRPr lang="en-US" dirty="0"/>
          </a:p>
          <a:p>
            <a:pPr marL="804672" lvl="3" indent="0">
              <a:buNone/>
            </a:pPr>
            <a:endParaRPr lang="en-US" dirty="0"/>
          </a:p>
          <a:p>
            <a:pPr marL="804672" lvl="3" indent="0">
              <a:buNone/>
            </a:pPr>
            <a:endParaRPr lang="en-US" dirty="0"/>
          </a:p>
          <a:p>
            <a:pPr marL="1090422" lvl="3" indent="-285750"/>
            <a:endParaRPr lang="en-US" sz="1600" dirty="0"/>
          </a:p>
          <a:p>
            <a:pPr marL="1090422" lvl="3" indent="-285750"/>
            <a:endParaRPr lang="en-US" dirty="0"/>
          </a:p>
          <a:p>
            <a:pPr marL="1090422" lvl="3" indent="-285750"/>
            <a:endParaRPr lang="en-US" dirty="0"/>
          </a:p>
          <a:p>
            <a:pPr marL="576072" lvl="2" indent="0">
              <a:buNone/>
            </a:pPr>
            <a:endParaRPr lang="en-US" dirty="0"/>
          </a:p>
          <a:p>
            <a:pPr marL="804672" lvl="3" indent="0">
              <a:buNone/>
            </a:pPr>
            <a:endParaRPr lang="en-US" dirty="0"/>
          </a:p>
          <a:p>
            <a:pPr lvl="2"/>
            <a:endParaRPr lang="ro-RO" dirty="0"/>
          </a:p>
          <a:p>
            <a:pPr lvl="1"/>
            <a:endParaRPr lang="en-US" dirty="0"/>
          </a:p>
          <a:p>
            <a:pPr lvl="8"/>
            <a:endParaRPr lang="en-US" dirty="0"/>
          </a:p>
          <a:p>
            <a:pPr lvl="1"/>
            <a:endParaRPr lang="en-US" dirty="0"/>
          </a:p>
        </p:txBody>
      </p:sp>
      <p:sp>
        <p:nvSpPr>
          <p:cNvPr id="2" name="Title 1">
            <a:extLst>
              <a:ext uri="{FF2B5EF4-FFF2-40B4-BE49-F238E27FC236}">
                <a16:creationId xmlns:a16="http://schemas.microsoft.com/office/drawing/2014/main" id="{BBF054CB-27CA-77A2-D5D6-A93AF393BC00}"/>
              </a:ext>
            </a:extLst>
          </p:cNvPr>
          <p:cNvSpPr>
            <a:spLocks noGrp="1"/>
          </p:cNvSpPr>
          <p:nvPr>
            <p:ph type="title"/>
          </p:nvPr>
        </p:nvSpPr>
        <p:spPr/>
        <p:txBody>
          <a:bodyPr/>
          <a:lstStyle/>
          <a:p>
            <a:r>
              <a:rPr lang="en-US" dirty="0"/>
              <a:t>Reinforcement Learning using Neural Networks</a:t>
            </a:r>
          </a:p>
        </p:txBody>
      </p:sp>
      <p:graphicFrame>
        <p:nvGraphicFramePr>
          <p:cNvPr id="4" name="Table 3">
            <a:extLst>
              <a:ext uri="{FF2B5EF4-FFF2-40B4-BE49-F238E27FC236}">
                <a16:creationId xmlns:a16="http://schemas.microsoft.com/office/drawing/2014/main" id="{3FDE3BC6-96D3-7F8E-2290-BEBC6980695E}"/>
              </a:ext>
            </a:extLst>
          </p:cNvPr>
          <p:cNvGraphicFramePr>
            <a:graphicFrameLocks noGrp="1"/>
          </p:cNvGraphicFramePr>
          <p:nvPr>
            <p:extLst>
              <p:ext uri="{D42A27DB-BD31-4B8C-83A1-F6EECF244321}">
                <p14:modId xmlns:p14="http://schemas.microsoft.com/office/powerpoint/2010/main" val="3379202132"/>
              </p:ext>
            </p:extLst>
          </p:nvPr>
        </p:nvGraphicFramePr>
        <p:xfrm>
          <a:off x="5540169" y="5350137"/>
          <a:ext cx="5175420" cy="258771"/>
        </p:xfrm>
        <a:graphic>
          <a:graphicData uri="http://schemas.openxmlformats.org/drawingml/2006/table">
            <a:tbl>
              <a:tblPr firstRow="1" bandRow="1">
                <a:tableStyleId>{6E25E649-3F16-4E02-A733-19D2CDBF48F0}</a:tableStyleId>
              </a:tblPr>
              <a:tblGrid>
                <a:gridCol w="258771">
                  <a:extLst>
                    <a:ext uri="{9D8B030D-6E8A-4147-A177-3AD203B41FA5}">
                      <a16:colId xmlns:a16="http://schemas.microsoft.com/office/drawing/2014/main" val="805248084"/>
                    </a:ext>
                  </a:extLst>
                </a:gridCol>
                <a:gridCol w="258771">
                  <a:extLst>
                    <a:ext uri="{9D8B030D-6E8A-4147-A177-3AD203B41FA5}">
                      <a16:colId xmlns:a16="http://schemas.microsoft.com/office/drawing/2014/main" val="3915697037"/>
                    </a:ext>
                  </a:extLst>
                </a:gridCol>
                <a:gridCol w="258771">
                  <a:extLst>
                    <a:ext uri="{9D8B030D-6E8A-4147-A177-3AD203B41FA5}">
                      <a16:colId xmlns:a16="http://schemas.microsoft.com/office/drawing/2014/main" val="2041749049"/>
                    </a:ext>
                  </a:extLst>
                </a:gridCol>
                <a:gridCol w="258771">
                  <a:extLst>
                    <a:ext uri="{9D8B030D-6E8A-4147-A177-3AD203B41FA5}">
                      <a16:colId xmlns:a16="http://schemas.microsoft.com/office/drawing/2014/main" val="2228131017"/>
                    </a:ext>
                  </a:extLst>
                </a:gridCol>
                <a:gridCol w="258771">
                  <a:extLst>
                    <a:ext uri="{9D8B030D-6E8A-4147-A177-3AD203B41FA5}">
                      <a16:colId xmlns:a16="http://schemas.microsoft.com/office/drawing/2014/main" val="2356787978"/>
                    </a:ext>
                  </a:extLst>
                </a:gridCol>
                <a:gridCol w="258771">
                  <a:extLst>
                    <a:ext uri="{9D8B030D-6E8A-4147-A177-3AD203B41FA5}">
                      <a16:colId xmlns:a16="http://schemas.microsoft.com/office/drawing/2014/main" val="1535358758"/>
                    </a:ext>
                  </a:extLst>
                </a:gridCol>
                <a:gridCol w="258771">
                  <a:extLst>
                    <a:ext uri="{9D8B030D-6E8A-4147-A177-3AD203B41FA5}">
                      <a16:colId xmlns:a16="http://schemas.microsoft.com/office/drawing/2014/main" val="3783416401"/>
                    </a:ext>
                  </a:extLst>
                </a:gridCol>
                <a:gridCol w="258771">
                  <a:extLst>
                    <a:ext uri="{9D8B030D-6E8A-4147-A177-3AD203B41FA5}">
                      <a16:colId xmlns:a16="http://schemas.microsoft.com/office/drawing/2014/main" val="1209701992"/>
                    </a:ext>
                  </a:extLst>
                </a:gridCol>
                <a:gridCol w="258771">
                  <a:extLst>
                    <a:ext uri="{9D8B030D-6E8A-4147-A177-3AD203B41FA5}">
                      <a16:colId xmlns:a16="http://schemas.microsoft.com/office/drawing/2014/main" val="1650645670"/>
                    </a:ext>
                  </a:extLst>
                </a:gridCol>
                <a:gridCol w="258771">
                  <a:extLst>
                    <a:ext uri="{9D8B030D-6E8A-4147-A177-3AD203B41FA5}">
                      <a16:colId xmlns:a16="http://schemas.microsoft.com/office/drawing/2014/main" val="1229238373"/>
                    </a:ext>
                  </a:extLst>
                </a:gridCol>
                <a:gridCol w="258771">
                  <a:extLst>
                    <a:ext uri="{9D8B030D-6E8A-4147-A177-3AD203B41FA5}">
                      <a16:colId xmlns:a16="http://schemas.microsoft.com/office/drawing/2014/main" val="2233431748"/>
                    </a:ext>
                  </a:extLst>
                </a:gridCol>
                <a:gridCol w="258771">
                  <a:extLst>
                    <a:ext uri="{9D8B030D-6E8A-4147-A177-3AD203B41FA5}">
                      <a16:colId xmlns:a16="http://schemas.microsoft.com/office/drawing/2014/main" val="1617148480"/>
                    </a:ext>
                  </a:extLst>
                </a:gridCol>
                <a:gridCol w="258771">
                  <a:extLst>
                    <a:ext uri="{9D8B030D-6E8A-4147-A177-3AD203B41FA5}">
                      <a16:colId xmlns:a16="http://schemas.microsoft.com/office/drawing/2014/main" val="2716091108"/>
                    </a:ext>
                  </a:extLst>
                </a:gridCol>
                <a:gridCol w="258771">
                  <a:extLst>
                    <a:ext uri="{9D8B030D-6E8A-4147-A177-3AD203B41FA5}">
                      <a16:colId xmlns:a16="http://schemas.microsoft.com/office/drawing/2014/main" val="1032012733"/>
                    </a:ext>
                  </a:extLst>
                </a:gridCol>
                <a:gridCol w="258771">
                  <a:extLst>
                    <a:ext uri="{9D8B030D-6E8A-4147-A177-3AD203B41FA5}">
                      <a16:colId xmlns:a16="http://schemas.microsoft.com/office/drawing/2014/main" val="3854352694"/>
                    </a:ext>
                  </a:extLst>
                </a:gridCol>
                <a:gridCol w="258771">
                  <a:extLst>
                    <a:ext uri="{9D8B030D-6E8A-4147-A177-3AD203B41FA5}">
                      <a16:colId xmlns:a16="http://schemas.microsoft.com/office/drawing/2014/main" val="3762513971"/>
                    </a:ext>
                  </a:extLst>
                </a:gridCol>
                <a:gridCol w="258771">
                  <a:extLst>
                    <a:ext uri="{9D8B030D-6E8A-4147-A177-3AD203B41FA5}">
                      <a16:colId xmlns:a16="http://schemas.microsoft.com/office/drawing/2014/main" val="3796640244"/>
                    </a:ext>
                  </a:extLst>
                </a:gridCol>
                <a:gridCol w="258771">
                  <a:extLst>
                    <a:ext uri="{9D8B030D-6E8A-4147-A177-3AD203B41FA5}">
                      <a16:colId xmlns:a16="http://schemas.microsoft.com/office/drawing/2014/main" val="3613333289"/>
                    </a:ext>
                  </a:extLst>
                </a:gridCol>
                <a:gridCol w="258771">
                  <a:extLst>
                    <a:ext uri="{9D8B030D-6E8A-4147-A177-3AD203B41FA5}">
                      <a16:colId xmlns:a16="http://schemas.microsoft.com/office/drawing/2014/main" val="4010242215"/>
                    </a:ext>
                  </a:extLst>
                </a:gridCol>
                <a:gridCol w="258771">
                  <a:extLst>
                    <a:ext uri="{9D8B030D-6E8A-4147-A177-3AD203B41FA5}">
                      <a16:colId xmlns:a16="http://schemas.microsoft.com/office/drawing/2014/main" val="2728916890"/>
                    </a:ext>
                  </a:extLst>
                </a:gridCol>
              </a:tblGrid>
              <a:tr h="258771">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3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300" b="0" dirty="0">
                          <a:solidFill>
                            <a:schemeClr val="bg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300" b="0" dirty="0">
                          <a:solidFill>
                            <a:schemeClr val="bg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300" b="0" dirty="0">
                          <a:solidFill>
                            <a:schemeClr val="bg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300" b="0" dirty="0">
                          <a:solidFill>
                            <a:schemeClr val="bg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300" b="0" dirty="0">
                          <a:solidFill>
                            <a:schemeClr val="bg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300" b="0" dirty="0">
                          <a:solidFill>
                            <a:schemeClr val="bg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300" b="0" dirty="0">
                          <a:solidFill>
                            <a:schemeClr val="bg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300" b="0" dirty="0">
                          <a:solidFill>
                            <a:schemeClr val="bg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300" b="0" dirty="0">
                          <a:solidFill>
                            <a:schemeClr val="bg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300" b="0" dirty="0">
                          <a:solidFill>
                            <a:schemeClr val="bg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3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extLst>
                  <a:ext uri="{0D108BD9-81ED-4DB2-BD59-A6C34878D82A}">
                    <a16:rowId xmlns:a16="http://schemas.microsoft.com/office/drawing/2014/main" val="1168398879"/>
                  </a:ext>
                </a:extLst>
              </a:tr>
            </a:tbl>
          </a:graphicData>
        </a:graphic>
      </p:graphicFrame>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ACFF05A-9B29-8337-EACE-DC5C6DD87E1C}"/>
                  </a:ext>
                </a:extLst>
              </p:cNvPr>
              <p:cNvSpPr txBox="1"/>
              <p:nvPr/>
            </p:nvSpPr>
            <p:spPr>
              <a:xfrm>
                <a:off x="4917056" y="5239576"/>
                <a:ext cx="38100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𝑠</m:t>
                      </m:r>
                      <m:r>
                        <a:rPr lang="en-US"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20" name="TextBox 19">
                <a:extLst>
                  <a:ext uri="{FF2B5EF4-FFF2-40B4-BE49-F238E27FC236}">
                    <a16:creationId xmlns:a16="http://schemas.microsoft.com/office/drawing/2014/main" id="{CACFF05A-9B29-8337-EACE-DC5C6DD87E1C}"/>
                  </a:ext>
                </a:extLst>
              </p:cNvPr>
              <p:cNvSpPr txBox="1">
                <a:spLocks noRot="1" noChangeAspect="1" noMove="1" noResize="1" noEditPoints="1" noAdjustHandles="1" noChangeArrowheads="1" noChangeShapeType="1" noTextEdit="1"/>
              </p:cNvSpPr>
              <p:nvPr/>
            </p:nvSpPr>
            <p:spPr>
              <a:xfrm>
                <a:off x="4917056" y="5239576"/>
                <a:ext cx="381002" cy="369332"/>
              </a:xfrm>
              <a:prstGeom prst="rect">
                <a:avLst/>
              </a:prstGeom>
              <a:blipFill>
                <a:blip r:embed="rId2"/>
                <a:stretch>
                  <a:fillRect/>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EE16A603-9670-09AA-8026-03B000602C5D}"/>
              </a:ext>
            </a:extLst>
          </p:cNvPr>
          <p:cNvPicPr>
            <a:picLocks noChangeAspect="1"/>
          </p:cNvPicPr>
          <p:nvPr/>
        </p:nvPicPr>
        <p:blipFill>
          <a:blip r:embed="rId3"/>
          <a:stretch>
            <a:fillRect/>
          </a:stretch>
        </p:blipFill>
        <p:spPr>
          <a:xfrm>
            <a:off x="2454905" y="3893989"/>
            <a:ext cx="2220041" cy="1861930"/>
          </a:xfrm>
          <a:prstGeom prst="rect">
            <a:avLst/>
          </a:prstGeom>
        </p:spPr>
      </p:pic>
      <p:sp>
        <p:nvSpPr>
          <p:cNvPr id="13" name="Oval 12">
            <a:extLst>
              <a:ext uri="{FF2B5EF4-FFF2-40B4-BE49-F238E27FC236}">
                <a16:creationId xmlns:a16="http://schemas.microsoft.com/office/drawing/2014/main" id="{C79AAC90-7A92-05CE-1761-D592CB0EDB65}"/>
              </a:ext>
            </a:extLst>
          </p:cNvPr>
          <p:cNvSpPr/>
          <p:nvPr/>
        </p:nvSpPr>
        <p:spPr>
          <a:xfrm>
            <a:off x="7191109" y="3931336"/>
            <a:ext cx="914400" cy="914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R=-8</a:t>
            </a:r>
          </a:p>
        </p:txBody>
      </p:sp>
    </p:spTree>
    <p:extLst>
      <p:ext uri="{BB962C8B-B14F-4D97-AF65-F5344CB8AC3E}">
        <p14:creationId xmlns:p14="http://schemas.microsoft.com/office/powerpoint/2010/main" val="2185894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809D0-4236-B3DB-E8E7-B6B4A948968E}"/>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12D74FC2-2BC9-2555-9BCE-721BD4249E86}"/>
              </a:ext>
            </a:extLst>
          </p:cNvPr>
          <p:cNvSpPr>
            <a:spLocks noGrp="1"/>
          </p:cNvSpPr>
          <p:nvPr>
            <p:ph idx="1"/>
          </p:nvPr>
        </p:nvSpPr>
        <p:spPr>
          <a:xfrm>
            <a:off x="1674812" y="1905000"/>
            <a:ext cx="9906000" cy="4267200"/>
          </a:xfrm>
        </p:spPr>
        <p:txBody>
          <a:bodyPr>
            <a:normAutofit/>
          </a:bodyPr>
          <a:lstStyle/>
          <a:p>
            <a:pPr marL="576072" lvl="2" indent="0">
              <a:buNone/>
            </a:pPr>
            <a:r>
              <a:rPr lang="en-US" dirty="0">
                <a:latin typeface="Arial" panose="020B0604020202020204" pitchFamily="34" charset="0"/>
                <a:cs typeface="Arial" panose="020B0604020202020204" pitchFamily="34" charset="0"/>
              </a:rPr>
              <a:t>Example:</a:t>
            </a:r>
          </a:p>
          <a:p>
            <a:pPr marL="576072" lvl="2" indent="0">
              <a:buNone/>
            </a:pPr>
            <a:endParaRPr lang="en-US" dirty="0">
              <a:latin typeface="Arial" panose="020B0604020202020204" pitchFamily="34" charset="0"/>
              <a:cs typeface="Arial" panose="020B0604020202020204" pitchFamily="34" charset="0"/>
            </a:endParaRPr>
          </a:p>
          <a:p>
            <a:pPr marL="576072" lvl="2" indent="0">
              <a:buNone/>
            </a:pPr>
            <a:r>
              <a:rPr lang="en-US" dirty="0">
                <a:latin typeface="Arial" panose="020B0604020202020204" pitchFamily="34" charset="0"/>
                <a:cs typeface="Arial" panose="020B0604020202020204" pitchFamily="34" charset="0"/>
              </a:rPr>
              <a:t>We end up in another state, since the car has moved left. Here we feed the new state (s’) to the neural network and find the greatest Q(</a:t>
            </a:r>
            <a:r>
              <a:rPr lang="en-US" dirty="0" err="1">
                <a:latin typeface="Arial" panose="020B0604020202020204" pitchFamily="34" charset="0"/>
                <a:cs typeface="Arial" panose="020B0604020202020204" pitchFamily="34" charset="0"/>
              </a:rPr>
              <a:t>s’a</a:t>
            </a:r>
            <a:r>
              <a:rPr lang="en-US" dirty="0">
                <a:latin typeface="Arial" panose="020B0604020202020204" pitchFamily="34" charset="0"/>
                <a:cs typeface="Arial" panose="020B0604020202020204" pitchFamily="34" charset="0"/>
              </a:rPr>
              <a:t>) which is 350. </a:t>
            </a:r>
            <a:endParaRPr lang="en-US" dirty="0"/>
          </a:p>
          <a:p>
            <a:pPr marL="576072" lvl="2" indent="0">
              <a:buNone/>
            </a:pPr>
            <a:endParaRPr lang="en-US" dirty="0"/>
          </a:p>
          <a:p>
            <a:pPr marL="576072" lvl="2" indent="0">
              <a:buNone/>
            </a:pPr>
            <a:endParaRPr lang="en-US" dirty="0"/>
          </a:p>
          <a:p>
            <a:pPr marL="804672" lvl="3" indent="0">
              <a:buNone/>
            </a:pPr>
            <a:endParaRPr lang="en-US" dirty="0"/>
          </a:p>
          <a:p>
            <a:pPr marL="804672" lvl="3" indent="0">
              <a:buNone/>
            </a:pPr>
            <a:endParaRPr lang="en-US" dirty="0"/>
          </a:p>
          <a:p>
            <a:pPr marL="1090422" lvl="3" indent="-285750"/>
            <a:endParaRPr lang="en-US" sz="1600" dirty="0"/>
          </a:p>
          <a:p>
            <a:pPr marL="1090422" lvl="3" indent="-285750"/>
            <a:endParaRPr lang="en-US" dirty="0"/>
          </a:p>
          <a:p>
            <a:pPr marL="1090422" lvl="3" indent="-285750"/>
            <a:endParaRPr lang="en-US" dirty="0"/>
          </a:p>
          <a:p>
            <a:pPr marL="576072" lvl="2" indent="0">
              <a:buNone/>
            </a:pPr>
            <a:endParaRPr lang="en-US" dirty="0"/>
          </a:p>
          <a:p>
            <a:pPr marL="804672" lvl="3" indent="0">
              <a:buNone/>
            </a:pPr>
            <a:endParaRPr lang="en-US" dirty="0"/>
          </a:p>
          <a:p>
            <a:pPr lvl="2"/>
            <a:endParaRPr lang="ro-RO" dirty="0"/>
          </a:p>
          <a:p>
            <a:pPr lvl="1"/>
            <a:endParaRPr lang="en-US" dirty="0"/>
          </a:p>
          <a:p>
            <a:pPr lvl="8"/>
            <a:endParaRPr lang="en-US" dirty="0"/>
          </a:p>
          <a:p>
            <a:pPr lvl="1"/>
            <a:endParaRPr lang="en-US" dirty="0"/>
          </a:p>
        </p:txBody>
      </p:sp>
      <p:sp>
        <p:nvSpPr>
          <p:cNvPr id="2" name="Title 1">
            <a:extLst>
              <a:ext uri="{FF2B5EF4-FFF2-40B4-BE49-F238E27FC236}">
                <a16:creationId xmlns:a16="http://schemas.microsoft.com/office/drawing/2014/main" id="{B11F59FC-0954-AC27-5CFA-6A5868E613BF}"/>
              </a:ext>
            </a:extLst>
          </p:cNvPr>
          <p:cNvSpPr>
            <a:spLocks noGrp="1"/>
          </p:cNvSpPr>
          <p:nvPr>
            <p:ph type="title"/>
          </p:nvPr>
        </p:nvSpPr>
        <p:spPr/>
        <p:txBody>
          <a:bodyPr/>
          <a:lstStyle/>
          <a:p>
            <a:r>
              <a:rPr lang="en-US" dirty="0"/>
              <a:t>Reinforcement Learning using Neural Networks</a:t>
            </a:r>
          </a:p>
        </p:txBody>
      </p:sp>
      <p:cxnSp>
        <p:nvCxnSpPr>
          <p:cNvPr id="22" name="Straight Arrow Connector 21">
            <a:extLst>
              <a:ext uri="{FF2B5EF4-FFF2-40B4-BE49-F238E27FC236}">
                <a16:creationId xmlns:a16="http://schemas.microsoft.com/office/drawing/2014/main" id="{484547D7-693E-07C6-FE23-A1A1D5620352}"/>
              </a:ext>
            </a:extLst>
          </p:cNvPr>
          <p:cNvCxnSpPr>
            <a:cxnSpLocks/>
            <a:endCxn id="54" idx="2"/>
          </p:cNvCxnSpPr>
          <p:nvPr/>
        </p:nvCxnSpPr>
        <p:spPr>
          <a:xfrm flipH="1" flipV="1">
            <a:off x="6742112" y="5037438"/>
            <a:ext cx="1" cy="509627"/>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7B4C889-B1D1-EA0B-A3FA-1AB71A6B3219}"/>
              </a:ext>
            </a:extLst>
          </p:cNvPr>
          <p:cNvCxnSpPr>
            <a:stCxn id="54" idx="0"/>
          </p:cNvCxnSpPr>
          <p:nvPr/>
        </p:nvCxnSpPr>
        <p:spPr>
          <a:xfrm flipH="1" flipV="1">
            <a:off x="5289795" y="4190603"/>
            <a:ext cx="1452317" cy="457597"/>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65F17DF-48DC-01FA-F5D6-7D30FE2E86EA}"/>
              </a:ext>
            </a:extLst>
          </p:cNvPr>
          <p:cNvCxnSpPr>
            <a:stCxn id="54" idx="0"/>
            <a:endCxn id="60" idx="2"/>
          </p:cNvCxnSpPr>
          <p:nvPr/>
        </p:nvCxnSpPr>
        <p:spPr>
          <a:xfrm flipV="1">
            <a:off x="6742112" y="4182368"/>
            <a:ext cx="0" cy="465832"/>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28CF3941-835A-6A76-30F7-DD039BFC2E8E}"/>
                  </a:ext>
                </a:extLst>
              </p:cNvPr>
              <p:cNvSpPr/>
              <p:nvPr/>
            </p:nvSpPr>
            <p:spPr>
              <a:xfrm>
                <a:off x="7760946" y="3640081"/>
                <a:ext cx="1364200" cy="525957"/>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𝑄</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𝑅𝑖𝑔h𝑡</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34" name="Rectangle 33">
                <a:extLst>
                  <a:ext uri="{FF2B5EF4-FFF2-40B4-BE49-F238E27FC236}">
                    <a16:creationId xmlns:a16="http://schemas.microsoft.com/office/drawing/2014/main" id="{28CF3941-835A-6A76-30F7-DD039BFC2E8E}"/>
                  </a:ext>
                </a:extLst>
              </p:cNvPr>
              <p:cNvSpPr>
                <a:spLocks noRot="1" noChangeAspect="1" noMove="1" noResize="1" noEditPoints="1" noAdjustHandles="1" noChangeArrowheads="1" noChangeShapeType="1" noTextEdit="1"/>
              </p:cNvSpPr>
              <p:nvPr/>
            </p:nvSpPr>
            <p:spPr>
              <a:xfrm>
                <a:off x="7760946" y="3640081"/>
                <a:ext cx="1364200" cy="525957"/>
              </a:xfrm>
              <a:prstGeom prst="rect">
                <a:avLst/>
              </a:prstGeom>
              <a:blipFill>
                <a:blip r:embed="rId2"/>
                <a:stretch>
                  <a:fillRect/>
                </a:stretch>
              </a:blipFill>
              <a:ln>
                <a:miter lim="800000"/>
              </a:ln>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749C217D-4011-7124-EF08-1D72BA10EF54}"/>
              </a:ext>
            </a:extLst>
          </p:cNvPr>
          <p:cNvCxnSpPr>
            <a:stCxn id="54" idx="0"/>
            <a:endCxn id="34" idx="2"/>
          </p:cNvCxnSpPr>
          <p:nvPr/>
        </p:nvCxnSpPr>
        <p:spPr>
          <a:xfrm flipV="1">
            <a:off x="6742112" y="4166038"/>
            <a:ext cx="1700934" cy="482162"/>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ACC3241B-DADF-51EB-43D5-2698F51DDB62}"/>
              </a:ext>
            </a:extLst>
          </p:cNvPr>
          <p:cNvSpPr/>
          <p:nvPr/>
        </p:nvSpPr>
        <p:spPr>
          <a:xfrm>
            <a:off x="5713412" y="4648200"/>
            <a:ext cx="2057400" cy="389238"/>
          </a:xfrm>
          <a:prstGeom prst="rect">
            <a:avLst/>
          </a:prstGeom>
          <a:solidFill>
            <a:schemeClr val="bg1">
              <a:lumMod val="75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Network – hidden layers</a:t>
            </a:r>
          </a:p>
        </p:txBody>
      </p:sp>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AF8323B9-198F-5B0F-4206-C93F52AECD8F}"/>
                  </a:ext>
                </a:extLst>
              </p:cNvPr>
              <p:cNvSpPr/>
              <p:nvPr/>
            </p:nvSpPr>
            <p:spPr>
              <a:xfrm>
                <a:off x="6060012" y="3656411"/>
                <a:ext cx="1364200" cy="525957"/>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𝑄</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𝑈𝑝</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60" name="Rectangle 59">
                <a:extLst>
                  <a:ext uri="{FF2B5EF4-FFF2-40B4-BE49-F238E27FC236}">
                    <a16:creationId xmlns:a16="http://schemas.microsoft.com/office/drawing/2014/main" id="{AF8323B9-198F-5B0F-4206-C93F52AECD8F}"/>
                  </a:ext>
                </a:extLst>
              </p:cNvPr>
              <p:cNvSpPr>
                <a:spLocks noRot="1" noChangeAspect="1" noMove="1" noResize="1" noEditPoints="1" noAdjustHandles="1" noChangeArrowheads="1" noChangeShapeType="1" noTextEdit="1"/>
              </p:cNvSpPr>
              <p:nvPr/>
            </p:nvSpPr>
            <p:spPr>
              <a:xfrm>
                <a:off x="6060012" y="3656411"/>
                <a:ext cx="1364200" cy="525957"/>
              </a:xfrm>
              <a:prstGeom prst="rect">
                <a:avLst/>
              </a:prstGeom>
              <a:blipFill>
                <a:blip r:embed="rId3"/>
                <a:stretch>
                  <a:fillRect/>
                </a:stretch>
              </a:blipFill>
              <a:ln>
                <a:miter lim="8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10D8AFE5-8F50-B94C-2DF4-566F918777D1}"/>
                  </a:ext>
                </a:extLst>
              </p:cNvPr>
              <p:cNvSpPr/>
              <p:nvPr/>
            </p:nvSpPr>
            <p:spPr>
              <a:xfrm>
                <a:off x="4359078" y="3657057"/>
                <a:ext cx="1364200" cy="525957"/>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𝑄</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𝐿𝑒𝑓𝑡</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67" name="Rectangle 66">
                <a:extLst>
                  <a:ext uri="{FF2B5EF4-FFF2-40B4-BE49-F238E27FC236}">
                    <a16:creationId xmlns:a16="http://schemas.microsoft.com/office/drawing/2014/main" id="{10D8AFE5-8F50-B94C-2DF4-566F918777D1}"/>
                  </a:ext>
                </a:extLst>
              </p:cNvPr>
              <p:cNvSpPr>
                <a:spLocks noRot="1" noChangeAspect="1" noMove="1" noResize="1" noEditPoints="1" noAdjustHandles="1" noChangeArrowheads="1" noChangeShapeType="1" noTextEdit="1"/>
              </p:cNvSpPr>
              <p:nvPr/>
            </p:nvSpPr>
            <p:spPr>
              <a:xfrm>
                <a:off x="4359078" y="3657057"/>
                <a:ext cx="1364200" cy="525957"/>
              </a:xfrm>
              <a:prstGeom prst="rect">
                <a:avLst/>
              </a:prstGeom>
              <a:blipFill>
                <a:blip r:embed="rId4"/>
                <a:stretch>
                  <a:fillRect/>
                </a:stretch>
              </a:blipFill>
              <a:ln>
                <a:miter lim="8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6457D8F-F462-16F0-2031-DD2F8E2878BC}"/>
                  </a:ext>
                </a:extLst>
              </p:cNvPr>
              <p:cNvSpPr txBox="1"/>
              <p:nvPr/>
            </p:nvSpPr>
            <p:spPr>
              <a:xfrm>
                <a:off x="3978076" y="5443381"/>
                <a:ext cx="38100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𝑠</m:t>
                      </m:r>
                      <m:r>
                        <a:rPr lang="en-US"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20" name="TextBox 19">
                <a:extLst>
                  <a:ext uri="{FF2B5EF4-FFF2-40B4-BE49-F238E27FC236}">
                    <a16:creationId xmlns:a16="http://schemas.microsoft.com/office/drawing/2014/main" id="{46457D8F-F462-16F0-2031-DD2F8E2878BC}"/>
                  </a:ext>
                </a:extLst>
              </p:cNvPr>
              <p:cNvSpPr txBox="1">
                <a:spLocks noRot="1" noChangeAspect="1" noMove="1" noResize="1" noEditPoints="1" noAdjustHandles="1" noChangeArrowheads="1" noChangeShapeType="1" noTextEdit="1"/>
              </p:cNvSpPr>
              <p:nvPr/>
            </p:nvSpPr>
            <p:spPr>
              <a:xfrm>
                <a:off x="3978076" y="5443381"/>
                <a:ext cx="381002" cy="369332"/>
              </a:xfrm>
              <a:prstGeom prst="rect">
                <a:avLst/>
              </a:prstGeom>
              <a:blipFill>
                <a:blip r:embed="rId5"/>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69FA528-6EF7-FC98-C4D7-23CECB6623F6}"/>
              </a:ext>
            </a:extLst>
          </p:cNvPr>
          <p:cNvSpPr txBox="1"/>
          <p:nvPr/>
        </p:nvSpPr>
        <p:spPr>
          <a:xfrm>
            <a:off x="4731122" y="3297570"/>
            <a:ext cx="694421" cy="424732"/>
          </a:xfrm>
          <a:prstGeom prst="rect">
            <a:avLst/>
          </a:prstGeom>
          <a:noFill/>
        </p:spPr>
        <p:txBody>
          <a:bodyPr wrap="none" rtlCol="0">
            <a:spAutoFit/>
          </a:bodyPr>
          <a:lstStyle/>
          <a:p>
            <a:pPr>
              <a:lnSpc>
                <a:spcPct val="90000"/>
              </a:lnSpc>
            </a:pPr>
            <a:r>
              <a:rPr lang="en-US" sz="2400" dirty="0">
                <a:solidFill>
                  <a:schemeClr val="bg1"/>
                </a:solidFill>
              </a:rPr>
              <a:t>320</a:t>
            </a:r>
          </a:p>
        </p:txBody>
      </p:sp>
      <p:sp>
        <p:nvSpPr>
          <p:cNvPr id="5" name="TextBox 4">
            <a:extLst>
              <a:ext uri="{FF2B5EF4-FFF2-40B4-BE49-F238E27FC236}">
                <a16:creationId xmlns:a16="http://schemas.microsoft.com/office/drawing/2014/main" id="{060EB045-A17C-0ADE-46C6-138CC7FA74B1}"/>
              </a:ext>
            </a:extLst>
          </p:cNvPr>
          <p:cNvSpPr txBox="1"/>
          <p:nvPr/>
        </p:nvSpPr>
        <p:spPr>
          <a:xfrm>
            <a:off x="6485731" y="3240470"/>
            <a:ext cx="694421" cy="424732"/>
          </a:xfrm>
          <a:prstGeom prst="rect">
            <a:avLst/>
          </a:prstGeom>
          <a:noFill/>
        </p:spPr>
        <p:txBody>
          <a:bodyPr wrap="none" rtlCol="0">
            <a:spAutoFit/>
          </a:bodyPr>
          <a:lstStyle/>
          <a:p>
            <a:pPr>
              <a:lnSpc>
                <a:spcPct val="90000"/>
              </a:lnSpc>
            </a:pPr>
            <a:r>
              <a:rPr lang="en-US" sz="2400" dirty="0">
                <a:solidFill>
                  <a:schemeClr val="bg1"/>
                </a:solidFill>
              </a:rPr>
              <a:t>300</a:t>
            </a:r>
          </a:p>
        </p:txBody>
      </p:sp>
      <p:sp>
        <p:nvSpPr>
          <p:cNvPr id="6" name="TextBox 5">
            <a:extLst>
              <a:ext uri="{FF2B5EF4-FFF2-40B4-BE49-F238E27FC236}">
                <a16:creationId xmlns:a16="http://schemas.microsoft.com/office/drawing/2014/main" id="{0700C079-9386-9A84-2C87-D64C3EF0044E}"/>
              </a:ext>
            </a:extLst>
          </p:cNvPr>
          <p:cNvSpPr txBox="1"/>
          <p:nvPr/>
        </p:nvSpPr>
        <p:spPr>
          <a:xfrm>
            <a:off x="8013663" y="3273127"/>
            <a:ext cx="704039" cy="424732"/>
          </a:xfrm>
          <a:prstGeom prst="rect">
            <a:avLst/>
          </a:prstGeom>
          <a:noFill/>
        </p:spPr>
        <p:txBody>
          <a:bodyPr wrap="none" rtlCol="0">
            <a:spAutoFit/>
          </a:bodyPr>
          <a:lstStyle/>
          <a:p>
            <a:pPr>
              <a:lnSpc>
                <a:spcPct val="90000"/>
              </a:lnSpc>
            </a:pPr>
            <a:r>
              <a:rPr lang="en-US" sz="2400" b="1" dirty="0">
                <a:solidFill>
                  <a:schemeClr val="bg1"/>
                </a:solidFill>
              </a:rPr>
              <a:t>350</a:t>
            </a:r>
          </a:p>
        </p:txBody>
      </p:sp>
      <p:graphicFrame>
        <p:nvGraphicFramePr>
          <p:cNvPr id="7" name="Table 6">
            <a:extLst>
              <a:ext uri="{FF2B5EF4-FFF2-40B4-BE49-F238E27FC236}">
                <a16:creationId xmlns:a16="http://schemas.microsoft.com/office/drawing/2014/main" id="{CEDF78A2-D387-19AA-E0F1-5CC5E742940B}"/>
              </a:ext>
            </a:extLst>
          </p:cNvPr>
          <p:cNvGraphicFramePr>
            <a:graphicFrameLocks noGrp="1"/>
          </p:cNvGraphicFramePr>
          <p:nvPr>
            <p:extLst>
              <p:ext uri="{D42A27DB-BD31-4B8C-83A1-F6EECF244321}">
                <p14:modId xmlns:p14="http://schemas.microsoft.com/office/powerpoint/2010/main" val="3969724642"/>
              </p:ext>
            </p:extLst>
          </p:nvPr>
        </p:nvGraphicFramePr>
        <p:xfrm>
          <a:off x="4360803" y="5495035"/>
          <a:ext cx="5175420" cy="258771"/>
        </p:xfrm>
        <a:graphic>
          <a:graphicData uri="http://schemas.openxmlformats.org/drawingml/2006/table">
            <a:tbl>
              <a:tblPr firstRow="1" bandRow="1">
                <a:tableStyleId>{6E25E649-3F16-4E02-A733-19D2CDBF48F0}</a:tableStyleId>
              </a:tblPr>
              <a:tblGrid>
                <a:gridCol w="258771">
                  <a:extLst>
                    <a:ext uri="{9D8B030D-6E8A-4147-A177-3AD203B41FA5}">
                      <a16:colId xmlns:a16="http://schemas.microsoft.com/office/drawing/2014/main" val="805248084"/>
                    </a:ext>
                  </a:extLst>
                </a:gridCol>
                <a:gridCol w="258771">
                  <a:extLst>
                    <a:ext uri="{9D8B030D-6E8A-4147-A177-3AD203B41FA5}">
                      <a16:colId xmlns:a16="http://schemas.microsoft.com/office/drawing/2014/main" val="3915697037"/>
                    </a:ext>
                  </a:extLst>
                </a:gridCol>
                <a:gridCol w="258771">
                  <a:extLst>
                    <a:ext uri="{9D8B030D-6E8A-4147-A177-3AD203B41FA5}">
                      <a16:colId xmlns:a16="http://schemas.microsoft.com/office/drawing/2014/main" val="2041749049"/>
                    </a:ext>
                  </a:extLst>
                </a:gridCol>
                <a:gridCol w="258771">
                  <a:extLst>
                    <a:ext uri="{9D8B030D-6E8A-4147-A177-3AD203B41FA5}">
                      <a16:colId xmlns:a16="http://schemas.microsoft.com/office/drawing/2014/main" val="2228131017"/>
                    </a:ext>
                  </a:extLst>
                </a:gridCol>
                <a:gridCol w="258771">
                  <a:extLst>
                    <a:ext uri="{9D8B030D-6E8A-4147-A177-3AD203B41FA5}">
                      <a16:colId xmlns:a16="http://schemas.microsoft.com/office/drawing/2014/main" val="2356787978"/>
                    </a:ext>
                  </a:extLst>
                </a:gridCol>
                <a:gridCol w="258771">
                  <a:extLst>
                    <a:ext uri="{9D8B030D-6E8A-4147-A177-3AD203B41FA5}">
                      <a16:colId xmlns:a16="http://schemas.microsoft.com/office/drawing/2014/main" val="1535358758"/>
                    </a:ext>
                  </a:extLst>
                </a:gridCol>
                <a:gridCol w="258771">
                  <a:extLst>
                    <a:ext uri="{9D8B030D-6E8A-4147-A177-3AD203B41FA5}">
                      <a16:colId xmlns:a16="http://schemas.microsoft.com/office/drawing/2014/main" val="3783416401"/>
                    </a:ext>
                  </a:extLst>
                </a:gridCol>
                <a:gridCol w="258771">
                  <a:extLst>
                    <a:ext uri="{9D8B030D-6E8A-4147-A177-3AD203B41FA5}">
                      <a16:colId xmlns:a16="http://schemas.microsoft.com/office/drawing/2014/main" val="1209701992"/>
                    </a:ext>
                  </a:extLst>
                </a:gridCol>
                <a:gridCol w="258771">
                  <a:extLst>
                    <a:ext uri="{9D8B030D-6E8A-4147-A177-3AD203B41FA5}">
                      <a16:colId xmlns:a16="http://schemas.microsoft.com/office/drawing/2014/main" val="1650645670"/>
                    </a:ext>
                  </a:extLst>
                </a:gridCol>
                <a:gridCol w="258771">
                  <a:extLst>
                    <a:ext uri="{9D8B030D-6E8A-4147-A177-3AD203B41FA5}">
                      <a16:colId xmlns:a16="http://schemas.microsoft.com/office/drawing/2014/main" val="1229238373"/>
                    </a:ext>
                  </a:extLst>
                </a:gridCol>
                <a:gridCol w="258771">
                  <a:extLst>
                    <a:ext uri="{9D8B030D-6E8A-4147-A177-3AD203B41FA5}">
                      <a16:colId xmlns:a16="http://schemas.microsoft.com/office/drawing/2014/main" val="2233431748"/>
                    </a:ext>
                  </a:extLst>
                </a:gridCol>
                <a:gridCol w="258771">
                  <a:extLst>
                    <a:ext uri="{9D8B030D-6E8A-4147-A177-3AD203B41FA5}">
                      <a16:colId xmlns:a16="http://schemas.microsoft.com/office/drawing/2014/main" val="1617148480"/>
                    </a:ext>
                  </a:extLst>
                </a:gridCol>
                <a:gridCol w="258771">
                  <a:extLst>
                    <a:ext uri="{9D8B030D-6E8A-4147-A177-3AD203B41FA5}">
                      <a16:colId xmlns:a16="http://schemas.microsoft.com/office/drawing/2014/main" val="2716091108"/>
                    </a:ext>
                  </a:extLst>
                </a:gridCol>
                <a:gridCol w="258771">
                  <a:extLst>
                    <a:ext uri="{9D8B030D-6E8A-4147-A177-3AD203B41FA5}">
                      <a16:colId xmlns:a16="http://schemas.microsoft.com/office/drawing/2014/main" val="1032012733"/>
                    </a:ext>
                  </a:extLst>
                </a:gridCol>
                <a:gridCol w="258771">
                  <a:extLst>
                    <a:ext uri="{9D8B030D-6E8A-4147-A177-3AD203B41FA5}">
                      <a16:colId xmlns:a16="http://schemas.microsoft.com/office/drawing/2014/main" val="3854352694"/>
                    </a:ext>
                  </a:extLst>
                </a:gridCol>
                <a:gridCol w="258771">
                  <a:extLst>
                    <a:ext uri="{9D8B030D-6E8A-4147-A177-3AD203B41FA5}">
                      <a16:colId xmlns:a16="http://schemas.microsoft.com/office/drawing/2014/main" val="3762513971"/>
                    </a:ext>
                  </a:extLst>
                </a:gridCol>
                <a:gridCol w="258771">
                  <a:extLst>
                    <a:ext uri="{9D8B030D-6E8A-4147-A177-3AD203B41FA5}">
                      <a16:colId xmlns:a16="http://schemas.microsoft.com/office/drawing/2014/main" val="3796640244"/>
                    </a:ext>
                  </a:extLst>
                </a:gridCol>
                <a:gridCol w="258771">
                  <a:extLst>
                    <a:ext uri="{9D8B030D-6E8A-4147-A177-3AD203B41FA5}">
                      <a16:colId xmlns:a16="http://schemas.microsoft.com/office/drawing/2014/main" val="3613333289"/>
                    </a:ext>
                  </a:extLst>
                </a:gridCol>
                <a:gridCol w="258771">
                  <a:extLst>
                    <a:ext uri="{9D8B030D-6E8A-4147-A177-3AD203B41FA5}">
                      <a16:colId xmlns:a16="http://schemas.microsoft.com/office/drawing/2014/main" val="4010242215"/>
                    </a:ext>
                  </a:extLst>
                </a:gridCol>
                <a:gridCol w="258771">
                  <a:extLst>
                    <a:ext uri="{9D8B030D-6E8A-4147-A177-3AD203B41FA5}">
                      <a16:colId xmlns:a16="http://schemas.microsoft.com/office/drawing/2014/main" val="2728916890"/>
                    </a:ext>
                  </a:extLst>
                </a:gridCol>
              </a:tblGrid>
              <a:tr h="258771">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3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300" b="0" dirty="0">
                          <a:solidFill>
                            <a:schemeClr val="bg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300" b="0" dirty="0">
                          <a:solidFill>
                            <a:schemeClr val="bg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300" b="0" dirty="0">
                          <a:solidFill>
                            <a:schemeClr val="bg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300" b="0" dirty="0">
                          <a:solidFill>
                            <a:schemeClr val="bg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300" b="0" dirty="0">
                          <a:solidFill>
                            <a:schemeClr val="bg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300" b="0" dirty="0">
                          <a:solidFill>
                            <a:schemeClr val="bg1"/>
                          </a:solidFill>
                        </a:rPr>
                        <a:t>2</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300" b="0" dirty="0">
                          <a:solidFill>
                            <a:schemeClr val="bg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300" b="0" dirty="0">
                          <a:solidFill>
                            <a:schemeClr val="bg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300" b="0" dirty="0">
                          <a:solidFill>
                            <a:schemeClr val="bg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300" b="0" dirty="0">
                          <a:solidFill>
                            <a:schemeClr val="bg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tc>
                  <a:txBody>
                    <a:bodyPr/>
                    <a:lstStyle/>
                    <a:p>
                      <a:pPr algn="ctr"/>
                      <a:r>
                        <a:rPr lang="en-US" sz="1300" b="0" dirty="0">
                          <a:solidFill>
                            <a:schemeClr val="bg1"/>
                          </a:solidFill>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50000"/>
                      </a:schemeClr>
                    </a:solidFill>
                  </a:tcPr>
                </a:tc>
                <a:extLst>
                  <a:ext uri="{0D108BD9-81ED-4DB2-BD59-A6C34878D82A}">
                    <a16:rowId xmlns:a16="http://schemas.microsoft.com/office/drawing/2014/main" val="1168398879"/>
                  </a:ext>
                </a:extLst>
              </a:tr>
            </a:tbl>
          </a:graphicData>
        </a:graphic>
      </p:graphicFrame>
    </p:spTree>
    <p:extLst>
      <p:ext uri="{BB962C8B-B14F-4D97-AF65-F5344CB8AC3E}">
        <p14:creationId xmlns:p14="http://schemas.microsoft.com/office/powerpoint/2010/main" val="1478601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6077BE-3C18-C280-A8D0-47BDE7270941}"/>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DCE40981-B51C-03BD-D601-F713CE4BECD4}"/>
              </a:ext>
            </a:extLst>
          </p:cNvPr>
          <p:cNvSpPr>
            <a:spLocks noGrp="1"/>
          </p:cNvSpPr>
          <p:nvPr>
            <p:ph idx="1"/>
          </p:nvPr>
        </p:nvSpPr>
        <p:spPr>
          <a:xfrm>
            <a:off x="1674812" y="1905000"/>
            <a:ext cx="9906000" cy="4267200"/>
          </a:xfrm>
        </p:spPr>
        <p:txBody>
          <a:bodyPr>
            <a:normAutofit/>
          </a:bodyPr>
          <a:lstStyle/>
          <a:p>
            <a:pPr marL="576072" lvl="2" indent="0">
              <a:buNone/>
            </a:pPr>
            <a:r>
              <a:rPr lang="en-US" dirty="0">
                <a:latin typeface="Arial" panose="020B0604020202020204" pitchFamily="34" charset="0"/>
                <a:cs typeface="Arial" panose="020B0604020202020204" pitchFamily="34" charset="0"/>
              </a:rPr>
              <a:t>Example:</a:t>
            </a:r>
          </a:p>
          <a:p>
            <a:pPr marL="576072" lvl="2" indent="0">
              <a:buNone/>
            </a:pPr>
            <a:r>
              <a:rPr lang="en-US" dirty="0">
                <a:latin typeface="Arial" panose="020B0604020202020204" pitchFamily="34" charset="0"/>
                <a:cs typeface="Arial" panose="020B0604020202020204" pitchFamily="34" charset="0"/>
              </a:rPr>
              <a:t>We get the values output by our network when we were on state (s) and the maximum value computed by the network when we were on state s’ and create the target vector:</a:t>
            </a:r>
          </a:p>
          <a:p>
            <a:pPr marL="576072" lvl="2" indent="0">
              <a:buNone/>
            </a:pPr>
            <a:endParaRPr lang="en-US" dirty="0">
              <a:latin typeface="Arial" panose="020B0604020202020204" pitchFamily="34" charset="0"/>
              <a:cs typeface="Arial" panose="020B0604020202020204" pitchFamily="34" charset="0"/>
            </a:endParaRPr>
          </a:p>
          <a:p>
            <a:pPr marL="576072" lvl="2" indent="0">
              <a:buNone/>
            </a:pPr>
            <a:r>
              <a:rPr lang="en-US" dirty="0">
                <a:latin typeface="Arial" panose="020B0604020202020204" pitchFamily="34" charset="0"/>
                <a:cs typeface="Arial" panose="020B0604020202020204" pitchFamily="34" charset="0"/>
              </a:rPr>
              <a:t> </a:t>
            </a:r>
            <a:endParaRPr lang="en-US" dirty="0"/>
          </a:p>
          <a:p>
            <a:pPr marL="576072" lvl="2" indent="0">
              <a:buNone/>
            </a:pPr>
            <a:endParaRPr lang="en-US" dirty="0"/>
          </a:p>
          <a:p>
            <a:pPr marL="576072" lvl="2" indent="0">
              <a:buNone/>
            </a:pPr>
            <a:endParaRPr lang="en-US" dirty="0"/>
          </a:p>
          <a:p>
            <a:pPr marL="804672" lvl="3" indent="0">
              <a:buNone/>
            </a:pPr>
            <a:endParaRPr lang="en-US" dirty="0"/>
          </a:p>
          <a:p>
            <a:pPr marL="804672" lvl="3" indent="0">
              <a:buNone/>
            </a:pPr>
            <a:endParaRPr lang="en-US" dirty="0"/>
          </a:p>
          <a:p>
            <a:pPr marL="1090422" lvl="3" indent="-285750"/>
            <a:endParaRPr lang="en-US" sz="1600" dirty="0"/>
          </a:p>
          <a:p>
            <a:pPr marL="1090422" lvl="3" indent="-285750"/>
            <a:endParaRPr lang="en-US" dirty="0"/>
          </a:p>
          <a:p>
            <a:pPr marL="1090422" lvl="3" indent="-285750"/>
            <a:endParaRPr lang="en-US" dirty="0"/>
          </a:p>
          <a:p>
            <a:pPr marL="576072" lvl="2" indent="0">
              <a:buNone/>
            </a:pPr>
            <a:endParaRPr lang="en-US" dirty="0"/>
          </a:p>
          <a:p>
            <a:pPr marL="804672" lvl="3" indent="0">
              <a:buNone/>
            </a:pPr>
            <a:endParaRPr lang="en-US" dirty="0"/>
          </a:p>
          <a:p>
            <a:pPr lvl="2"/>
            <a:endParaRPr lang="ro-RO" dirty="0"/>
          </a:p>
          <a:p>
            <a:pPr lvl="1"/>
            <a:endParaRPr lang="en-US" dirty="0"/>
          </a:p>
          <a:p>
            <a:pPr lvl="8"/>
            <a:endParaRPr lang="en-US" dirty="0"/>
          </a:p>
          <a:p>
            <a:pPr lvl="1"/>
            <a:endParaRPr lang="en-US" dirty="0"/>
          </a:p>
        </p:txBody>
      </p:sp>
      <p:sp>
        <p:nvSpPr>
          <p:cNvPr id="2" name="Title 1">
            <a:extLst>
              <a:ext uri="{FF2B5EF4-FFF2-40B4-BE49-F238E27FC236}">
                <a16:creationId xmlns:a16="http://schemas.microsoft.com/office/drawing/2014/main" id="{E876A0E9-6B6D-1033-ACA6-E53DB6360FE6}"/>
              </a:ext>
            </a:extLst>
          </p:cNvPr>
          <p:cNvSpPr>
            <a:spLocks noGrp="1"/>
          </p:cNvSpPr>
          <p:nvPr>
            <p:ph type="title"/>
          </p:nvPr>
        </p:nvSpPr>
        <p:spPr/>
        <p:txBody>
          <a:bodyPr/>
          <a:lstStyle/>
          <a:p>
            <a:r>
              <a:rPr lang="en-US" dirty="0"/>
              <a:t>Reinforcement Learning using Neural Networks</a:t>
            </a:r>
          </a:p>
        </p:txBody>
      </p:sp>
      <p:pic>
        <p:nvPicPr>
          <p:cNvPr id="4" name="Picture 3">
            <a:extLst>
              <a:ext uri="{FF2B5EF4-FFF2-40B4-BE49-F238E27FC236}">
                <a16:creationId xmlns:a16="http://schemas.microsoft.com/office/drawing/2014/main" id="{C709A8B9-CE0E-17CA-4DCB-A3D3C9A46F4C}"/>
              </a:ext>
            </a:extLst>
          </p:cNvPr>
          <p:cNvPicPr>
            <a:picLocks noChangeAspect="1"/>
          </p:cNvPicPr>
          <p:nvPr/>
        </p:nvPicPr>
        <p:blipFill>
          <a:blip r:embed="rId2"/>
          <a:stretch>
            <a:fillRect/>
          </a:stretch>
        </p:blipFill>
        <p:spPr>
          <a:xfrm>
            <a:off x="6932612" y="4382530"/>
            <a:ext cx="4069909" cy="1826241"/>
          </a:xfrm>
          <a:prstGeom prst="rect">
            <a:avLst/>
          </a:prstGeom>
        </p:spPr>
      </p:pic>
      <p:pic>
        <p:nvPicPr>
          <p:cNvPr id="8" name="Picture 7">
            <a:extLst>
              <a:ext uri="{FF2B5EF4-FFF2-40B4-BE49-F238E27FC236}">
                <a16:creationId xmlns:a16="http://schemas.microsoft.com/office/drawing/2014/main" id="{DC0E304A-1827-C62F-F0F6-41B9A61403AF}"/>
              </a:ext>
            </a:extLst>
          </p:cNvPr>
          <p:cNvPicPr>
            <a:picLocks noChangeAspect="1"/>
          </p:cNvPicPr>
          <p:nvPr/>
        </p:nvPicPr>
        <p:blipFill>
          <a:blip r:embed="rId3"/>
          <a:stretch>
            <a:fillRect/>
          </a:stretch>
        </p:blipFill>
        <p:spPr>
          <a:xfrm>
            <a:off x="2097294" y="4446920"/>
            <a:ext cx="3844718" cy="1826241"/>
          </a:xfrm>
          <a:prstGeom prst="rect">
            <a:avLst/>
          </a:prstGeom>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95A48ED-FD5A-EE83-4701-0102A4A9D09B}"/>
                  </a:ext>
                </a:extLst>
              </p:cNvPr>
              <p:cNvSpPr/>
              <p:nvPr/>
            </p:nvSpPr>
            <p:spPr>
              <a:xfrm>
                <a:off x="8685212" y="3212599"/>
                <a:ext cx="1364200" cy="525957"/>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𝑄</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𝑅𝑖𝑔h𝑡</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0" name="Rectangle 9">
                <a:extLst>
                  <a:ext uri="{FF2B5EF4-FFF2-40B4-BE49-F238E27FC236}">
                    <a16:creationId xmlns:a16="http://schemas.microsoft.com/office/drawing/2014/main" id="{E95A48ED-FD5A-EE83-4701-0102A4A9D09B}"/>
                  </a:ext>
                </a:extLst>
              </p:cNvPr>
              <p:cNvSpPr>
                <a:spLocks noRot="1" noChangeAspect="1" noMove="1" noResize="1" noEditPoints="1" noAdjustHandles="1" noChangeArrowheads="1" noChangeShapeType="1" noTextEdit="1"/>
              </p:cNvSpPr>
              <p:nvPr/>
            </p:nvSpPr>
            <p:spPr>
              <a:xfrm>
                <a:off x="8685212" y="3212599"/>
                <a:ext cx="1364200" cy="525957"/>
              </a:xfrm>
              <a:prstGeom prst="rect">
                <a:avLst/>
              </a:prstGeom>
              <a:blipFill>
                <a:blip r:embed="rId4"/>
                <a:stretch>
                  <a:fillRect/>
                </a:stretch>
              </a:blipFill>
              <a:ln>
                <a:miter lim="8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FE0165F8-0B63-2BB5-ACF6-D4CD0662D3E9}"/>
                  </a:ext>
                </a:extLst>
              </p:cNvPr>
              <p:cNvSpPr/>
              <p:nvPr/>
            </p:nvSpPr>
            <p:spPr>
              <a:xfrm>
                <a:off x="6984278" y="3228929"/>
                <a:ext cx="1364200" cy="525957"/>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𝑄</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𝑈𝑝</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1" name="Rectangle 10">
                <a:extLst>
                  <a:ext uri="{FF2B5EF4-FFF2-40B4-BE49-F238E27FC236}">
                    <a16:creationId xmlns:a16="http://schemas.microsoft.com/office/drawing/2014/main" id="{FE0165F8-0B63-2BB5-ACF6-D4CD0662D3E9}"/>
                  </a:ext>
                </a:extLst>
              </p:cNvPr>
              <p:cNvSpPr>
                <a:spLocks noRot="1" noChangeAspect="1" noMove="1" noResize="1" noEditPoints="1" noAdjustHandles="1" noChangeArrowheads="1" noChangeShapeType="1" noTextEdit="1"/>
              </p:cNvSpPr>
              <p:nvPr/>
            </p:nvSpPr>
            <p:spPr>
              <a:xfrm>
                <a:off x="6984278" y="3228929"/>
                <a:ext cx="1364200" cy="525957"/>
              </a:xfrm>
              <a:prstGeom prst="rect">
                <a:avLst/>
              </a:prstGeom>
              <a:blipFill>
                <a:blip r:embed="rId5"/>
                <a:stretch>
                  <a:fillRect/>
                </a:stretch>
              </a:blipFill>
              <a:ln>
                <a:miter lim="8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F55FDAA4-C188-E54D-669E-2B51EC79A8E8}"/>
                  </a:ext>
                </a:extLst>
              </p:cNvPr>
              <p:cNvSpPr/>
              <p:nvPr/>
            </p:nvSpPr>
            <p:spPr>
              <a:xfrm>
                <a:off x="2945678" y="3229575"/>
                <a:ext cx="3701866" cy="525957"/>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1" i="1">
                          <a:solidFill>
                            <a:schemeClr val="tx1"/>
                          </a:solidFill>
                          <a:latin typeface="Cambria Math" panose="02040503050406030204" pitchFamily="18" charset="0"/>
                        </a:rPr>
                        <m:t>𝑹</m:t>
                      </m:r>
                      <m:d>
                        <m:dPr>
                          <m:ctrlPr>
                            <a:rPr lang="en-US" b="1" i="1">
                              <a:solidFill>
                                <a:schemeClr val="tx1"/>
                              </a:solidFill>
                              <a:latin typeface="Cambria Math" panose="02040503050406030204" pitchFamily="18" charset="0"/>
                            </a:rPr>
                          </m:ctrlPr>
                        </m:dPr>
                        <m:e>
                          <m:r>
                            <a:rPr lang="en-US" b="1" i="1">
                              <a:solidFill>
                                <a:schemeClr val="tx1"/>
                              </a:solidFill>
                              <a:latin typeface="Cambria Math" panose="02040503050406030204" pitchFamily="18" charset="0"/>
                            </a:rPr>
                            <m:t>𝒔</m:t>
                          </m:r>
                          <m:r>
                            <a:rPr lang="en-US" b="1"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𝒂</m:t>
                          </m:r>
                          <m:r>
                            <a:rPr lang="en-US" b="1" i="1">
                              <a:solidFill>
                                <a:schemeClr val="tx1"/>
                              </a:solidFill>
                              <a:latin typeface="Cambria Math" panose="02040503050406030204" pitchFamily="18" charset="0"/>
                            </a:rPr>
                            <m:t>,</m:t>
                          </m:r>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𝒔</m:t>
                              </m:r>
                            </m:e>
                            <m:sup>
                              <m:r>
                                <a:rPr lang="en-US" b="1" i="1">
                                  <a:solidFill>
                                    <a:schemeClr val="tx1"/>
                                  </a:solidFill>
                                  <a:latin typeface="Cambria Math" panose="02040503050406030204" pitchFamily="18" charset="0"/>
                                </a:rPr>
                                <m:t>′</m:t>
                              </m:r>
                            </m:sup>
                          </m:sSup>
                        </m:e>
                      </m:d>
                      <m:r>
                        <a:rPr lang="en-US" i="1">
                          <a:solidFill>
                            <a:schemeClr val="tx1"/>
                          </a:solidFill>
                          <a:latin typeface="Cambria Math" panose="02040503050406030204" pitchFamily="18" charset="0"/>
                        </a:rPr>
                        <m:t>+</m:t>
                      </m:r>
                      <m:func>
                        <m:funcPr>
                          <m:ctrlPr>
                            <a:rPr lang="en-US" b="1" i="1">
                              <a:solidFill>
                                <a:schemeClr val="tx1"/>
                              </a:solidFill>
                              <a:latin typeface="Cambria Math" panose="02040503050406030204" pitchFamily="18" charset="0"/>
                            </a:rPr>
                          </m:ctrlPr>
                        </m:funcPr>
                        <m:fName>
                          <m:r>
                            <a:rPr lang="en-US" b="1" i="1">
                              <a:solidFill>
                                <a:schemeClr val="tx1"/>
                              </a:solidFill>
                              <a:latin typeface="Cambria Math" panose="02040503050406030204" pitchFamily="18" charset="0"/>
                            </a:rPr>
                            <m:t>𝜸</m:t>
                          </m:r>
                          <m:limLow>
                            <m:limLowPr>
                              <m:ctrlPr>
                                <a:rPr lang="en-US" b="1" i="1">
                                  <a:solidFill>
                                    <a:schemeClr val="tx1"/>
                                  </a:solidFill>
                                  <a:latin typeface="Cambria Math" panose="02040503050406030204" pitchFamily="18" charset="0"/>
                                </a:rPr>
                              </m:ctrlPr>
                            </m:limLowPr>
                            <m:e>
                              <m:r>
                                <a:rPr lang="en-US" b="1" i="1">
                                  <a:solidFill>
                                    <a:schemeClr val="tx1"/>
                                  </a:solidFill>
                                  <a:latin typeface="Cambria Math" panose="02040503050406030204" pitchFamily="18" charset="0"/>
                                </a:rPr>
                                <m:t>𝒎𝒂𝒙</m:t>
                              </m:r>
                            </m:e>
                            <m:lim>
                              <m:r>
                                <a:rPr lang="en-US" b="1" i="1">
                                  <a:solidFill>
                                    <a:schemeClr val="tx1"/>
                                  </a:solidFill>
                                  <a:latin typeface="Cambria Math" panose="02040503050406030204" pitchFamily="18" charset="0"/>
                                </a:rPr>
                                <m:t>𝒂</m:t>
                              </m:r>
                              <m:r>
                                <a:rPr lang="en-US" b="1" i="1">
                                  <a:solidFill>
                                    <a:schemeClr val="tx1"/>
                                  </a:solidFill>
                                  <a:latin typeface="Cambria Math" panose="02040503050406030204" pitchFamily="18" charset="0"/>
                                </a:rPr>
                                <m:t>′</m:t>
                              </m:r>
                            </m:lim>
                          </m:limLow>
                        </m:fName>
                        <m:e>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𝑸</m:t>
                              </m:r>
                            </m:e>
                            <m:sup/>
                          </m:sSup>
                          <m:d>
                            <m:dPr>
                              <m:ctrlPr>
                                <a:rPr lang="en-US" b="1" i="1">
                                  <a:solidFill>
                                    <a:schemeClr val="tx1"/>
                                  </a:solidFill>
                                  <a:latin typeface="Cambria Math" panose="02040503050406030204" pitchFamily="18" charset="0"/>
                                </a:rPr>
                              </m:ctrlPr>
                            </m:dPr>
                            <m:e>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𝒔</m:t>
                                  </m:r>
                                </m:e>
                                <m:sup>
                                  <m:r>
                                    <a:rPr lang="en-US" b="1" i="1">
                                      <a:solidFill>
                                        <a:schemeClr val="tx1"/>
                                      </a:solidFill>
                                      <a:latin typeface="Cambria Math" panose="02040503050406030204" pitchFamily="18" charset="0"/>
                                    </a:rPr>
                                    <m:t>′</m:t>
                                  </m:r>
                                </m:sup>
                              </m:sSup>
                              <m:r>
                                <a:rPr lang="en-US" b="1" i="1">
                                  <a:solidFill>
                                    <a:schemeClr val="tx1"/>
                                  </a:solidFill>
                                  <a:latin typeface="Cambria Math" panose="02040503050406030204" pitchFamily="18" charset="0"/>
                                </a:rPr>
                                <m:t>,</m:t>
                              </m:r>
                              <m:sSup>
                                <m:sSupPr>
                                  <m:ctrlPr>
                                    <a:rPr lang="en-US" b="1" i="1">
                                      <a:solidFill>
                                        <a:schemeClr val="tx1"/>
                                      </a:solidFill>
                                      <a:latin typeface="Cambria Math" panose="02040503050406030204" pitchFamily="18" charset="0"/>
                                    </a:rPr>
                                  </m:ctrlPr>
                                </m:sSupPr>
                                <m:e>
                                  <m:r>
                                    <a:rPr lang="en-US" b="1" i="1">
                                      <a:solidFill>
                                        <a:schemeClr val="tx1"/>
                                      </a:solidFill>
                                      <a:latin typeface="Cambria Math" panose="02040503050406030204" pitchFamily="18" charset="0"/>
                                    </a:rPr>
                                    <m:t>𝒂</m:t>
                                  </m:r>
                                </m:e>
                                <m:sup>
                                  <m:r>
                                    <a:rPr lang="en-US" b="1" i="1">
                                      <a:solidFill>
                                        <a:schemeClr val="tx1"/>
                                      </a:solidFill>
                                      <a:latin typeface="Cambria Math" panose="02040503050406030204" pitchFamily="18" charset="0"/>
                                    </a:rPr>
                                    <m:t>′</m:t>
                                  </m:r>
                                </m:sup>
                              </m:sSup>
                            </m:e>
                          </m:d>
                        </m:e>
                      </m:func>
                    </m:oMath>
                  </m:oMathPara>
                </a14:m>
                <a:endParaRPr lang="en-US" dirty="0">
                  <a:solidFill>
                    <a:schemeClr val="tx1"/>
                  </a:solidFill>
                </a:endParaRPr>
              </a:p>
            </p:txBody>
          </p:sp>
        </mc:Choice>
        <mc:Fallback xmlns="">
          <p:sp>
            <p:nvSpPr>
              <p:cNvPr id="12" name="Rectangle 11">
                <a:extLst>
                  <a:ext uri="{FF2B5EF4-FFF2-40B4-BE49-F238E27FC236}">
                    <a16:creationId xmlns:a16="http://schemas.microsoft.com/office/drawing/2014/main" id="{F55FDAA4-C188-E54D-669E-2B51EC79A8E8}"/>
                  </a:ext>
                </a:extLst>
              </p:cNvPr>
              <p:cNvSpPr>
                <a:spLocks noRot="1" noChangeAspect="1" noMove="1" noResize="1" noEditPoints="1" noAdjustHandles="1" noChangeArrowheads="1" noChangeShapeType="1" noTextEdit="1"/>
              </p:cNvSpPr>
              <p:nvPr/>
            </p:nvSpPr>
            <p:spPr>
              <a:xfrm>
                <a:off x="2945678" y="3229575"/>
                <a:ext cx="3701866" cy="525957"/>
              </a:xfrm>
              <a:prstGeom prst="rect">
                <a:avLst/>
              </a:prstGeom>
              <a:blipFill>
                <a:blip r:embed="rId6"/>
                <a:stretch>
                  <a:fillRect/>
                </a:stretch>
              </a:blipFill>
              <a:ln>
                <a:miter lim="800000"/>
              </a:ln>
            </p:spPr>
            <p:txBody>
              <a:bodyPr/>
              <a:lstStyle/>
              <a:p>
                <a:r>
                  <a:rPr lang="en-US">
                    <a:noFill/>
                  </a:rPr>
                  <a:t> </a:t>
                </a:r>
              </a:p>
            </p:txBody>
          </p:sp>
        </mc:Fallback>
      </mc:AlternateContent>
      <p:sp>
        <p:nvSpPr>
          <p:cNvPr id="14" name="TextBox 13">
            <a:extLst>
              <a:ext uri="{FF2B5EF4-FFF2-40B4-BE49-F238E27FC236}">
                <a16:creationId xmlns:a16="http://schemas.microsoft.com/office/drawing/2014/main" id="{46E2CB00-F095-03F8-66AA-0CEE3AE70C1D}"/>
              </a:ext>
            </a:extLst>
          </p:cNvPr>
          <p:cNvSpPr txBox="1"/>
          <p:nvPr/>
        </p:nvSpPr>
        <p:spPr>
          <a:xfrm>
            <a:off x="7431846" y="2800380"/>
            <a:ext cx="524503" cy="424732"/>
          </a:xfrm>
          <a:prstGeom prst="rect">
            <a:avLst/>
          </a:prstGeom>
          <a:noFill/>
        </p:spPr>
        <p:txBody>
          <a:bodyPr wrap="none" rtlCol="0">
            <a:spAutoFit/>
          </a:bodyPr>
          <a:lstStyle/>
          <a:p>
            <a:pPr>
              <a:lnSpc>
                <a:spcPct val="90000"/>
              </a:lnSpc>
            </a:pPr>
            <a:r>
              <a:rPr lang="en-US" sz="2400" dirty="0">
                <a:solidFill>
                  <a:schemeClr val="bg1"/>
                </a:solidFill>
              </a:rPr>
              <a:t>40</a:t>
            </a:r>
          </a:p>
        </p:txBody>
      </p:sp>
      <p:sp>
        <p:nvSpPr>
          <p:cNvPr id="15" name="TextBox 14">
            <a:extLst>
              <a:ext uri="{FF2B5EF4-FFF2-40B4-BE49-F238E27FC236}">
                <a16:creationId xmlns:a16="http://schemas.microsoft.com/office/drawing/2014/main" id="{6FDCC002-BDFE-4736-883B-3BA5006050AC}"/>
              </a:ext>
            </a:extLst>
          </p:cNvPr>
          <p:cNvSpPr txBox="1"/>
          <p:nvPr/>
        </p:nvSpPr>
        <p:spPr>
          <a:xfrm>
            <a:off x="8965190" y="2787193"/>
            <a:ext cx="797013" cy="424732"/>
          </a:xfrm>
          <a:prstGeom prst="rect">
            <a:avLst/>
          </a:prstGeom>
          <a:noFill/>
        </p:spPr>
        <p:txBody>
          <a:bodyPr wrap="none" rtlCol="0">
            <a:spAutoFit/>
          </a:bodyPr>
          <a:lstStyle/>
          <a:p>
            <a:pPr>
              <a:lnSpc>
                <a:spcPct val="90000"/>
              </a:lnSpc>
            </a:pPr>
            <a:r>
              <a:rPr lang="en-US" sz="2400" dirty="0">
                <a:solidFill>
                  <a:schemeClr val="bg1"/>
                </a:solidFill>
              </a:rPr>
              <a:t>-430</a:t>
            </a:r>
          </a:p>
        </p:txBody>
      </p:sp>
      <p:cxnSp>
        <p:nvCxnSpPr>
          <p:cNvPr id="17" name="Straight Arrow Connector 16">
            <a:extLst>
              <a:ext uri="{FF2B5EF4-FFF2-40B4-BE49-F238E27FC236}">
                <a16:creationId xmlns:a16="http://schemas.microsoft.com/office/drawing/2014/main" id="{D4EDB12D-AE31-AD60-3BAF-095836E0D29A}"/>
              </a:ext>
            </a:extLst>
          </p:cNvPr>
          <p:cNvCxnSpPr>
            <a:cxnSpLocks/>
          </p:cNvCxnSpPr>
          <p:nvPr/>
        </p:nvCxnSpPr>
        <p:spPr>
          <a:xfrm flipV="1">
            <a:off x="4113212" y="3910874"/>
            <a:ext cx="4456691" cy="58510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E34C62A-B117-EFB2-4D77-8FA4B3ECF1F4}"/>
                  </a:ext>
                </a:extLst>
              </p:cNvPr>
              <p:cNvSpPr txBox="1"/>
              <p:nvPr/>
            </p:nvSpPr>
            <p:spPr>
              <a:xfrm>
                <a:off x="3071061" y="2842909"/>
                <a:ext cx="3276647" cy="369332"/>
              </a:xfrm>
              <a:prstGeom prst="rect">
                <a:avLst/>
              </a:prstGeom>
              <a:noFill/>
            </p:spPr>
            <p:txBody>
              <a:bodyPr wrap="square">
                <a:spAutoFit/>
              </a:bodyPr>
              <a:lstStyle/>
              <a:p>
                <a:r>
                  <a:rPr lang="en-US" dirty="0"/>
                  <a:t>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8.       </m:t>
                    </m:r>
                    <m:r>
                      <a:rPr lang="en-US" i="1">
                        <a:latin typeface="Cambria Math" panose="02040503050406030204" pitchFamily="18" charset="0"/>
                      </a:rPr>
                      <m:t>+0.9</m:t>
                    </m:r>
                    <m:r>
                      <a:rPr lang="en-US" b="0" i="1" smtClean="0">
                        <a:latin typeface="Cambria Math" panose="02040503050406030204" pitchFamily="18" charset="0"/>
                      </a:rPr>
                      <m:t>∗. 350   </m:t>
                    </m:r>
                    <m:r>
                      <a:rPr lang="en-US" i="1">
                        <a:latin typeface="Cambria Math" panose="02040503050406030204" pitchFamily="18" charset="0"/>
                      </a:rPr>
                      <m:t>=</m:t>
                    </m:r>
                  </m:oMath>
                </a14:m>
                <a:endParaRPr lang="en-US" dirty="0"/>
              </a:p>
            </p:txBody>
          </p:sp>
        </mc:Choice>
        <mc:Fallback xmlns="">
          <p:sp>
            <p:nvSpPr>
              <p:cNvPr id="27" name="TextBox 26">
                <a:extLst>
                  <a:ext uri="{FF2B5EF4-FFF2-40B4-BE49-F238E27FC236}">
                    <a16:creationId xmlns:a16="http://schemas.microsoft.com/office/drawing/2014/main" id="{9E34C62A-B117-EFB2-4D77-8FA4B3ECF1F4}"/>
                  </a:ext>
                </a:extLst>
              </p:cNvPr>
              <p:cNvSpPr txBox="1">
                <a:spLocks noRot="1" noChangeAspect="1" noMove="1" noResize="1" noEditPoints="1" noAdjustHandles="1" noChangeArrowheads="1" noChangeShapeType="1" noTextEdit="1"/>
              </p:cNvSpPr>
              <p:nvPr/>
            </p:nvSpPr>
            <p:spPr>
              <a:xfrm>
                <a:off x="3071061" y="2842909"/>
                <a:ext cx="3276647" cy="369332"/>
              </a:xfrm>
              <a:prstGeom prst="rect">
                <a:avLst/>
              </a:prstGeom>
              <a:blipFill>
                <a:blip r:embed="rId7"/>
                <a:stretch>
                  <a:fillRect b="-20000"/>
                </a:stretch>
              </a:blipFill>
            </p:spPr>
            <p:txBody>
              <a:bodyPr/>
              <a:lstStyle/>
              <a:p>
                <a:r>
                  <a:rPr lang="en-US">
                    <a:noFill/>
                  </a:rPr>
                  <a:t> </a:t>
                </a:r>
              </a:p>
            </p:txBody>
          </p:sp>
        </mc:Fallback>
      </mc:AlternateContent>
      <p:cxnSp>
        <p:nvCxnSpPr>
          <p:cNvPr id="31" name="Curved Connector 30">
            <a:extLst>
              <a:ext uri="{FF2B5EF4-FFF2-40B4-BE49-F238E27FC236}">
                <a16:creationId xmlns:a16="http://schemas.microsoft.com/office/drawing/2014/main" id="{91B73A52-A93E-7425-EA3A-94F7314A34D7}"/>
              </a:ext>
            </a:extLst>
          </p:cNvPr>
          <p:cNvCxnSpPr>
            <a:cxnSpLocks/>
            <a:stCxn id="8" idx="2"/>
            <a:endCxn id="4" idx="2"/>
          </p:cNvCxnSpPr>
          <p:nvPr/>
        </p:nvCxnSpPr>
        <p:spPr>
          <a:xfrm rot="5400000" flipH="1" flipV="1">
            <a:off x="6461415" y="3767009"/>
            <a:ext cx="64390" cy="4947914"/>
          </a:xfrm>
          <a:prstGeom prst="curvedConnector3">
            <a:avLst>
              <a:gd name="adj1" fmla="val -616190"/>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7D25E5CD-F4C4-5FF2-A640-FFAED3755E47}"/>
              </a:ext>
            </a:extLst>
          </p:cNvPr>
          <p:cNvSpPr txBox="1"/>
          <p:nvPr/>
        </p:nvSpPr>
        <p:spPr>
          <a:xfrm>
            <a:off x="6069027" y="6377181"/>
            <a:ext cx="617477" cy="313932"/>
          </a:xfrm>
          <a:prstGeom prst="rect">
            <a:avLst/>
          </a:prstGeom>
          <a:noFill/>
        </p:spPr>
        <p:txBody>
          <a:bodyPr wrap="none" rtlCol="0">
            <a:spAutoFit/>
          </a:bodyPr>
          <a:lstStyle/>
          <a:p>
            <a:pPr>
              <a:lnSpc>
                <a:spcPct val="90000"/>
              </a:lnSpc>
            </a:pPr>
            <a:r>
              <a:rPr lang="en-US" sz="1600" dirty="0">
                <a:solidFill>
                  <a:schemeClr val="bg1"/>
                </a:solidFill>
              </a:rPr>
              <a:t>R=-8</a:t>
            </a:r>
          </a:p>
        </p:txBody>
      </p:sp>
      <p:cxnSp>
        <p:nvCxnSpPr>
          <p:cNvPr id="38" name="Straight Arrow Connector 37">
            <a:extLst>
              <a:ext uri="{FF2B5EF4-FFF2-40B4-BE49-F238E27FC236}">
                <a16:creationId xmlns:a16="http://schemas.microsoft.com/office/drawing/2014/main" id="{AC9035A4-7C1A-3C03-AEFC-FC9AFB5D63A1}"/>
              </a:ext>
            </a:extLst>
          </p:cNvPr>
          <p:cNvCxnSpPr>
            <a:cxnSpLocks/>
          </p:cNvCxnSpPr>
          <p:nvPr/>
        </p:nvCxnSpPr>
        <p:spPr>
          <a:xfrm flipH="1" flipV="1">
            <a:off x="4796611" y="3634537"/>
            <a:ext cx="5055578" cy="83077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8EAE273-24A3-6BD6-E49D-0E7F2E77EC5B}"/>
              </a:ext>
            </a:extLst>
          </p:cNvPr>
          <p:cNvCxnSpPr>
            <a:cxnSpLocks/>
            <a:stCxn id="37" idx="0"/>
          </p:cNvCxnSpPr>
          <p:nvPr/>
        </p:nvCxnSpPr>
        <p:spPr>
          <a:xfrm flipH="1" flipV="1">
            <a:off x="4019653" y="3611158"/>
            <a:ext cx="2358113" cy="2766023"/>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C7833E13-8713-DF1D-6300-9324CB2BA3CC}"/>
                  </a:ext>
                </a:extLst>
              </p:cNvPr>
              <p:cNvSpPr txBox="1"/>
              <p:nvPr/>
            </p:nvSpPr>
            <p:spPr>
              <a:xfrm>
                <a:off x="5741938" y="2811750"/>
                <a:ext cx="714115"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bg1"/>
                          </a:solidFill>
                          <a:latin typeface="Cambria Math" panose="02040503050406030204" pitchFamily="18" charset="0"/>
                        </a:rPr>
                        <m:t>307</m:t>
                      </m:r>
                    </m:oMath>
                  </m:oMathPara>
                </a14:m>
                <a:endParaRPr lang="en-US" dirty="0"/>
              </a:p>
            </p:txBody>
          </p:sp>
        </mc:Choice>
        <mc:Fallback xmlns="">
          <p:sp>
            <p:nvSpPr>
              <p:cNvPr id="50" name="TextBox 49">
                <a:extLst>
                  <a:ext uri="{FF2B5EF4-FFF2-40B4-BE49-F238E27FC236}">
                    <a16:creationId xmlns:a16="http://schemas.microsoft.com/office/drawing/2014/main" id="{C7833E13-8713-DF1D-6300-9324CB2BA3CC}"/>
                  </a:ext>
                </a:extLst>
              </p:cNvPr>
              <p:cNvSpPr txBox="1">
                <a:spLocks noRot="1" noChangeAspect="1" noMove="1" noResize="1" noEditPoints="1" noAdjustHandles="1" noChangeArrowheads="1" noChangeShapeType="1" noTextEdit="1"/>
              </p:cNvSpPr>
              <p:nvPr/>
            </p:nvSpPr>
            <p:spPr>
              <a:xfrm>
                <a:off x="5741938" y="2811750"/>
                <a:ext cx="714115" cy="400110"/>
              </a:xfrm>
              <a:prstGeom prst="rect">
                <a:avLst/>
              </a:prstGeom>
              <a:blipFill>
                <a:blip r:embed="rId8"/>
                <a:stretch>
                  <a:fillRect/>
                </a:stretch>
              </a:blipFill>
            </p:spPr>
            <p:txBody>
              <a:bodyPr/>
              <a:lstStyle/>
              <a:p>
                <a:r>
                  <a:rPr lang="en-US">
                    <a:noFill/>
                  </a:rPr>
                  <a:t> </a:t>
                </a:r>
              </a:p>
            </p:txBody>
          </p:sp>
        </mc:Fallback>
      </mc:AlternateContent>
      <p:sp>
        <p:nvSpPr>
          <p:cNvPr id="51" name="Left Bracket 50">
            <a:extLst>
              <a:ext uri="{FF2B5EF4-FFF2-40B4-BE49-F238E27FC236}">
                <a16:creationId xmlns:a16="http://schemas.microsoft.com/office/drawing/2014/main" id="{F1C243B7-F7D3-265D-4176-037D3441C09D}"/>
              </a:ext>
            </a:extLst>
          </p:cNvPr>
          <p:cNvSpPr/>
          <p:nvPr/>
        </p:nvSpPr>
        <p:spPr>
          <a:xfrm>
            <a:off x="2810351" y="3159044"/>
            <a:ext cx="52320" cy="628121"/>
          </a:xfrm>
          <a:prstGeom prst="leftBracket">
            <a:avLst/>
          </a:prstGeom>
          <a:ln w="2540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Left Bracket 51">
            <a:extLst>
              <a:ext uri="{FF2B5EF4-FFF2-40B4-BE49-F238E27FC236}">
                <a16:creationId xmlns:a16="http://schemas.microsoft.com/office/drawing/2014/main" id="{54D23C4A-3CB1-C13F-1978-F18DEF8A6DE7}"/>
              </a:ext>
            </a:extLst>
          </p:cNvPr>
          <p:cNvSpPr/>
          <p:nvPr/>
        </p:nvSpPr>
        <p:spPr>
          <a:xfrm rot="10800000">
            <a:off x="10290785" y="3177846"/>
            <a:ext cx="52320" cy="628121"/>
          </a:xfrm>
          <a:prstGeom prst="leftBracket">
            <a:avLst/>
          </a:prstGeom>
          <a:ln w="2540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Left Brace 52">
            <a:extLst>
              <a:ext uri="{FF2B5EF4-FFF2-40B4-BE49-F238E27FC236}">
                <a16:creationId xmlns:a16="http://schemas.microsoft.com/office/drawing/2014/main" id="{396F3EFE-56BD-5E6B-43C3-C25503A15B7F}"/>
              </a:ext>
            </a:extLst>
          </p:cNvPr>
          <p:cNvSpPr/>
          <p:nvPr/>
        </p:nvSpPr>
        <p:spPr>
          <a:xfrm rot="5400000">
            <a:off x="4197609" y="3655763"/>
            <a:ext cx="155987" cy="1671150"/>
          </a:xfrm>
          <a:prstGeom prst="leftBrac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Left Brace 55">
            <a:extLst>
              <a:ext uri="{FF2B5EF4-FFF2-40B4-BE49-F238E27FC236}">
                <a16:creationId xmlns:a16="http://schemas.microsoft.com/office/drawing/2014/main" id="{B318FA22-576A-CD00-FF81-7059BA6425CA}"/>
              </a:ext>
            </a:extLst>
          </p:cNvPr>
          <p:cNvSpPr/>
          <p:nvPr/>
        </p:nvSpPr>
        <p:spPr>
          <a:xfrm rot="16200000">
            <a:off x="8479958" y="2133634"/>
            <a:ext cx="97289" cy="3432667"/>
          </a:xfrm>
          <a:prstGeom prst="leftBrac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632103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EFD45-BA07-48E8-9C78-0B35B8711E4E}"/>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7C2A8A42-3750-033E-A728-FA7C623344C3}"/>
              </a:ext>
            </a:extLst>
          </p:cNvPr>
          <p:cNvSpPr>
            <a:spLocks noGrp="1"/>
          </p:cNvSpPr>
          <p:nvPr>
            <p:ph idx="1"/>
          </p:nvPr>
        </p:nvSpPr>
        <p:spPr>
          <a:xfrm>
            <a:off x="1674812" y="1905000"/>
            <a:ext cx="9906000" cy="4267200"/>
          </a:xfrm>
        </p:spPr>
        <p:txBody>
          <a:bodyPr>
            <a:normAutofit/>
          </a:bodyPr>
          <a:lstStyle/>
          <a:p>
            <a:pPr marL="576072" lvl="2" indent="0">
              <a:buNone/>
            </a:pPr>
            <a:r>
              <a:rPr lang="en-US" dirty="0">
                <a:latin typeface="Arial" panose="020B0604020202020204" pitchFamily="34" charset="0"/>
                <a:cs typeface="Arial" panose="020B0604020202020204" pitchFamily="34" charset="0"/>
              </a:rPr>
              <a:t>Example:</a:t>
            </a:r>
          </a:p>
          <a:p>
            <a:pPr marL="576072" lvl="2" indent="0">
              <a:buNone/>
            </a:pPr>
            <a:r>
              <a:rPr lang="en-US" dirty="0">
                <a:latin typeface="Arial" panose="020B0604020202020204" pitchFamily="34" charset="0"/>
                <a:cs typeface="Arial" panose="020B0604020202020204" pitchFamily="34" charset="0"/>
              </a:rPr>
              <a:t>Using the prediction of the neural network at state s and using the target vector that we’ve just computed we compute the loss, apply backpropagation algorithm and update the neural network weights</a:t>
            </a:r>
          </a:p>
          <a:p>
            <a:pPr marL="576072" lvl="2" indent="0">
              <a:buNone/>
            </a:pPr>
            <a:endParaRPr lang="en-US" dirty="0">
              <a:latin typeface="Arial" panose="020B0604020202020204" pitchFamily="34" charset="0"/>
              <a:cs typeface="Arial" panose="020B0604020202020204" pitchFamily="34" charset="0"/>
            </a:endParaRPr>
          </a:p>
          <a:p>
            <a:pPr marL="576072" lvl="2" indent="0">
              <a:buNone/>
            </a:pPr>
            <a:r>
              <a:rPr lang="en-US" dirty="0">
                <a:latin typeface="Arial" panose="020B0604020202020204" pitchFamily="34" charset="0"/>
                <a:cs typeface="Arial" panose="020B0604020202020204" pitchFamily="34" charset="0"/>
              </a:rPr>
              <a:t> </a:t>
            </a:r>
            <a:endParaRPr lang="en-US" dirty="0"/>
          </a:p>
          <a:p>
            <a:pPr marL="576072" lvl="2" indent="0">
              <a:buNone/>
            </a:pPr>
            <a:endParaRPr lang="en-US" dirty="0"/>
          </a:p>
          <a:p>
            <a:pPr marL="576072" lvl="2" indent="0">
              <a:buNone/>
            </a:pPr>
            <a:endParaRPr lang="en-US" dirty="0"/>
          </a:p>
          <a:p>
            <a:pPr marL="804672" lvl="3" indent="0">
              <a:buNone/>
            </a:pPr>
            <a:endParaRPr lang="en-US" dirty="0"/>
          </a:p>
          <a:p>
            <a:pPr marL="804672" lvl="3" indent="0">
              <a:buNone/>
            </a:pPr>
            <a:endParaRPr lang="en-US" dirty="0"/>
          </a:p>
          <a:p>
            <a:pPr marL="1090422" lvl="3" indent="-285750"/>
            <a:endParaRPr lang="en-US" sz="1600" dirty="0"/>
          </a:p>
          <a:p>
            <a:pPr marL="1090422" lvl="3" indent="-285750"/>
            <a:endParaRPr lang="en-US" dirty="0"/>
          </a:p>
          <a:p>
            <a:pPr marL="1090422" lvl="3" indent="-285750"/>
            <a:endParaRPr lang="en-US" dirty="0"/>
          </a:p>
          <a:p>
            <a:pPr marL="576072" lvl="2" indent="0">
              <a:buNone/>
            </a:pPr>
            <a:endParaRPr lang="en-US" dirty="0"/>
          </a:p>
          <a:p>
            <a:pPr marL="804672" lvl="3" indent="0">
              <a:buNone/>
            </a:pPr>
            <a:endParaRPr lang="en-US" dirty="0"/>
          </a:p>
          <a:p>
            <a:pPr lvl="2"/>
            <a:endParaRPr lang="ro-RO" dirty="0"/>
          </a:p>
          <a:p>
            <a:pPr lvl="1"/>
            <a:endParaRPr lang="en-US" dirty="0"/>
          </a:p>
          <a:p>
            <a:pPr lvl="8"/>
            <a:endParaRPr lang="en-US" dirty="0"/>
          </a:p>
          <a:p>
            <a:pPr lvl="1"/>
            <a:endParaRPr lang="en-US" dirty="0"/>
          </a:p>
        </p:txBody>
      </p:sp>
      <p:sp>
        <p:nvSpPr>
          <p:cNvPr id="2" name="Title 1">
            <a:extLst>
              <a:ext uri="{FF2B5EF4-FFF2-40B4-BE49-F238E27FC236}">
                <a16:creationId xmlns:a16="http://schemas.microsoft.com/office/drawing/2014/main" id="{259D51B5-090B-F18F-8CF3-436B005BB686}"/>
              </a:ext>
            </a:extLst>
          </p:cNvPr>
          <p:cNvSpPr>
            <a:spLocks noGrp="1"/>
          </p:cNvSpPr>
          <p:nvPr>
            <p:ph type="title"/>
          </p:nvPr>
        </p:nvSpPr>
        <p:spPr/>
        <p:txBody>
          <a:bodyPr/>
          <a:lstStyle/>
          <a:p>
            <a:r>
              <a:rPr lang="en-US" dirty="0"/>
              <a:t>Reinforcement Learning using Neural Networks</a:t>
            </a:r>
          </a:p>
        </p:txBody>
      </p:sp>
      <p:cxnSp>
        <p:nvCxnSpPr>
          <p:cNvPr id="3" name="Straight Arrow Connector 2">
            <a:extLst>
              <a:ext uri="{FF2B5EF4-FFF2-40B4-BE49-F238E27FC236}">
                <a16:creationId xmlns:a16="http://schemas.microsoft.com/office/drawing/2014/main" id="{C484D397-F881-3665-F972-F3CB8A93392A}"/>
              </a:ext>
            </a:extLst>
          </p:cNvPr>
          <p:cNvCxnSpPr>
            <a:cxnSpLocks/>
            <a:endCxn id="16" idx="2"/>
          </p:cNvCxnSpPr>
          <p:nvPr/>
        </p:nvCxnSpPr>
        <p:spPr>
          <a:xfrm flipH="1" flipV="1">
            <a:off x="6776512" y="5411915"/>
            <a:ext cx="1" cy="509627"/>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203A3EA-E02C-DF34-15D3-0258E1600186}"/>
              </a:ext>
            </a:extLst>
          </p:cNvPr>
          <p:cNvCxnSpPr>
            <a:stCxn id="16" idx="0"/>
          </p:cNvCxnSpPr>
          <p:nvPr/>
        </p:nvCxnSpPr>
        <p:spPr>
          <a:xfrm flipH="1" flipV="1">
            <a:off x="5324195" y="4565080"/>
            <a:ext cx="1452317" cy="457597"/>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9677AAA-5CEE-7EA6-C548-63071C2E76B1}"/>
              </a:ext>
            </a:extLst>
          </p:cNvPr>
          <p:cNvCxnSpPr>
            <a:stCxn id="16" idx="0"/>
            <a:endCxn id="18" idx="2"/>
          </p:cNvCxnSpPr>
          <p:nvPr/>
        </p:nvCxnSpPr>
        <p:spPr>
          <a:xfrm flipV="1">
            <a:off x="6776512" y="4556845"/>
            <a:ext cx="0" cy="465832"/>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74B02BBF-BCB9-12D2-695D-C00724CA233D}"/>
                  </a:ext>
                </a:extLst>
              </p:cNvPr>
              <p:cNvSpPr/>
              <p:nvPr/>
            </p:nvSpPr>
            <p:spPr>
              <a:xfrm>
                <a:off x="7795346" y="4014558"/>
                <a:ext cx="1364200" cy="525957"/>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𝑄</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𝑅𝑖𝑔h𝑡</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7" name="Rectangle 6">
                <a:extLst>
                  <a:ext uri="{FF2B5EF4-FFF2-40B4-BE49-F238E27FC236}">
                    <a16:creationId xmlns:a16="http://schemas.microsoft.com/office/drawing/2014/main" id="{74B02BBF-BCB9-12D2-695D-C00724CA233D}"/>
                  </a:ext>
                </a:extLst>
              </p:cNvPr>
              <p:cNvSpPr>
                <a:spLocks noRot="1" noChangeAspect="1" noMove="1" noResize="1" noEditPoints="1" noAdjustHandles="1" noChangeArrowheads="1" noChangeShapeType="1" noTextEdit="1"/>
              </p:cNvSpPr>
              <p:nvPr/>
            </p:nvSpPr>
            <p:spPr>
              <a:xfrm>
                <a:off x="7795346" y="4014558"/>
                <a:ext cx="1364200" cy="525957"/>
              </a:xfrm>
              <a:prstGeom prst="rect">
                <a:avLst/>
              </a:prstGeom>
              <a:blipFill>
                <a:blip r:embed="rId2"/>
                <a:stretch>
                  <a:fillRect l="-917"/>
                </a:stretch>
              </a:blipFill>
              <a:ln>
                <a:miter lim="800000"/>
              </a:ln>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0A3AB9DB-60CE-928F-7BD7-0D5B17ED867A}"/>
              </a:ext>
            </a:extLst>
          </p:cNvPr>
          <p:cNvCxnSpPr>
            <a:stCxn id="16" idx="0"/>
            <a:endCxn id="7" idx="2"/>
          </p:cNvCxnSpPr>
          <p:nvPr/>
        </p:nvCxnSpPr>
        <p:spPr>
          <a:xfrm flipV="1">
            <a:off x="6776512" y="4540515"/>
            <a:ext cx="1700934" cy="482162"/>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D8220939-63BC-13FE-C1BB-90C52A1138C1}"/>
              </a:ext>
            </a:extLst>
          </p:cNvPr>
          <p:cNvSpPr/>
          <p:nvPr/>
        </p:nvSpPr>
        <p:spPr>
          <a:xfrm>
            <a:off x="5747812" y="5022677"/>
            <a:ext cx="2057400" cy="389238"/>
          </a:xfrm>
          <a:prstGeom prst="rect">
            <a:avLst/>
          </a:prstGeom>
          <a:solidFill>
            <a:schemeClr val="bg1">
              <a:lumMod val="75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Network – hidden layers</a:t>
            </a:r>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DC5A4685-1020-CB2B-3A85-1B00DB44BAD1}"/>
                  </a:ext>
                </a:extLst>
              </p:cNvPr>
              <p:cNvSpPr/>
              <p:nvPr/>
            </p:nvSpPr>
            <p:spPr>
              <a:xfrm>
                <a:off x="6094412" y="4030888"/>
                <a:ext cx="1364200" cy="525957"/>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𝑄</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𝑈𝑝</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18" name="Rectangle 17">
                <a:extLst>
                  <a:ext uri="{FF2B5EF4-FFF2-40B4-BE49-F238E27FC236}">
                    <a16:creationId xmlns:a16="http://schemas.microsoft.com/office/drawing/2014/main" id="{DC5A4685-1020-CB2B-3A85-1B00DB44BAD1}"/>
                  </a:ext>
                </a:extLst>
              </p:cNvPr>
              <p:cNvSpPr>
                <a:spLocks noRot="1" noChangeAspect="1" noMove="1" noResize="1" noEditPoints="1" noAdjustHandles="1" noChangeArrowheads="1" noChangeShapeType="1" noTextEdit="1"/>
              </p:cNvSpPr>
              <p:nvPr/>
            </p:nvSpPr>
            <p:spPr>
              <a:xfrm>
                <a:off x="6094412" y="4030888"/>
                <a:ext cx="1364200" cy="525957"/>
              </a:xfrm>
              <a:prstGeom prst="rect">
                <a:avLst/>
              </a:prstGeom>
              <a:blipFill>
                <a:blip r:embed="rId3"/>
                <a:stretch>
                  <a:fillRect/>
                </a:stretch>
              </a:blipFill>
              <a:ln>
                <a:miter lim="8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A7F82322-C10F-E6B0-00D6-BA1BA52AC39D}"/>
                  </a:ext>
                </a:extLst>
              </p:cNvPr>
              <p:cNvSpPr/>
              <p:nvPr/>
            </p:nvSpPr>
            <p:spPr>
              <a:xfrm>
                <a:off x="4393478" y="4031534"/>
                <a:ext cx="1364200" cy="525957"/>
              </a:xfrm>
              <a:prstGeom prst="rect">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𝑄</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𝑠</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𝐿𝑒𝑓𝑡</m:t>
                      </m:r>
                      <m:r>
                        <a:rPr lang="en-US" b="0" i="1" smtClean="0">
                          <a:solidFill>
                            <a:schemeClr val="tx1"/>
                          </a:solidFill>
                          <a:latin typeface="Cambria Math" panose="02040503050406030204" pitchFamily="18" charset="0"/>
                        </a:rPr>
                        <m:t>)</m:t>
                      </m:r>
                    </m:oMath>
                  </m:oMathPara>
                </a14:m>
                <a:endParaRPr lang="en-US" dirty="0">
                  <a:solidFill>
                    <a:schemeClr val="tx1"/>
                  </a:solidFill>
                </a:endParaRPr>
              </a:p>
            </p:txBody>
          </p:sp>
        </mc:Choice>
        <mc:Fallback xmlns="">
          <p:sp>
            <p:nvSpPr>
              <p:cNvPr id="20" name="Rectangle 19">
                <a:extLst>
                  <a:ext uri="{FF2B5EF4-FFF2-40B4-BE49-F238E27FC236}">
                    <a16:creationId xmlns:a16="http://schemas.microsoft.com/office/drawing/2014/main" id="{A7F82322-C10F-E6B0-00D6-BA1BA52AC39D}"/>
                  </a:ext>
                </a:extLst>
              </p:cNvPr>
              <p:cNvSpPr>
                <a:spLocks noRot="1" noChangeAspect="1" noMove="1" noResize="1" noEditPoints="1" noAdjustHandles="1" noChangeArrowheads="1" noChangeShapeType="1" noTextEdit="1"/>
              </p:cNvSpPr>
              <p:nvPr/>
            </p:nvSpPr>
            <p:spPr>
              <a:xfrm>
                <a:off x="4393478" y="4031534"/>
                <a:ext cx="1364200" cy="525957"/>
              </a:xfrm>
              <a:prstGeom prst="rect">
                <a:avLst/>
              </a:prstGeom>
              <a:blipFill>
                <a:blip r:embed="rId4"/>
                <a:stretch>
                  <a:fillRect/>
                </a:stretch>
              </a:blipFill>
              <a:ln>
                <a:miter lim="800000"/>
              </a:ln>
            </p:spPr>
            <p:txBody>
              <a:bodyPr/>
              <a:lstStyle/>
              <a:p>
                <a:r>
                  <a:rPr lang="en-US">
                    <a:noFill/>
                  </a:rPr>
                  <a:t> </a:t>
                </a:r>
              </a:p>
            </p:txBody>
          </p:sp>
        </mc:Fallback>
      </mc:AlternateContent>
      <p:graphicFrame>
        <p:nvGraphicFramePr>
          <p:cNvPr id="21" name="Table 20">
            <a:extLst>
              <a:ext uri="{FF2B5EF4-FFF2-40B4-BE49-F238E27FC236}">
                <a16:creationId xmlns:a16="http://schemas.microsoft.com/office/drawing/2014/main" id="{91DA7E7E-7757-A3B4-7287-4659BA391AE3}"/>
              </a:ext>
            </a:extLst>
          </p:cNvPr>
          <p:cNvGraphicFramePr>
            <a:graphicFrameLocks noGrp="1"/>
          </p:cNvGraphicFramePr>
          <p:nvPr>
            <p:extLst>
              <p:ext uri="{D42A27DB-BD31-4B8C-83A1-F6EECF244321}">
                <p14:modId xmlns:p14="http://schemas.microsoft.com/office/powerpoint/2010/main" val="3081723825"/>
              </p:ext>
            </p:extLst>
          </p:nvPr>
        </p:nvGraphicFramePr>
        <p:xfrm>
          <a:off x="4437419" y="5928419"/>
          <a:ext cx="5175420" cy="258771"/>
        </p:xfrm>
        <a:graphic>
          <a:graphicData uri="http://schemas.openxmlformats.org/drawingml/2006/table">
            <a:tbl>
              <a:tblPr firstRow="1" bandRow="1">
                <a:tableStyleId>{6E25E649-3F16-4E02-A733-19D2CDBF48F0}</a:tableStyleId>
              </a:tblPr>
              <a:tblGrid>
                <a:gridCol w="258771">
                  <a:extLst>
                    <a:ext uri="{9D8B030D-6E8A-4147-A177-3AD203B41FA5}">
                      <a16:colId xmlns:a16="http://schemas.microsoft.com/office/drawing/2014/main" val="805248084"/>
                    </a:ext>
                  </a:extLst>
                </a:gridCol>
                <a:gridCol w="258771">
                  <a:extLst>
                    <a:ext uri="{9D8B030D-6E8A-4147-A177-3AD203B41FA5}">
                      <a16:colId xmlns:a16="http://schemas.microsoft.com/office/drawing/2014/main" val="3915697037"/>
                    </a:ext>
                  </a:extLst>
                </a:gridCol>
                <a:gridCol w="258771">
                  <a:extLst>
                    <a:ext uri="{9D8B030D-6E8A-4147-A177-3AD203B41FA5}">
                      <a16:colId xmlns:a16="http://schemas.microsoft.com/office/drawing/2014/main" val="2041749049"/>
                    </a:ext>
                  </a:extLst>
                </a:gridCol>
                <a:gridCol w="258771">
                  <a:extLst>
                    <a:ext uri="{9D8B030D-6E8A-4147-A177-3AD203B41FA5}">
                      <a16:colId xmlns:a16="http://schemas.microsoft.com/office/drawing/2014/main" val="2228131017"/>
                    </a:ext>
                  </a:extLst>
                </a:gridCol>
                <a:gridCol w="258771">
                  <a:extLst>
                    <a:ext uri="{9D8B030D-6E8A-4147-A177-3AD203B41FA5}">
                      <a16:colId xmlns:a16="http://schemas.microsoft.com/office/drawing/2014/main" val="2356787978"/>
                    </a:ext>
                  </a:extLst>
                </a:gridCol>
                <a:gridCol w="258771">
                  <a:extLst>
                    <a:ext uri="{9D8B030D-6E8A-4147-A177-3AD203B41FA5}">
                      <a16:colId xmlns:a16="http://schemas.microsoft.com/office/drawing/2014/main" val="1535358758"/>
                    </a:ext>
                  </a:extLst>
                </a:gridCol>
                <a:gridCol w="258771">
                  <a:extLst>
                    <a:ext uri="{9D8B030D-6E8A-4147-A177-3AD203B41FA5}">
                      <a16:colId xmlns:a16="http://schemas.microsoft.com/office/drawing/2014/main" val="3783416401"/>
                    </a:ext>
                  </a:extLst>
                </a:gridCol>
                <a:gridCol w="258771">
                  <a:extLst>
                    <a:ext uri="{9D8B030D-6E8A-4147-A177-3AD203B41FA5}">
                      <a16:colId xmlns:a16="http://schemas.microsoft.com/office/drawing/2014/main" val="1209701992"/>
                    </a:ext>
                  </a:extLst>
                </a:gridCol>
                <a:gridCol w="258771">
                  <a:extLst>
                    <a:ext uri="{9D8B030D-6E8A-4147-A177-3AD203B41FA5}">
                      <a16:colId xmlns:a16="http://schemas.microsoft.com/office/drawing/2014/main" val="1650645670"/>
                    </a:ext>
                  </a:extLst>
                </a:gridCol>
                <a:gridCol w="258771">
                  <a:extLst>
                    <a:ext uri="{9D8B030D-6E8A-4147-A177-3AD203B41FA5}">
                      <a16:colId xmlns:a16="http://schemas.microsoft.com/office/drawing/2014/main" val="1229238373"/>
                    </a:ext>
                  </a:extLst>
                </a:gridCol>
                <a:gridCol w="258771">
                  <a:extLst>
                    <a:ext uri="{9D8B030D-6E8A-4147-A177-3AD203B41FA5}">
                      <a16:colId xmlns:a16="http://schemas.microsoft.com/office/drawing/2014/main" val="2233431748"/>
                    </a:ext>
                  </a:extLst>
                </a:gridCol>
                <a:gridCol w="258771">
                  <a:extLst>
                    <a:ext uri="{9D8B030D-6E8A-4147-A177-3AD203B41FA5}">
                      <a16:colId xmlns:a16="http://schemas.microsoft.com/office/drawing/2014/main" val="1617148480"/>
                    </a:ext>
                  </a:extLst>
                </a:gridCol>
                <a:gridCol w="258771">
                  <a:extLst>
                    <a:ext uri="{9D8B030D-6E8A-4147-A177-3AD203B41FA5}">
                      <a16:colId xmlns:a16="http://schemas.microsoft.com/office/drawing/2014/main" val="2716091108"/>
                    </a:ext>
                  </a:extLst>
                </a:gridCol>
                <a:gridCol w="258771">
                  <a:extLst>
                    <a:ext uri="{9D8B030D-6E8A-4147-A177-3AD203B41FA5}">
                      <a16:colId xmlns:a16="http://schemas.microsoft.com/office/drawing/2014/main" val="1032012733"/>
                    </a:ext>
                  </a:extLst>
                </a:gridCol>
                <a:gridCol w="258771">
                  <a:extLst>
                    <a:ext uri="{9D8B030D-6E8A-4147-A177-3AD203B41FA5}">
                      <a16:colId xmlns:a16="http://schemas.microsoft.com/office/drawing/2014/main" val="3854352694"/>
                    </a:ext>
                  </a:extLst>
                </a:gridCol>
                <a:gridCol w="258771">
                  <a:extLst>
                    <a:ext uri="{9D8B030D-6E8A-4147-A177-3AD203B41FA5}">
                      <a16:colId xmlns:a16="http://schemas.microsoft.com/office/drawing/2014/main" val="3762513971"/>
                    </a:ext>
                  </a:extLst>
                </a:gridCol>
                <a:gridCol w="258771">
                  <a:extLst>
                    <a:ext uri="{9D8B030D-6E8A-4147-A177-3AD203B41FA5}">
                      <a16:colId xmlns:a16="http://schemas.microsoft.com/office/drawing/2014/main" val="3796640244"/>
                    </a:ext>
                  </a:extLst>
                </a:gridCol>
                <a:gridCol w="258771">
                  <a:extLst>
                    <a:ext uri="{9D8B030D-6E8A-4147-A177-3AD203B41FA5}">
                      <a16:colId xmlns:a16="http://schemas.microsoft.com/office/drawing/2014/main" val="3613333289"/>
                    </a:ext>
                  </a:extLst>
                </a:gridCol>
                <a:gridCol w="258771">
                  <a:extLst>
                    <a:ext uri="{9D8B030D-6E8A-4147-A177-3AD203B41FA5}">
                      <a16:colId xmlns:a16="http://schemas.microsoft.com/office/drawing/2014/main" val="4010242215"/>
                    </a:ext>
                  </a:extLst>
                </a:gridCol>
                <a:gridCol w="258771">
                  <a:extLst>
                    <a:ext uri="{9D8B030D-6E8A-4147-A177-3AD203B41FA5}">
                      <a16:colId xmlns:a16="http://schemas.microsoft.com/office/drawing/2014/main" val="2728916890"/>
                    </a:ext>
                  </a:extLst>
                </a:gridCol>
              </a:tblGrid>
              <a:tr h="258771">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300" b="0" dirty="0">
                          <a:solidFill>
                            <a:schemeClr val="bg1"/>
                          </a:solidFill>
                        </a:rPr>
                        <a:t>-3</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US" sz="1300" b="0" dirty="0">
                          <a:solidFill>
                            <a:schemeClr val="bg1"/>
                          </a:solidFill>
                        </a:rPr>
                        <a:t>-4</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a:r>
                        <a:rPr lang="en-US" sz="1300" b="0" dirty="0">
                          <a:solidFill>
                            <a:schemeClr val="bg1"/>
                          </a:solidFill>
                        </a:rPr>
                        <a:t>-5</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1168398879"/>
                  </a:ext>
                </a:extLst>
              </a:tr>
            </a:tbl>
          </a:graphicData>
        </a:graphic>
      </p:graphicFrame>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6AA6313-5F5B-9526-D6C0-C75AB3BA172E}"/>
                  </a:ext>
                </a:extLst>
              </p:cNvPr>
              <p:cNvSpPr txBox="1"/>
              <p:nvPr/>
            </p:nvSpPr>
            <p:spPr>
              <a:xfrm>
                <a:off x="4012476" y="5817858"/>
                <a:ext cx="38100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𝑠</m:t>
                      </m:r>
                    </m:oMath>
                  </m:oMathPara>
                </a14:m>
                <a:endParaRPr lang="en-US" dirty="0">
                  <a:solidFill>
                    <a:schemeClr val="bg1"/>
                  </a:solidFill>
                </a:endParaRPr>
              </a:p>
            </p:txBody>
          </p:sp>
        </mc:Choice>
        <mc:Fallback xmlns="">
          <p:sp>
            <p:nvSpPr>
              <p:cNvPr id="22" name="TextBox 21">
                <a:extLst>
                  <a:ext uri="{FF2B5EF4-FFF2-40B4-BE49-F238E27FC236}">
                    <a16:creationId xmlns:a16="http://schemas.microsoft.com/office/drawing/2014/main" id="{86AA6313-5F5B-9526-D6C0-C75AB3BA172E}"/>
                  </a:ext>
                </a:extLst>
              </p:cNvPr>
              <p:cNvSpPr txBox="1">
                <a:spLocks noRot="1" noChangeAspect="1" noMove="1" noResize="1" noEditPoints="1" noAdjustHandles="1" noChangeArrowheads="1" noChangeShapeType="1" noTextEdit="1"/>
              </p:cNvSpPr>
              <p:nvPr/>
            </p:nvSpPr>
            <p:spPr>
              <a:xfrm>
                <a:off x="4012476" y="5817858"/>
                <a:ext cx="381002" cy="369332"/>
              </a:xfrm>
              <a:prstGeom prst="rect">
                <a:avLst/>
              </a:prstGeom>
              <a:blipFill>
                <a:blip r:embed="rId5"/>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2BDED9FC-8B67-B229-B49B-DF22F1EE0760}"/>
              </a:ext>
            </a:extLst>
          </p:cNvPr>
          <p:cNvSpPr txBox="1"/>
          <p:nvPr/>
        </p:nvSpPr>
        <p:spPr>
          <a:xfrm>
            <a:off x="4736039" y="3592396"/>
            <a:ext cx="694421" cy="424732"/>
          </a:xfrm>
          <a:prstGeom prst="rect">
            <a:avLst/>
          </a:prstGeom>
          <a:noFill/>
        </p:spPr>
        <p:txBody>
          <a:bodyPr wrap="none" rtlCol="0">
            <a:spAutoFit/>
          </a:bodyPr>
          <a:lstStyle/>
          <a:p>
            <a:pPr>
              <a:lnSpc>
                <a:spcPct val="90000"/>
              </a:lnSpc>
            </a:pPr>
            <a:r>
              <a:rPr lang="en-US" sz="2400" dirty="0">
                <a:solidFill>
                  <a:schemeClr val="bg1"/>
                </a:solidFill>
              </a:rPr>
              <a:t>330</a:t>
            </a:r>
          </a:p>
        </p:txBody>
      </p:sp>
      <p:sp>
        <p:nvSpPr>
          <p:cNvPr id="24" name="TextBox 23">
            <a:extLst>
              <a:ext uri="{FF2B5EF4-FFF2-40B4-BE49-F238E27FC236}">
                <a16:creationId xmlns:a16="http://schemas.microsoft.com/office/drawing/2014/main" id="{FEE00DAB-ACAB-B7A2-6D8F-00A39FE9E714}"/>
              </a:ext>
            </a:extLst>
          </p:cNvPr>
          <p:cNvSpPr txBox="1"/>
          <p:nvPr/>
        </p:nvSpPr>
        <p:spPr>
          <a:xfrm>
            <a:off x="6490648" y="3535296"/>
            <a:ext cx="524503" cy="424732"/>
          </a:xfrm>
          <a:prstGeom prst="rect">
            <a:avLst/>
          </a:prstGeom>
          <a:noFill/>
        </p:spPr>
        <p:txBody>
          <a:bodyPr wrap="none" rtlCol="0">
            <a:spAutoFit/>
          </a:bodyPr>
          <a:lstStyle/>
          <a:p>
            <a:pPr>
              <a:lnSpc>
                <a:spcPct val="90000"/>
              </a:lnSpc>
            </a:pPr>
            <a:r>
              <a:rPr lang="en-US" sz="2400" dirty="0">
                <a:solidFill>
                  <a:schemeClr val="bg1"/>
                </a:solidFill>
              </a:rPr>
              <a:t>40</a:t>
            </a:r>
          </a:p>
        </p:txBody>
      </p:sp>
      <p:sp>
        <p:nvSpPr>
          <p:cNvPr id="25" name="TextBox 24">
            <a:extLst>
              <a:ext uri="{FF2B5EF4-FFF2-40B4-BE49-F238E27FC236}">
                <a16:creationId xmlns:a16="http://schemas.microsoft.com/office/drawing/2014/main" id="{BDF8A09F-17B4-6305-A59C-33C59BAB6925}"/>
              </a:ext>
            </a:extLst>
          </p:cNvPr>
          <p:cNvSpPr txBox="1"/>
          <p:nvPr/>
        </p:nvSpPr>
        <p:spPr>
          <a:xfrm>
            <a:off x="8018580" y="3567953"/>
            <a:ext cx="797013" cy="424732"/>
          </a:xfrm>
          <a:prstGeom prst="rect">
            <a:avLst/>
          </a:prstGeom>
          <a:noFill/>
        </p:spPr>
        <p:txBody>
          <a:bodyPr wrap="none" rtlCol="0">
            <a:spAutoFit/>
          </a:bodyPr>
          <a:lstStyle/>
          <a:p>
            <a:pPr>
              <a:lnSpc>
                <a:spcPct val="90000"/>
              </a:lnSpc>
            </a:pPr>
            <a:r>
              <a:rPr lang="en-US" sz="2400" dirty="0">
                <a:solidFill>
                  <a:schemeClr val="bg1"/>
                </a:solidFill>
              </a:rPr>
              <a:t>-430</a:t>
            </a:r>
          </a:p>
        </p:txBody>
      </p:sp>
      <p:sp>
        <p:nvSpPr>
          <p:cNvPr id="26" name="TextBox 25">
            <a:extLst>
              <a:ext uri="{FF2B5EF4-FFF2-40B4-BE49-F238E27FC236}">
                <a16:creationId xmlns:a16="http://schemas.microsoft.com/office/drawing/2014/main" id="{803703DA-7B48-0361-F8A9-81998DFB575F}"/>
              </a:ext>
            </a:extLst>
          </p:cNvPr>
          <p:cNvSpPr txBox="1"/>
          <p:nvPr/>
        </p:nvSpPr>
        <p:spPr>
          <a:xfrm>
            <a:off x="6482526" y="3187141"/>
            <a:ext cx="524503" cy="424732"/>
          </a:xfrm>
          <a:prstGeom prst="rect">
            <a:avLst/>
          </a:prstGeom>
          <a:noFill/>
        </p:spPr>
        <p:txBody>
          <a:bodyPr wrap="none" rtlCol="0">
            <a:spAutoFit/>
          </a:bodyPr>
          <a:lstStyle/>
          <a:p>
            <a:pPr>
              <a:lnSpc>
                <a:spcPct val="90000"/>
              </a:lnSpc>
            </a:pPr>
            <a:r>
              <a:rPr lang="en-US" sz="2400" dirty="0">
                <a:solidFill>
                  <a:schemeClr val="bg1"/>
                </a:solidFill>
              </a:rPr>
              <a:t>40</a:t>
            </a:r>
          </a:p>
        </p:txBody>
      </p:sp>
      <p:sp>
        <p:nvSpPr>
          <p:cNvPr id="28" name="TextBox 27">
            <a:extLst>
              <a:ext uri="{FF2B5EF4-FFF2-40B4-BE49-F238E27FC236}">
                <a16:creationId xmlns:a16="http://schemas.microsoft.com/office/drawing/2014/main" id="{DA709630-B2BD-DEE3-3988-9F1C6F972238}"/>
              </a:ext>
            </a:extLst>
          </p:cNvPr>
          <p:cNvSpPr txBox="1"/>
          <p:nvPr/>
        </p:nvSpPr>
        <p:spPr>
          <a:xfrm>
            <a:off x="8015870" y="3173954"/>
            <a:ext cx="797013" cy="424732"/>
          </a:xfrm>
          <a:prstGeom prst="rect">
            <a:avLst/>
          </a:prstGeom>
          <a:noFill/>
        </p:spPr>
        <p:txBody>
          <a:bodyPr wrap="none" rtlCol="0">
            <a:spAutoFit/>
          </a:bodyPr>
          <a:lstStyle/>
          <a:p>
            <a:pPr>
              <a:lnSpc>
                <a:spcPct val="90000"/>
              </a:lnSpc>
            </a:pPr>
            <a:r>
              <a:rPr lang="en-US" sz="2400" dirty="0">
                <a:solidFill>
                  <a:schemeClr val="bg1"/>
                </a:solidFill>
              </a:rPr>
              <a:t>-430</a:t>
            </a:r>
          </a:p>
        </p:txBody>
      </p:sp>
      <p:sp>
        <p:nvSpPr>
          <p:cNvPr id="30" name="TextBox 29">
            <a:extLst>
              <a:ext uri="{FF2B5EF4-FFF2-40B4-BE49-F238E27FC236}">
                <a16:creationId xmlns:a16="http://schemas.microsoft.com/office/drawing/2014/main" id="{A9B38E1B-D33E-7CA1-8423-820AB471B1FF}"/>
              </a:ext>
            </a:extLst>
          </p:cNvPr>
          <p:cNvSpPr txBox="1"/>
          <p:nvPr/>
        </p:nvSpPr>
        <p:spPr>
          <a:xfrm>
            <a:off x="4728367" y="3173954"/>
            <a:ext cx="694421" cy="424732"/>
          </a:xfrm>
          <a:prstGeom prst="rect">
            <a:avLst/>
          </a:prstGeom>
          <a:noFill/>
        </p:spPr>
        <p:txBody>
          <a:bodyPr wrap="none" rtlCol="0">
            <a:spAutoFit/>
          </a:bodyPr>
          <a:lstStyle/>
          <a:p>
            <a:pPr>
              <a:lnSpc>
                <a:spcPct val="90000"/>
              </a:lnSpc>
            </a:pPr>
            <a:r>
              <a:rPr lang="en-US" sz="2400" dirty="0">
                <a:solidFill>
                  <a:schemeClr val="bg1"/>
                </a:solidFill>
              </a:rPr>
              <a:t>307</a:t>
            </a:r>
          </a:p>
        </p:txBody>
      </p:sp>
      <p:sp>
        <p:nvSpPr>
          <p:cNvPr id="32" name="TextBox 31">
            <a:extLst>
              <a:ext uri="{FF2B5EF4-FFF2-40B4-BE49-F238E27FC236}">
                <a16:creationId xmlns:a16="http://schemas.microsoft.com/office/drawing/2014/main" id="{E8F941F4-A33F-D5D8-5890-0DF74EADFA62}"/>
              </a:ext>
            </a:extLst>
          </p:cNvPr>
          <p:cNvSpPr txBox="1"/>
          <p:nvPr/>
        </p:nvSpPr>
        <p:spPr>
          <a:xfrm>
            <a:off x="2985767" y="3623814"/>
            <a:ext cx="1535998" cy="341632"/>
          </a:xfrm>
          <a:prstGeom prst="rect">
            <a:avLst/>
          </a:prstGeom>
          <a:noFill/>
        </p:spPr>
        <p:txBody>
          <a:bodyPr wrap="none" rtlCol="0">
            <a:spAutoFit/>
          </a:bodyPr>
          <a:lstStyle/>
          <a:p>
            <a:pPr>
              <a:lnSpc>
                <a:spcPct val="90000"/>
              </a:lnSpc>
            </a:pPr>
            <a:r>
              <a:rPr lang="en-US" dirty="0">
                <a:solidFill>
                  <a:schemeClr val="bg1"/>
                </a:solidFill>
              </a:rPr>
              <a:t>prediction =</a:t>
            </a:r>
          </a:p>
        </p:txBody>
      </p:sp>
      <p:sp>
        <p:nvSpPr>
          <p:cNvPr id="33" name="Left Bracket 32">
            <a:extLst>
              <a:ext uri="{FF2B5EF4-FFF2-40B4-BE49-F238E27FC236}">
                <a16:creationId xmlns:a16="http://schemas.microsoft.com/office/drawing/2014/main" id="{83ED5F3C-A0C9-F185-54DF-6763D2EF75D9}"/>
              </a:ext>
            </a:extLst>
          </p:cNvPr>
          <p:cNvSpPr/>
          <p:nvPr/>
        </p:nvSpPr>
        <p:spPr>
          <a:xfrm>
            <a:off x="4678468" y="3608162"/>
            <a:ext cx="85263" cy="357284"/>
          </a:xfrm>
          <a:prstGeom prst="leftBracket">
            <a:avLst/>
          </a:prstGeom>
          <a:ln w="2540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Left Bracket 34">
            <a:extLst>
              <a:ext uri="{FF2B5EF4-FFF2-40B4-BE49-F238E27FC236}">
                <a16:creationId xmlns:a16="http://schemas.microsoft.com/office/drawing/2014/main" id="{66594163-43BB-3749-136A-0AD03AF401D2}"/>
              </a:ext>
            </a:extLst>
          </p:cNvPr>
          <p:cNvSpPr/>
          <p:nvPr/>
        </p:nvSpPr>
        <p:spPr>
          <a:xfrm rot="10800000">
            <a:off x="8817515" y="3601677"/>
            <a:ext cx="85263" cy="357284"/>
          </a:xfrm>
          <a:prstGeom prst="leftBracket">
            <a:avLst/>
          </a:prstGeom>
          <a:ln w="2540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Left Bracket 35">
            <a:extLst>
              <a:ext uri="{FF2B5EF4-FFF2-40B4-BE49-F238E27FC236}">
                <a16:creationId xmlns:a16="http://schemas.microsoft.com/office/drawing/2014/main" id="{B1ADF017-1621-7425-2400-1C018A872C1C}"/>
              </a:ext>
            </a:extLst>
          </p:cNvPr>
          <p:cNvSpPr/>
          <p:nvPr/>
        </p:nvSpPr>
        <p:spPr>
          <a:xfrm>
            <a:off x="4678468" y="3172331"/>
            <a:ext cx="85263" cy="357284"/>
          </a:xfrm>
          <a:prstGeom prst="leftBracket">
            <a:avLst/>
          </a:prstGeom>
          <a:ln w="2540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Left Bracket 38">
            <a:extLst>
              <a:ext uri="{FF2B5EF4-FFF2-40B4-BE49-F238E27FC236}">
                <a16:creationId xmlns:a16="http://schemas.microsoft.com/office/drawing/2014/main" id="{8FDAB511-82A3-9F86-D01F-B8CC48411645}"/>
              </a:ext>
            </a:extLst>
          </p:cNvPr>
          <p:cNvSpPr/>
          <p:nvPr/>
        </p:nvSpPr>
        <p:spPr>
          <a:xfrm rot="10800000">
            <a:off x="8817515" y="3165846"/>
            <a:ext cx="85263" cy="357284"/>
          </a:xfrm>
          <a:prstGeom prst="leftBracket">
            <a:avLst/>
          </a:prstGeom>
          <a:ln w="2540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18043C88-96AE-25FE-9FA8-70A5BE37CD5B}"/>
              </a:ext>
            </a:extLst>
          </p:cNvPr>
          <p:cNvSpPr txBox="1"/>
          <p:nvPr/>
        </p:nvSpPr>
        <p:spPr>
          <a:xfrm>
            <a:off x="3018107" y="3264327"/>
            <a:ext cx="1462260" cy="341632"/>
          </a:xfrm>
          <a:prstGeom prst="rect">
            <a:avLst/>
          </a:prstGeom>
          <a:noFill/>
        </p:spPr>
        <p:txBody>
          <a:bodyPr wrap="none" rtlCol="0">
            <a:spAutoFit/>
          </a:bodyPr>
          <a:lstStyle/>
          <a:p>
            <a:pPr>
              <a:lnSpc>
                <a:spcPct val="90000"/>
              </a:lnSpc>
            </a:pPr>
            <a:r>
              <a:rPr lang="en-US" dirty="0">
                <a:solidFill>
                  <a:schemeClr val="bg1"/>
                </a:solidFill>
              </a:rPr>
              <a:t>target       =</a:t>
            </a:r>
          </a:p>
        </p:txBody>
      </p:sp>
      <p:cxnSp>
        <p:nvCxnSpPr>
          <p:cNvPr id="42" name="Curved Connector 41">
            <a:extLst>
              <a:ext uri="{FF2B5EF4-FFF2-40B4-BE49-F238E27FC236}">
                <a16:creationId xmlns:a16="http://schemas.microsoft.com/office/drawing/2014/main" id="{50FCA4CB-0727-B10F-BA57-E30011AE56C1}"/>
              </a:ext>
            </a:extLst>
          </p:cNvPr>
          <p:cNvCxnSpPr>
            <a:stCxn id="40" idx="1"/>
            <a:endCxn id="32" idx="1"/>
          </p:cNvCxnSpPr>
          <p:nvPr/>
        </p:nvCxnSpPr>
        <p:spPr>
          <a:xfrm rot="10800000" flipV="1">
            <a:off x="2985767" y="3435142"/>
            <a:ext cx="32340" cy="359487"/>
          </a:xfrm>
          <a:prstGeom prst="curvedConnector3">
            <a:avLst>
              <a:gd name="adj1" fmla="val 806865"/>
            </a:avLst>
          </a:prstGeom>
          <a:ln w="25400">
            <a:solidFill>
              <a:schemeClr val="bg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28E5F33-6A67-30C5-917C-65F99B6741EE}"/>
              </a:ext>
            </a:extLst>
          </p:cNvPr>
          <p:cNvSpPr txBox="1"/>
          <p:nvPr/>
        </p:nvSpPr>
        <p:spPr>
          <a:xfrm>
            <a:off x="2067979" y="3411448"/>
            <a:ext cx="688009" cy="424732"/>
          </a:xfrm>
          <a:prstGeom prst="rect">
            <a:avLst/>
          </a:prstGeom>
          <a:noFill/>
        </p:spPr>
        <p:txBody>
          <a:bodyPr wrap="none" rtlCol="0">
            <a:spAutoFit/>
          </a:bodyPr>
          <a:lstStyle/>
          <a:p>
            <a:pPr>
              <a:lnSpc>
                <a:spcPct val="90000"/>
              </a:lnSpc>
            </a:pPr>
            <a:r>
              <a:rPr lang="en-US" sz="2400" dirty="0">
                <a:solidFill>
                  <a:schemeClr val="bg1"/>
                </a:solidFill>
              </a:rPr>
              <a:t>loss</a:t>
            </a:r>
          </a:p>
        </p:txBody>
      </p:sp>
      <p:cxnSp>
        <p:nvCxnSpPr>
          <p:cNvPr id="47" name="Straight Arrow Connector 46">
            <a:extLst>
              <a:ext uri="{FF2B5EF4-FFF2-40B4-BE49-F238E27FC236}">
                <a16:creationId xmlns:a16="http://schemas.microsoft.com/office/drawing/2014/main" id="{B9447D6D-0539-6735-FC21-172A257686E0}"/>
              </a:ext>
            </a:extLst>
          </p:cNvPr>
          <p:cNvCxnSpPr/>
          <p:nvPr/>
        </p:nvCxnSpPr>
        <p:spPr>
          <a:xfrm>
            <a:off x="2411983" y="3836180"/>
            <a:ext cx="0" cy="1830548"/>
          </a:xfrm>
          <a:prstGeom prst="straightConnector1">
            <a:avLst/>
          </a:prstGeom>
          <a:ln w="25400">
            <a:solidFill>
              <a:schemeClr val="bg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C9A7359-6D70-4F03-870C-D77B74996DC2}"/>
              </a:ext>
            </a:extLst>
          </p:cNvPr>
          <p:cNvSpPr txBox="1"/>
          <p:nvPr/>
        </p:nvSpPr>
        <p:spPr>
          <a:xfrm>
            <a:off x="2410312" y="4644986"/>
            <a:ext cx="1984839" cy="535531"/>
          </a:xfrm>
          <a:prstGeom prst="rect">
            <a:avLst/>
          </a:prstGeom>
          <a:noFill/>
        </p:spPr>
        <p:txBody>
          <a:bodyPr wrap="none" rtlCol="0">
            <a:spAutoFit/>
          </a:bodyPr>
          <a:lstStyle/>
          <a:p>
            <a:pPr>
              <a:lnSpc>
                <a:spcPct val="90000"/>
              </a:lnSpc>
            </a:pPr>
            <a:r>
              <a:rPr lang="en-US" sz="1600" dirty="0">
                <a:solidFill>
                  <a:schemeClr val="bg1"/>
                </a:solidFill>
              </a:rPr>
              <a:t>Backpropagate &amp;</a:t>
            </a:r>
          </a:p>
          <a:p>
            <a:pPr>
              <a:lnSpc>
                <a:spcPct val="90000"/>
              </a:lnSpc>
            </a:pPr>
            <a:r>
              <a:rPr lang="en-US" sz="1600" dirty="0">
                <a:solidFill>
                  <a:schemeClr val="bg1"/>
                </a:solidFill>
              </a:rPr>
              <a:t>Update weights</a:t>
            </a:r>
          </a:p>
        </p:txBody>
      </p:sp>
    </p:spTree>
    <p:extLst>
      <p:ext uri="{BB962C8B-B14F-4D97-AF65-F5344CB8AC3E}">
        <p14:creationId xmlns:p14="http://schemas.microsoft.com/office/powerpoint/2010/main" val="2720521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76880-9521-9204-D612-FA460584ECE1}"/>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6660AFE2-0DBA-37AF-8EB2-64AEDBF137EB}"/>
              </a:ext>
            </a:extLst>
          </p:cNvPr>
          <p:cNvSpPr>
            <a:spLocks noGrp="1"/>
          </p:cNvSpPr>
          <p:nvPr>
            <p:ph idx="1"/>
          </p:nvPr>
        </p:nvSpPr>
        <p:spPr>
          <a:xfrm>
            <a:off x="1674811" y="1905000"/>
            <a:ext cx="10058401" cy="4267200"/>
          </a:xfrm>
        </p:spPr>
        <p:txBody>
          <a:bodyPr>
            <a:normAutofit/>
          </a:bodyPr>
          <a:lstStyle/>
          <a:p>
            <a:pPr marL="73152" indent="0">
              <a:buNone/>
            </a:pPr>
            <a:r>
              <a:rPr lang="en-US" dirty="0"/>
              <a:t>Some tips to make q-learning work better with neural networks:</a:t>
            </a:r>
          </a:p>
          <a:p>
            <a:pPr marL="73152" indent="0">
              <a:buNone/>
            </a:pPr>
            <a:r>
              <a:rPr lang="en-US" sz="2000" dirty="0"/>
              <a:t>1.Replay Buffer or experience replay:</a:t>
            </a:r>
          </a:p>
          <a:p>
            <a:pPr marL="358902" indent="-285750"/>
            <a:r>
              <a:rPr lang="en-US" sz="1800" dirty="0"/>
              <a:t> </a:t>
            </a:r>
            <a:r>
              <a:rPr lang="en-US" sz="2000" dirty="0"/>
              <a:t>Why?:</a:t>
            </a:r>
          </a:p>
          <a:p>
            <a:pPr marL="918972" lvl="2" indent="-342900">
              <a:buFont typeface="Arial" panose="020B0604020202020204" pitchFamily="34" charset="0"/>
              <a:buChar char="•"/>
            </a:pPr>
            <a:r>
              <a:rPr lang="en-US" dirty="0"/>
              <a:t>Consecutive states are highly correlated. Usually, there is just a slight </a:t>
            </a:r>
          </a:p>
          <a:p>
            <a:pPr marL="576072" lvl="2" indent="0">
              <a:buNone/>
            </a:pPr>
            <a:r>
              <a:rPr lang="en-US" dirty="0"/>
              <a:t>modification between two states.</a:t>
            </a:r>
          </a:p>
          <a:p>
            <a:pPr marL="576072" lvl="2" indent="0">
              <a:buNone/>
            </a:pPr>
            <a:endParaRPr lang="en-US" dirty="0"/>
          </a:p>
          <a:p>
            <a:pPr marL="861822" lvl="2" indent="-285750">
              <a:buFont typeface="Arial" panose="020B0604020202020204" pitchFamily="34" charset="0"/>
              <a:buChar char="•"/>
            </a:pPr>
            <a:r>
              <a:rPr lang="en-US" dirty="0"/>
              <a:t>The network assumes the data is independent and identically distributed.</a:t>
            </a:r>
          </a:p>
          <a:p>
            <a:pPr marL="576072" lvl="2" indent="0">
              <a:buNone/>
            </a:pPr>
            <a:r>
              <a:rPr lang="en-US" dirty="0"/>
              <a:t> </a:t>
            </a:r>
          </a:p>
          <a:p>
            <a:pPr marL="861822" lvl="2" indent="-285750">
              <a:buFont typeface="Arial" panose="020B0604020202020204" pitchFamily="34" charset="0"/>
              <a:buChar char="•"/>
            </a:pPr>
            <a:r>
              <a:rPr lang="en-US" dirty="0"/>
              <a:t>Without replay buffer the network will overfit on recent transitions and learning will be slow	</a:t>
            </a:r>
          </a:p>
          <a:p>
            <a:pPr marL="576072" lvl="2" indent="0">
              <a:buNone/>
            </a:pPr>
            <a:endParaRPr lang="en-US" dirty="0"/>
          </a:p>
          <a:p>
            <a:pPr marL="804672" lvl="3" indent="0">
              <a:buNone/>
            </a:pPr>
            <a:endParaRPr lang="en-US" dirty="0"/>
          </a:p>
          <a:p>
            <a:pPr marL="804672" lvl="3" indent="0">
              <a:buNone/>
            </a:pPr>
            <a:endParaRPr lang="en-US" dirty="0"/>
          </a:p>
          <a:p>
            <a:pPr marL="1090422" lvl="3" indent="-285750"/>
            <a:endParaRPr lang="en-US" sz="1600" dirty="0"/>
          </a:p>
          <a:p>
            <a:pPr marL="1090422" lvl="3" indent="-285750"/>
            <a:endParaRPr lang="en-US" dirty="0"/>
          </a:p>
          <a:p>
            <a:pPr marL="1090422" lvl="3" indent="-285750"/>
            <a:endParaRPr lang="en-US" dirty="0"/>
          </a:p>
          <a:p>
            <a:pPr marL="576072" lvl="2" indent="0">
              <a:buNone/>
            </a:pPr>
            <a:endParaRPr lang="en-US" dirty="0"/>
          </a:p>
          <a:p>
            <a:pPr marL="804672" lvl="3" indent="0">
              <a:buNone/>
            </a:pPr>
            <a:endParaRPr lang="en-US" dirty="0"/>
          </a:p>
          <a:p>
            <a:pPr lvl="2"/>
            <a:endParaRPr lang="ro-RO" dirty="0"/>
          </a:p>
          <a:p>
            <a:pPr lvl="1"/>
            <a:endParaRPr lang="en-US" dirty="0"/>
          </a:p>
          <a:p>
            <a:pPr lvl="8"/>
            <a:endParaRPr lang="en-US" dirty="0"/>
          </a:p>
          <a:p>
            <a:pPr lvl="1"/>
            <a:endParaRPr lang="en-US" dirty="0"/>
          </a:p>
        </p:txBody>
      </p:sp>
      <p:sp>
        <p:nvSpPr>
          <p:cNvPr id="2" name="Title 1">
            <a:extLst>
              <a:ext uri="{FF2B5EF4-FFF2-40B4-BE49-F238E27FC236}">
                <a16:creationId xmlns:a16="http://schemas.microsoft.com/office/drawing/2014/main" id="{A42FEC52-3695-50CC-2540-F8315141CE1A}"/>
              </a:ext>
            </a:extLst>
          </p:cNvPr>
          <p:cNvSpPr>
            <a:spLocks noGrp="1"/>
          </p:cNvSpPr>
          <p:nvPr>
            <p:ph type="title"/>
          </p:nvPr>
        </p:nvSpPr>
        <p:spPr/>
        <p:txBody>
          <a:bodyPr/>
          <a:lstStyle/>
          <a:p>
            <a:r>
              <a:rPr lang="en-US" dirty="0"/>
              <a:t>Reinforcement Learning using Neural Networks</a:t>
            </a:r>
          </a:p>
        </p:txBody>
      </p:sp>
    </p:spTree>
    <p:extLst>
      <p:ext uri="{BB962C8B-B14F-4D97-AF65-F5344CB8AC3E}">
        <p14:creationId xmlns:p14="http://schemas.microsoft.com/office/powerpoint/2010/main" val="1575356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p:txBody>
          <a:bodyPr>
            <a:normAutofit/>
          </a:bodyPr>
          <a:lstStyle/>
          <a:p>
            <a:pPr marL="576072" lvl="2" indent="0">
              <a:buNone/>
            </a:pPr>
            <a:endParaRPr lang="en-US" dirty="0"/>
          </a:p>
          <a:p>
            <a:pPr lvl="2"/>
            <a:endParaRPr lang="ro-RO" dirty="0"/>
          </a:p>
          <a:p>
            <a:pPr lvl="1"/>
            <a:endParaRPr lang="en-US" dirty="0"/>
          </a:p>
          <a:p>
            <a:pPr lvl="1"/>
            <a:endParaRPr lang="en-US" dirty="0"/>
          </a:p>
          <a:p>
            <a:pPr lvl="1"/>
            <a:endParaRPr lang="en-US" dirty="0"/>
          </a:p>
        </p:txBody>
      </p:sp>
      <p:sp>
        <p:nvSpPr>
          <p:cNvPr id="4" name="Text Placeholder 3"/>
          <p:cNvSpPr>
            <a:spLocks noGrp="1"/>
          </p:cNvSpPr>
          <p:nvPr>
            <p:ph type="body" sz="half" idx="2"/>
          </p:nvPr>
        </p:nvSpPr>
        <p:spPr>
          <a:xfrm>
            <a:off x="1371182" y="1620956"/>
            <a:ext cx="3011128" cy="4551243"/>
          </a:xfrm>
        </p:spPr>
        <p:txBody>
          <a:bodyPr anchor="t" anchorCtr="0"/>
          <a:lstStyle/>
          <a:p>
            <a:r>
              <a:rPr lang="en-US" sz="1800" dirty="0"/>
              <a:t>The agent does the following steps:</a:t>
            </a:r>
          </a:p>
          <a:p>
            <a:pPr marL="342900" indent="-342900">
              <a:buFont typeface="Arial" panose="020B0604020202020204" pitchFamily="34" charset="0"/>
              <a:buChar char="•"/>
            </a:pPr>
            <a:r>
              <a:rPr lang="en-US" sz="1800" dirty="0"/>
              <a:t>Observes the environment</a:t>
            </a:r>
          </a:p>
          <a:p>
            <a:pPr marL="342900" indent="-342900">
              <a:buFont typeface="Arial" panose="020B0604020202020204" pitchFamily="34" charset="0"/>
              <a:buChar char="•"/>
            </a:pPr>
            <a:r>
              <a:rPr lang="en-US" sz="1800" dirty="0"/>
              <a:t>Takes an action</a:t>
            </a:r>
          </a:p>
          <a:p>
            <a:pPr marL="342900" indent="-342900">
              <a:buFont typeface="Arial" panose="020B0604020202020204" pitchFamily="34" charset="0"/>
              <a:buChar char="•"/>
            </a:pPr>
            <a:r>
              <a:rPr lang="en-US" sz="1800" dirty="0"/>
              <a:t>Receive reward</a:t>
            </a:r>
          </a:p>
          <a:p>
            <a:pPr marL="342900" indent="-342900">
              <a:buFont typeface="Arial" panose="020B0604020202020204" pitchFamily="34" charset="0"/>
              <a:buChar char="•"/>
            </a:pPr>
            <a:r>
              <a:rPr lang="en-US" sz="1800" dirty="0"/>
              <a:t>Learn</a:t>
            </a:r>
          </a:p>
          <a:p>
            <a:pPr marL="342900" indent="-342900">
              <a:buFont typeface="Arial" panose="020B0604020202020204" pitchFamily="34" charset="0"/>
              <a:buChar char="•"/>
            </a:pPr>
            <a:r>
              <a:rPr lang="en-US" sz="1800" dirty="0"/>
              <a:t>Repeat </a:t>
            </a:r>
          </a:p>
          <a:p>
            <a:pPr marL="342900" indent="-342900">
              <a:buAutoNum type="arabicPeriod"/>
            </a:pPr>
            <a:endParaRPr lang="en-US" dirty="0"/>
          </a:p>
        </p:txBody>
      </p:sp>
      <p:sp>
        <p:nvSpPr>
          <p:cNvPr id="2" name="Title 1"/>
          <p:cNvSpPr>
            <a:spLocks noGrp="1"/>
          </p:cNvSpPr>
          <p:nvPr>
            <p:ph type="title"/>
          </p:nvPr>
        </p:nvSpPr>
        <p:spPr/>
        <p:txBody>
          <a:bodyPr/>
          <a:lstStyle/>
          <a:p>
            <a:r>
              <a:rPr lang="en-US" dirty="0"/>
              <a:t>Basic Reinforcement Learning</a:t>
            </a:r>
          </a:p>
        </p:txBody>
      </p:sp>
      <p:sp>
        <p:nvSpPr>
          <p:cNvPr id="5" name="Oval 4"/>
          <p:cNvSpPr/>
          <p:nvPr/>
        </p:nvSpPr>
        <p:spPr>
          <a:xfrm>
            <a:off x="6470779" y="2000250"/>
            <a:ext cx="2332506" cy="914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World</a:t>
            </a:r>
          </a:p>
        </p:txBody>
      </p:sp>
      <p:pic>
        <p:nvPicPr>
          <p:cNvPr id="1026" name="Picture 2" descr="Imagini pentru robot si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5012" y="3924300"/>
            <a:ext cx="1104041" cy="193045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Elbow Connector 10"/>
          <p:cNvCxnSpPr>
            <a:stCxn id="5" idx="6"/>
            <a:endCxn id="1026" idx="3"/>
          </p:cNvCxnSpPr>
          <p:nvPr/>
        </p:nvCxnSpPr>
        <p:spPr>
          <a:xfrm flipH="1">
            <a:off x="8189053" y="2457450"/>
            <a:ext cx="614232" cy="2432079"/>
          </a:xfrm>
          <a:prstGeom prst="bentConnector3">
            <a:avLst>
              <a:gd name="adj1" fmla="val -190184"/>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1026" idx="1"/>
            <a:endCxn id="5" idx="2"/>
          </p:cNvCxnSpPr>
          <p:nvPr/>
        </p:nvCxnSpPr>
        <p:spPr>
          <a:xfrm rot="10800000">
            <a:off x="6470780" y="2457451"/>
            <a:ext cx="614233" cy="2432079"/>
          </a:xfrm>
          <a:prstGeom prst="bentConnector3">
            <a:avLst>
              <a:gd name="adj1" fmla="val 257404"/>
            </a:avLst>
          </a:prstGeom>
          <a:ln w="25400">
            <a:solidFill>
              <a:schemeClr val="accent6">
                <a:lumMod val="75000"/>
              </a:schemeClr>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rot="5400000">
            <a:off x="9276829" y="3446983"/>
            <a:ext cx="1749197" cy="341632"/>
          </a:xfrm>
          <a:prstGeom prst="rect">
            <a:avLst/>
          </a:prstGeom>
          <a:noFill/>
        </p:spPr>
        <p:txBody>
          <a:bodyPr wrap="none" rtlCol="0">
            <a:spAutoFit/>
          </a:bodyPr>
          <a:lstStyle/>
          <a:p>
            <a:pPr>
              <a:lnSpc>
                <a:spcPct val="90000"/>
              </a:lnSpc>
            </a:pPr>
            <a:r>
              <a:rPr lang="en-US" dirty="0"/>
              <a:t>Observe state</a:t>
            </a:r>
          </a:p>
        </p:txBody>
      </p:sp>
      <p:sp>
        <p:nvSpPr>
          <p:cNvPr id="20" name="TextBox 19"/>
          <p:cNvSpPr txBox="1"/>
          <p:nvPr/>
        </p:nvSpPr>
        <p:spPr>
          <a:xfrm rot="16200000">
            <a:off x="4601880" y="3446983"/>
            <a:ext cx="1492716" cy="341632"/>
          </a:xfrm>
          <a:prstGeom prst="rect">
            <a:avLst/>
          </a:prstGeom>
          <a:noFill/>
        </p:spPr>
        <p:txBody>
          <a:bodyPr wrap="none" rtlCol="0">
            <a:spAutoFit/>
          </a:bodyPr>
          <a:lstStyle/>
          <a:p>
            <a:pPr>
              <a:lnSpc>
                <a:spcPct val="90000"/>
              </a:lnSpc>
            </a:pPr>
            <a:r>
              <a:rPr lang="en-US" dirty="0">
                <a:solidFill>
                  <a:srgbClr val="FF0000"/>
                </a:solidFill>
              </a:rPr>
              <a:t>Take action</a:t>
            </a:r>
          </a:p>
        </p:txBody>
      </p:sp>
      <p:cxnSp>
        <p:nvCxnSpPr>
          <p:cNvPr id="22" name="Elbow Connector 21"/>
          <p:cNvCxnSpPr>
            <a:stCxn id="5" idx="2"/>
          </p:cNvCxnSpPr>
          <p:nvPr/>
        </p:nvCxnSpPr>
        <p:spPr>
          <a:xfrm rot="10800000" flipH="1" flipV="1">
            <a:off x="6470778" y="2457450"/>
            <a:ext cx="668637" cy="2190750"/>
          </a:xfrm>
          <a:prstGeom prst="bentConnector4">
            <a:avLst>
              <a:gd name="adj1" fmla="val -74337"/>
              <a:gd name="adj2" fmla="val 100642"/>
            </a:avLst>
          </a:prstGeom>
          <a:ln w="25400">
            <a:solidFill>
              <a:schemeClr val="bg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029" name="TextBox 1028"/>
          <p:cNvSpPr txBox="1"/>
          <p:nvPr/>
        </p:nvSpPr>
        <p:spPr>
          <a:xfrm rot="5400000">
            <a:off x="5148747" y="3446982"/>
            <a:ext cx="1960793" cy="341632"/>
          </a:xfrm>
          <a:prstGeom prst="rect">
            <a:avLst/>
          </a:prstGeom>
          <a:noFill/>
        </p:spPr>
        <p:txBody>
          <a:bodyPr wrap="none" rtlCol="0">
            <a:spAutoFit/>
          </a:bodyPr>
          <a:lstStyle/>
          <a:p>
            <a:pPr>
              <a:lnSpc>
                <a:spcPct val="90000"/>
              </a:lnSpc>
            </a:pPr>
            <a:r>
              <a:rPr lang="en-US" dirty="0">
                <a:solidFill>
                  <a:schemeClr val="bg1"/>
                </a:solidFill>
              </a:rPr>
              <a:t>Receive reward</a:t>
            </a:r>
          </a:p>
        </p:txBody>
      </p:sp>
      <p:sp>
        <p:nvSpPr>
          <p:cNvPr id="1030" name="TextBox 1029"/>
          <p:cNvSpPr txBox="1"/>
          <p:nvPr/>
        </p:nvSpPr>
        <p:spPr>
          <a:xfrm>
            <a:off x="1371181" y="4695141"/>
            <a:ext cx="2758116" cy="1477328"/>
          </a:xfrm>
          <a:prstGeom prst="rect">
            <a:avLst/>
          </a:prstGeom>
          <a:noFill/>
        </p:spPr>
        <p:txBody>
          <a:bodyPr wrap="square" rtlCol="0">
            <a:spAutoFit/>
          </a:bodyPr>
          <a:lstStyle/>
          <a:p>
            <a:pPr>
              <a:lnSpc>
                <a:spcPct val="90000"/>
              </a:lnSpc>
            </a:pPr>
            <a:r>
              <a:rPr lang="en-US" sz="2000" dirty="0">
                <a:solidFill>
                  <a:schemeClr val="bg1"/>
                </a:solidFill>
              </a:rPr>
              <a:t>The purpose is to find a policy that maximizes the total reward over the lifetime of the agent</a:t>
            </a:r>
          </a:p>
        </p:txBody>
      </p:sp>
    </p:spTree>
    <p:extLst>
      <p:ext uri="{BB962C8B-B14F-4D97-AF65-F5344CB8AC3E}">
        <p14:creationId xmlns:p14="http://schemas.microsoft.com/office/powerpoint/2010/main" val="411578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ED393-D8C4-5221-B5F7-451AA9CC46B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7FFD8561-E0F5-0ADA-06AD-3F771F85CDD0}"/>
                  </a:ext>
                </a:extLst>
              </p:cNvPr>
              <p:cNvSpPr>
                <a:spLocks noGrp="1"/>
              </p:cNvSpPr>
              <p:nvPr>
                <p:ph idx="1"/>
              </p:nvPr>
            </p:nvSpPr>
            <p:spPr>
              <a:xfrm>
                <a:off x="1674811" y="1905000"/>
                <a:ext cx="10058401" cy="4267200"/>
              </a:xfrm>
            </p:spPr>
            <p:txBody>
              <a:bodyPr>
                <a:normAutofit lnSpcReduction="10000"/>
              </a:bodyPr>
              <a:lstStyle/>
              <a:p>
                <a:pPr marL="73152" indent="0">
                  <a:buNone/>
                </a:pPr>
                <a:r>
                  <a:rPr lang="en-US" dirty="0"/>
                  <a:t>Some tips to make q-learning work better with neural networks:</a:t>
                </a:r>
              </a:p>
              <a:p>
                <a:pPr marL="73152" indent="0">
                  <a:buNone/>
                </a:pPr>
                <a:r>
                  <a:rPr lang="en-US" sz="2000" dirty="0">
                    <a:solidFill>
                      <a:schemeClr val="bg1"/>
                    </a:solidFill>
                  </a:rPr>
                  <a:t>1.Replay Buffer or experience replay:</a:t>
                </a:r>
              </a:p>
              <a:p>
                <a:pPr marL="416052" indent="-342900"/>
                <a:r>
                  <a:rPr lang="en-US" sz="2000" dirty="0">
                    <a:solidFill>
                      <a:schemeClr val="bg1"/>
                    </a:solidFill>
                  </a:rPr>
                  <a:t>Main idea:</a:t>
                </a:r>
              </a:p>
              <a:p>
                <a:pPr marL="918972" lvl="2" indent="-342900">
                  <a:buFont typeface="Arial" panose="020B0604020202020204" pitchFamily="34" charset="0"/>
                  <a:buChar char="•"/>
                </a:pPr>
                <a:r>
                  <a:rPr lang="en-US" dirty="0">
                    <a:solidFill>
                      <a:schemeClr val="bg1"/>
                    </a:solidFill>
                  </a:rPr>
                  <a:t>A replay buffer is a queue or a fixed-size circular memory that stores multiple tuples of data needed to train the neural network:</a:t>
                </a:r>
              </a:p>
              <a:p>
                <a:pPr marL="804672" lvl="3" indent="0">
                  <a:buNone/>
                </a:pPr>
                <a:r>
                  <a:rPr lang="en-US" sz="1800" dirty="0">
                    <a:solidFill>
                      <a:schemeClr val="bg1"/>
                    </a:solidFill>
                  </a:rPr>
                  <a:t>	(</a:t>
                </a:r>
                <a14:m>
                  <m:oMath xmlns:m="http://schemas.openxmlformats.org/officeDocument/2006/math">
                    <m:r>
                      <a:rPr lang="en-US" sz="1800" b="1" i="1" smtClean="0">
                        <a:solidFill>
                          <a:schemeClr val="bg1"/>
                        </a:solidFill>
                        <a:latin typeface="Cambria Math" panose="02040503050406030204" pitchFamily="18" charset="0"/>
                      </a:rPr>
                      <m:t>𝒔</m:t>
                    </m:r>
                    <m:r>
                      <a:rPr lang="en-US" sz="1800" b="1" i="1">
                        <a:solidFill>
                          <a:schemeClr val="bg1"/>
                        </a:solidFill>
                        <a:latin typeface="Cambria Math" panose="02040503050406030204" pitchFamily="18" charset="0"/>
                      </a:rPr>
                      <m:t>,</m:t>
                    </m:r>
                  </m:oMath>
                </a14:m>
                <a:r>
                  <a:rPr lang="en-US" sz="1800" b="1" dirty="0">
                    <a:solidFill>
                      <a:schemeClr val="bg1"/>
                    </a:solidFill>
                  </a:rPr>
                  <a:t> </a:t>
                </a:r>
                <a14:m>
                  <m:oMath xmlns:m="http://schemas.openxmlformats.org/officeDocument/2006/math">
                    <m:r>
                      <a:rPr lang="en-US" sz="1800" b="1" i="1">
                        <a:solidFill>
                          <a:schemeClr val="bg1"/>
                        </a:solidFill>
                        <a:latin typeface="Cambria Math" panose="02040503050406030204" pitchFamily="18" charset="0"/>
                      </a:rPr>
                      <m:t>𝒂</m:t>
                    </m:r>
                  </m:oMath>
                </a14:m>
                <a:r>
                  <a:rPr lang="en-US" sz="1800" dirty="0">
                    <a:solidFill>
                      <a:schemeClr val="bg1"/>
                    </a:solidFill>
                  </a:rPr>
                  <a:t>, </a:t>
                </a:r>
                <a14:m>
                  <m:oMath xmlns:m="http://schemas.openxmlformats.org/officeDocument/2006/math">
                    <m:r>
                      <a:rPr lang="en-US" sz="1800" b="1" i="1">
                        <a:solidFill>
                          <a:schemeClr val="bg1"/>
                        </a:solidFill>
                        <a:latin typeface="Cambria Math" panose="02040503050406030204" pitchFamily="18" charset="0"/>
                      </a:rPr>
                      <m:t>𝑹</m:t>
                    </m:r>
                    <m:d>
                      <m:dPr>
                        <m:ctrlPr>
                          <a:rPr lang="en-US" sz="1800" b="1" i="1">
                            <a:solidFill>
                              <a:schemeClr val="bg1"/>
                            </a:solidFill>
                            <a:latin typeface="Cambria Math" panose="02040503050406030204" pitchFamily="18" charset="0"/>
                          </a:rPr>
                        </m:ctrlPr>
                      </m:dPr>
                      <m:e>
                        <m:r>
                          <a:rPr lang="en-US" sz="1800" b="1" i="1">
                            <a:solidFill>
                              <a:schemeClr val="bg1"/>
                            </a:solidFill>
                            <a:latin typeface="Cambria Math" panose="02040503050406030204" pitchFamily="18" charset="0"/>
                          </a:rPr>
                          <m:t>𝒔</m:t>
                        </m:r>
                        <m:r>
                          <a:rPr lang="en-US" sz="1800" b="1" i="1">
                            <a:solidFill>
                              <a:schemeClr val="bg1"/>
                            </a:solidFill>
                            <a:latin typeface="Cambria Math" panose="02040503050406030204" pitchFamily="18" charset="0"/>
                          </a:rPr>
                          <m:t>,</m:t>
                        </m:r>
                        <m:r>
                          <a:rPr lang="en-US" sz="1800" b="1" i="1">
                            <a:solidFill>
                              <a:schemeClr val="bg1"/>
                            </a:solidFill>
                            <a:latin typeface="Cambria Math" panose="02040503050406030204" pitchFamily="18" charset="0"/>
                          </a:rPr>
                          <m:t>𝒂</m:t>
                        </m:r>
                        <m:r>
                          <a:rPr lang="en-US" sz="1800" b="1" i="1">
                            <a:solidFill>
                              <a:schemeClr val="bg1"/>
                            </a:solidFill>
                            <a:latin typeface="Cambria Math" panose="02040503050406030204" pitchFamily="18" charset="0"/>
                          </a:rPr>
                          <m:t>,</m:t>
                        </m:r>
                        <m:sSup>
                          <m:sSupPr>
                            <m:ctrlPr>
                              <a:rPr lang="en-US" sz="1800" b="1" i="1">
                                <a:solidFill>
                                  <a:schemeClr val="bg1"/>
                                </a:solidFill>
                                <a:latin typeface="Cambria Math" panose="02040503050406030204" pitchFamily="18" charset="0"/>
                              </a:rPr>
                            </m:ctrlPr>
                          </m:sSupPr>
                          <m:e>
                            <m:r>
                              <a:rPr lang="en-US" sz="1800" b="1" i="1">
                                <a:solidFill>
                                  <a:schemeClr val="bg1"/>
                                </a:solidFill>
                                <a:latin typeface="Cambria Math" panose="02040503050406030204" pitchFamily="18" charset="0"/>
                              </a:rPr>
                              <m:t>𝒔</m:t>
                            </m:r>
                          </m:e>
                          <m:sup>
                            <m:r>
                              <a:rPr lang="en-US" sz="1800" b="1" i="1">
                                <a:solidFill>
                                  <a:schemeClr val="bg1"/>
                                </a:solidFill>
                                <a:latin typeface="Cambria Math" panose="02040503050406030204" pitchFamily="18" charset="0"/>
                              </a:rPr>
                              <m:t>′</m:t>
                            </m:r>
                          </m:sup>
                        </m:sSup>
                      </m:e>
                    </m:d>
                    <m:r>
                      <a:rPr lang="en-US" sz="1800" b="0" i="0" smtClean="0">
                        <a:solidFill>
                          <a:schemeClr val="bg1"/>
                        </a:solidFill>
                        <a:latin typeface="Cambria Math" panose="02040503050406030204" pitchFamily="18" charset="0"/>
                      </a:rPr>
                      <m:t>,</m:t>
                    </m:r>
                    <m:sSup>
                      <m:sSupPr>
                        <m:ctrlPr>
                          <a:rPr lang="en-US" sz="1800" b="1" i="1">
                            <a:solidFill>
                              <a:schemeClr val="bg1"/>
                            </a:solidFill>
                            <a:latin typeface="Cambria Math" panose="02040503050406030204" pitchFamily="18" charset="0"/>
                          </a:rPr>
                        </m:ctrlPr>
                      </m:sSupPr>
                      <m:e>
                        <m:r>
                          <a:rPr lang="en-US" sz="1800" b="1" i="1">
                            <a:solidFill>
                              <a:schemeClr val="bg1"/>
                            </a:solidFill>
                            <a:latin typeface="Cambria Math" panose="02040503050406030204" pitchFamily="18" charset="0"/>
                          </a:rPr>
                          <m:t>𝒔</m:t>
                        </m:r>
                      </m:e>
                      <m:sup>
                        <m:r>
                          <a:rPr lang="en-US" sz="1800" b="1" i="1">
                            <a:solidFill>
                              <a:schemeClr val="bg1"/>
                            </a:solidFill>
                            <a:latin typeface="Cambria Math" panose="02040503050406030204" pitchFamily="18" charset="0"/>
                          </a:rPr>
                          <m:t>′</m:t>
                        </m:r>
                      </m:sup>
                    </m:sSup>
                    <m:r>
                      <m:rPr>
                        <m:nor/>
                      </m:rPr>
                      <a:rPr lang="en-US" sz="1800" b="0" i="0" smtClean="0">
                        <a:solidFill>
                          <a:schemeClr val="bg1"/>
                        </a:solidFill>
                        <a:latin typeface="Cambria Math" panose="02040503050406030204" pitchFamily="18" charset="0"/>
                      </a:rPr>
                      <m:t>)</m:t>
                    </m:r>
                  </m:oMath>
                </a14:m>
                <a:endParaRPr lang="en-US" sz="1800" dirty="0">
                  <a:solidFill>
                    <a:schemeClr val="bg1"/>
                  </a:solidFill>
                </a:endParaRPr>
              </a:p>
              <a:p>
                <a:pPr marL="804672" lvl="3" indent="0">
                  <a:buNone/>
                </a:pPr>
                <a:endParaRPr lang="en-US" sz="1800" dirty="0">
                  <a:solidFill>
                    <a:schemeClr val="bg1"/>
                  </a:solidFill>
                </a:endParaRPr>
              </a:p>
              <a:p>
                <a:pPr marL="861822" lvl="2" indent="-285750">
                  <a:buFont typeface="Arial" panose="020B0604020202020204" pitchFamily="34" charset="0"/>
                  <a:buChar char="•"/>
                </a:pPr>
                <a:r>
                  <a:rPr lang="en-US" dirty="0">
                    <a:solidFill>
                      <a:schemeClr val="bg1"/>
                    </a:solidFill>
                  </a:rPr>
                  <a:t>Each time the agent interacts with the environment this a tuple is computed and added to the replay buffer. If the replay buffer is full, the oldest element is removed</a:t>
                </a:r>
              </a:p>
              <a:p>
                <a:pPr marL="861822" lvl="2" indent="-285750">
                  <a:buFont typeface="Arial" panose="020B0604020202020204" pitchFamily="34" charset="0"/>
                  <a:buChar char="•"/>
                </a:pPr>
                <a:endParaRPr lang="en-US" dirty="0">
                  <a:solidFill>
                    <a:schemeClr val="bg1"/>
                  </a:solidFill>
                </a:endParaRPr>
              </a:p>
              <a:p>
                <a:pPr marL="861822" lvl="2" indent="-285750">
                  <a:buFont typeface="Arial" panose="020B0604020202020204" pitchFamily="34" charset="0"/>
                  <a:buChar char="•"/>
                </a:pPr>
                <a:r>
                  <a:rPr lang="en-US" dirty="0">
                    <a:solidFill>
                      <a:schemeClr val="bg1"/>
                    </a:solidFill>
                  </a:rPr>
                  <a:t>During training, instead of using the most recent transition, you sample a random batch</a:t>
                </a:r>
              </a:p>
            </p:txBody>
          </p:sp>
        </mc:Choice>
        <mc:Fallback xmlns="">
          <p:sp>
            <p:nvSpPr>
              <p:cNvPr id="9" name="Content Placeholder 8">
                <a:extLst>
                  <a:ext uri="{FF2B5EF4-FFF2-40B4-BE49-F238E27FC236}">
                    <a16:creationId xmlns:a16="http://schemas.microsoft.com/office/drawing/2014/main" id="{7FFD8561-E0F5-0ADA-06AD-3F771F85CDD0}"/>
                  </a:ext>
                </a:extLst>
              </p:cNvPr>
              <p:cNvSpPr>
                <a:spLocks noGrp="1" noRot="1" noChangeAspect="1" noMove="1" noResize="1" noEditPoints="1" noAdjustHandles="1" noChangeArrowheads="1" noChangeShapeType="1" noTextEdit="1"/>
              </p:cNvSpPr>
              <p:nvPr>
                <p:ph idx="1"/>
              </p:nvPr>
            </p:nvSpPr>
            <p:spPr>
              <a:xfrm>
                <a:off x="1674811" y="1905000"/>
                <a:ext cx="10058401" cy="4267200"/>
              </a:xfrm>
              <a:blipFill>
                <a:blip r:embed="rId2"/>
                <a:stretch>
                  <a:fillRect l="-252" t="-2671" r="-378"/>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5FCBE9D2-ECDD-64A3-F1F5-5089A0C7429E}"/>
              </a:ext>
            </a:extLst>
          </p:cNvPr>
          <p:cNvSpPr>
            <a:spLocks noGrp="1"/>
          </p:cNvSpPr>
          <p:nvPr>
            <p:ph type="title"/>
          </p:nvPr>
        </p:nvSpPr>
        <p:spPr/>
        <p:txBody>
          <a:bodyPr/>
          <a:lstStyle/>
          <a:p>
            <a:r>
              <a:rPr lang="en-US" dirty="0"/>
              <a:t>Reinforcement Learning using Neural Networks</a:t>
            </a:r>
          </a:p>
        </p:txBody>
      </p:sp>
    </p:spTree>
    <p:extLst>
      <p:ext uri="{BB962C8B-B14F-4D97-AF65-F5344CB8AC3E}">
        <p14:creationId xmlns:p14="http://schemas.microsoft.com/office/powerpoint/2010/main" val="3864793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03B9E-321A-197F-D38E-BC66E9734ADE}"/>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AE39940A-ADE7-7D99-EF90-CEA13BAC43CE}"/>
              </a:ext>
            </a:extLst>
          </p:cNvPr>
          <p:cNvSpPr>
            <a:spLocks noGrp="1"/>
          </p:cNvSpPr>
          <p:nvPr>
            <p:ph idx="1"/>
          </p:nvPr>
        </p:nvSpPr>
        <p:spPr>
          <a:xfrm>
            <a:off x="1674811" y="1905000"/>
            <a:ext cx="10058401" cy="4267200"/>
          </a:xfrm>
        </p:spPr>
        <p:txBody>
          <a:bodyPr>
            <a:normAutofit/>
          </a:bodyPr>
          <a:lstStyle/>
          <a:p>
            <a:pPr marL="73152" indent="0">
              <a:buNone/>
            </a:pPr>
            <a:r>
              <a:rPr lang="en-US" dirty="0"/>
              <a:t>Some tips to make q-learning work better with neural networks:</a:t>
            </a:r>
          </a:p>
          <a:p>
            <a:pPr marL="73152" indent="0">
              <a:buNone/>
            </a:pPr>
            <a:r>
              <a:rPr lang="en-US" sz="2000" dirty="0">
                <a:solidFill>
                  <a:schemeClr val="bg1"/>
                </a:solidFill>
              </a:rPr>
              <a:t>1.Replay Buffer or experience replay:</a:t>
            </a:r>
          </a:p>
          <a:p>
            <a:pPr marL="416052" indent="-342900"/>
            <a:r>
              <a:rPr lang="en-US" sz="2000" dirty="0">
                <a:solidFill>
                  <a:schemeClr val="bg1"/>
                </a:solidFill>
              </a:rPr>
              <a:t>Advantages	</a:t>
            </a:r>
          </a:p>
          <a:p>
            <a:pPr marL="918972" lvl="2" indent="-342900">
              <a:buFont typeface="Arial" panose="020B0604020202020204" pitchFamily="34" charset="0"/>
              <a:buChar char="•"/>
            </a:pPr>
            <a:r>
              <a:rPr lang="en-US" dirty="0">
                <a:solidFill>
                  <a:schemeClr val="bg1"/>
                </a:solidFill>
              </a:rPr>
              <a:t>Breaks correlations that are present in recent transitions</a:t>
            </a:r>
          </a:p>
          <a:p>
            <a:pPr marL="918972" lvl="2" indent="-342900">
              <a:buFont typeface="Arial" panose="020B0604020202020204" pitchFamily="34" charset="0"/>
              <a:buChar char="•"/>
            </a:pPr>
            <a:endParaRPr lang="en-US" dirty="0">
              <a:solidFill>
                <a:schemeClr val="bg1"/>
              </a:solidFill>
            </a:endParaRPr>
          </a:p>
          <a:p>
            <a:pPr marL="918972" lvl="2" indent="-342900">
              <a:buFont typeface="Arial" panose="020B0604020202020204" pitchFamily="34" charset="0"/>
              <a:buChar char="•"/>
            </a:pPr>
            <a:r>
              <a:rPr lang="en-US" dirty="0"/>
              <a:t>Each transition can be used multiple times</a:t>
            </a:r>
          </a:p>
          <a:p>
            <a:pPr marL="918972" lvl="2" indent="-342900">
              <a:buFont typeface="Arial" panose="020B0604020202020204" pitchFamily="34" charset="0"/>
              <a:buChar char="•"/>
            </a:pPr>
            <a:endParaRPr lang="en-US" dirty="0"/>
          </a:p>
          <a:p>
            <a:pPr marL="918972" lvl="2" indent="-342900">
              <a:buFont typeface="Arial" panose="020B0604020202020204" pitchFamily="34" charset="0"/>
              <a:buChar char="•"/>
            </a:pPr>
            <a:r>
              <a:rPr lang="en-US" dirty="0"/>
              <a:t>Data used in training might come from states that the current model won’t reach anymore since it has changed based on updates</a:t>
            </a:r>
          </a:p>
          <a:p>
            <a:pPr marL="918972" lvl="2" indent="-342900">
              <a:buFont typeface="Arial" panose="020B0604020202020204" pitchFamily="34" charset="0"/>
              <a:buChar char="•"/>
            </a:pPr>
            <a:endParaRPr lang="en-US" dirty="0"/>
          </a:p>
          <a:p>
            <a:pPr marL="918972" lvl="2" indent="-342900">
              <a:buFont typeface="Arial" panose="020B0604020202020204" pitchFamily="34" charset="0"/>
              <a:buChar char="•"/>
            </a:pPr>
            <a:endParaRPr lang="en-US" dirty="0"/>
          </a:p>
          <a:p>
            <a:pPr marL="918972" lvl="2" indent="-342900">
              <a:buFont typeface="Arial" panose="020B0604020202020204" pitchFamily="34" charset="0"/>
              <a:buChar char="•"/>
            </a:pPr>
            <a:r>
              <a:rPr lang="en-US" dirty="0"/>
              <a:t>(</a:t>
            </a:r>
            <a:r>
              <a:rPr lang="en-US" dirty="0" err="1"/>
              <a:t>obs</a:t>
            </a:r>
            <a:r>
              <a:rPr lang="en-US" dirty="0"/>
              <a:t>: one could prioritize tuples that have higher error). </a:t>
            </a:r>
          </a:p>
        </p:txBody>
      </p:sp>
      <p:sp>
        <p:nvSpPr>
          <p:cNvPr id="2" name="Title 1">
            <a:extLst>
              <a:ext uri="{FF2B5EF4-FFF2-40B4-BE49-F238E27FC236}">
                <a16:creationId xmlns:a16="http://schemas.microsoft.com/office/drawing/2014/main" id="{3DF6FB21-0492-2D71-E01A-2A9D16221FB7}"/>
              </a:ext>
            </a:extLst>
          </p:cNvPr>
          <p:cNvSpPr>
            <a:spLocks noGrp="1"/>
          </p:cNvSpPr>
          <p:nvPr>
            <p:ph type="title"/>
          </p:nvPr>
        </p:nvSpPr>
        <p:spPr/>
        <p:txBody>
          <a:bodyPr/>
          <a:lstStyle/>
          <a:p>
            <a:r>
              <a:rPr lang="en-US" dirty="0"/>
              <a:t>Reinforcement Learning using Neural Networks</a:t>
            </a:r>
          </a:p>
        </p:txBody>
      </p:sp>
    </p:spTree>
    <p:extLst>
      <p:ext uri="{BB962C8B-B14F-4D97-AF65-F5344CB8AC3E}">
        <p14:creationId xmlns:p14="http://schemas.microsoft.com/office/powerpoint/2010/main" val="232720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91BDB-EB53-AE47-EFF8-F4DA28E421ED}"/>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015FD7A7-2B1B-20B6-A0C0-0DA57709B8FD}"/>
              </a:ext>
            </a:extLst>
          </p:cNvPr>
          <p:cNvSpPr>
            <a:spLocks noGrp="1"/>
          </p:cNvSpPr>
          <p:nvPr>
            <p:ph idx="1"/>
          </p:nvPr>
        </p:nvSpPr>
        <p:spPr>
          <a:xfrm>
            <a:off x="1674811" y="1905000"/>
            <a:ext cx="10058401" cy="4267200"/>
          </a:xfrm>
        </p:spPr>
        <p:txBody>
          <a:bodyPr>
            <a:normAutofit/>
          </a:bodyPr>
          <a:lstStyle/>
          <a:p>
            <a:pPr marL="73152" indent="0">
              <a:buNone/>
            </a:pPr>
            <a:r>
              <a:rPr lang="en-US" dirty="0"/>
              <a:t>Some tips to make q-learning work better with neural networks:</a:t>
            </a:r>
          </a:p>
          <a:p>
            <a:pPr marL="73152" indent="0">
              <a:buNone/>
            </a:pPr>
            <a:r>
              <a:rPr lang="en-US" sz="2000" dirty="0"/>
              <a:t>2.Target Network:</a:t>
            </a:r>
          </a:p>
          <a:p>
            <a:pPr marL="358902" indent="-285750"/>
            <a:r>
              <a:rPr lang="en-US" sz="1800" dirty="0"/>
              <a:t> </a:t>
            </a:r>
            <a:r>
              <a:rPr lang="en-US" sz="2000" dirty="0"/>
              <a:t>Why?:</a:t>
            </a:r>
          </a:p>
          <a:p>
            <a:pPr marL="918972" lvl="2" indent="-342900">
              <a:buFont typeface="Arial" panose="020B0604020202020204" pitchFamily="34" charset="0"/>
              <a:buChar char="•"/>
            </a:pPr>
            <a:r>
              <a:rPr lang="en-US" dirty="0"/>
              <a:t>If the same network is used both to compute the prediction and to update itself, then each update changes the target as well. (chasing a moving target)</a:t>
            </a:r>
          </a:p>
          <a:p>
            <a:pPr marL="918972" lvl="2" indent="-342900">
              <a:buFont typeface="Arial" panose="020B0604020202020204" pitchFamily="34" charset="0"/>
              <a:buChar char="•"/>
            </a:pPr>
            <a:endParaRPr lang="en-US" dirty="0"/>
          </a:p>
          <a:p>
            <a:pPr marL="918972" lvl="2" indent="-342900">
              <a:buFont typeface="Arial" panose="020B0604020202020204" pitchFamily="34" charset="0"/>
              <a:buChar char="•"/>
            </a:pPr>
            <a:r>
              <a:rPr lang="en-US" dirty="0"/>
              <a:t>Errors get amplified when using the same network for target and prediction. </a:t>
            </a:r>
          </a:p>
          <a:p>
            <a:pPr marL="1033272" lvl="4" indent="0">
              <a:buNone/>
            </a:pPr>
            <a:r>
              <a:rPr lang="en-US" dirty="0"/>
              <a:t>Ex: Estimate a greater Q’(</a:t>
            </a:r>
            <a:r>
              <a:rPr lang="en-US" dirty="0" err="1"/>
              <a:t>s,a</a:t>
            </a:r>
            <a:r>
              <a:rPr lang="en-US" dirty="0"/>
              <a:t>), then we update the weights which in turn estimates an even greater value for. Q’(</a:t>
            </a:r>
            <a:r>
              <a:rPr lang="en-US" dirty="0" err="1"/>
              <a:t>s,a</a:t>
            </a:r>
            <a:r>
              <a:rPr lang="en-US" dirty="0"/>
              <a:t>)</a:t>
            </a:r>
          </a:p>
          <a:p>
            <a:pPr marL="918972" lvl="2" indent="-342900">
              <a:buFont typeface="Arial" panose="020B0604020202020204" pitchFamily="34" charset="0"/>
              <a:buChar char="•"/>
            </a:pPr>
            <a:endParaRPr lang="en-US" dirty="0"/>
          </a:p>
          <a:p>
            <a:pPr marL="861822" lvl="2" indent="-285750">
              <a:buFont typeface="Arial" panose="020B0604020202020204" pitchFamily="34" charset="0"/>
              <a:buChar char="•"/>
            </a:pPr>
            <a:r>
              <a:rPr lang="en-US" dirty="0"/>
              <a:t>This causes oscillations and divergence. This leads to slow or no convergence. 	</a:t>
            </a:r>
          </a:p>
          <a:p>
            <a:pPr marL="576072" lvl="2" indent="0">
              <a:buNone/>
            </a:pPr>
            <a:endParaRPr lang="en-US" dirty="0"/>
          </a:p>
          <a:p>
            <a:pPr marL="804672" lvl="3" indent="0">
              <a:buNone/>
            </a:pPr>
            <a:endParaRPr lang="en-US" dirty="0"/>
          </a:p>
          <a:p>
            <a:pPr marL="804672" lvl="3" indent="0">
              <a:buNone/>
            </a:pPr>
            <a:endParaRPr lang="en-US" dirty="0"/>
          </a:p>
          <a:p>
            <a:pPr marL="1090422" lvl="3" indent="-285750"/>
            <a:endParaRPr lang="en-US" sz="1600" dirty="0"/>
          </a:p>
          <a:p>
            <a:pPr marL="1090422" lvl="3" indent="-285750"/>
            <a:endParaRPr lang="en-US" dirty="0"/>
          </a:p>
          <a:p>
            <a:pPr marL="1090422" lvl="3" indent="-285750"/>
            <a:endParaRPr lang="en-US" dirty="0"/>
          </a:p>
          <a:p>
            <a:pPr marL="576072" lvl="2" indent="0">
              <a:buNone/>
            </a:pPr>
            <a:endParaRPr lang="en-US" dirty="0"/>
          </a:p>
          <a:p>
            <a:pPr marL="804672" lvl="3" indent="0">
              <a:buNone/>
            </a:pPr>
            <a:endParaRPr lang="en-US" dirty="0"/>
          </a:p>
          <a:p>
            <a:pPr lvl="2"/>
            <a:endParaRPr lang="ro-RO" dirty="0"/>
          </a:p>
          <a:p>
            <a:pPr lvl="1"/>
            <a:endParaRPr lang="en-US" dirty="0"/>
          </a:p>
          <a:p>
            <a:pPr lvl="8"/>
            <a:endParaRPr lang="en-US" dirty="0"/>
          </a:p>
          <a:p>
            <a:pPr lvl="1"/>
            <a:endParaRPr lang="en-US" dirty="0"/>
          </a:p>
        </p:txBody>
      </p:sp>
      <p:sp>
        <p:nvSpPr>
          <p:cNvPr id="2" name="Title 1">
            <a:extLst>
              <a:ext uri="{FF2B5EF4-FFF2-40B4-BE49-F238E27FC236}">
                <a16:creationId xmlns:a16="http://schemas.microsoft.com/office/drawing/2014/main" id="{A5F172FB-F1FC-4C99-20E8-6D3D4DF14C94}"/>
              </a:ext>
            </a:extLst>
          </p:cNvPr>
          <p:cNvSpPr>
            <a:spLocks noGrp="1"/>
          </p:cNvSpPr>
          <p:nvPr>
            <p:ph type="title"/>
          </p:nvPr>
        </p:nvSpPr>
        <p:spPr/>
        <p:txBody>
          <a:bodyPr/>
          <a:lstStyle/>
          <a:p>
            <a:r>
              <a:rPr lang="en-US" dirty="0"/>
              <a:t>Reinforcement Learning using Neural Networks</a:t>
            </a:r>
          </a:p>
        </p:txBody>
      </p:sp>
    </p:spTree>
    <p:extLst>
      <p:ext uri="{BB962C8B-B14F-4D97-AF65-F5344CB8AC3E}">
        <p14:creationId xmlns:p14="http://schemas.microsoft.com/office/powerpoint/2010/main" val="384627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32BC22-59FA-BBCD-7671-83DABBB0D87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B97DB0E2-72D2-3379-5A1A-4603E64140AD}"/>
                  </a:ext>
                </a:extLst>
              </p:cNvPr>
              <p:cNvSpPr>
                <a:spLocks noGrp="1"/>
              </p:cNvSpPr>
              <p:nvPr>
                <p:ph idx="1"/>
              </p:nvPr>
            </p:nvSpPr>
            <p:spPr>
              <a:xfrm>
                <a:off x="1674811" y="1905000"/>
                <a:ext cx="10058401" cy="4267200"/>
              </a:xfrm>
            </p:spPr>
            <p:txBody>
              <a:bodyPr vertOverflow="overflow" horzOverflow="overflow">
                <a:normAutofit lnSpcReduction="10000"/>
              </a:bodyPr>
              <a:lstStyle/>
              <a:p>
                <a:pPr marL="73152" indent="0">
                  <a:buNone/>
                </a:pPr>
                <a:r>
                  <a:rPr lang="en-US" dirty="0"/>
                  <a:t>Some tips to make q-learning work better with neural networks:</a:t>
                </a:r>
              </a:p>
              <a:p>
                <a:pPr marL="73152" indent="0">
                  <a:buNone/>
                </a:pPr>
                <a:r>
                  <a:rPr lang="en-US" sz="2000" dirty="0"/>
                  <a:t>2</a:t>
                </a:r>
                <a:r>
                  <a:rPr lang="en-US" sz="2000" dirty="0">
                    <a:solidFill>
                      <a:schemeClr val="bg1"/>
                    </a:solidFill>
                  </a:rPr>
                  <a:t>.Target Network:</a:t>
                </a:r>
              </a:p>
              <a:p>
                <a:pPr marL="416052" indent="-342900"/>
                <a:r>
                  <a:rPr lang="en-US" sz="2000" dirty="0">
                    <a:solidFill>
                      <a:schemeClr val="bg1"/>
                    </a:solidFill>
                  </a:rPr>
                  <a:t>Main idea:</a:t>
                </a:r>
              </a:p>
              <a:p>
                <a:pPr marL="918972" lvl="2" indent="-342900">
                  <a:buFont typeface="Arial" panose="020B0604020202020204" pitchFamily="34" charset="0"/>
                  <a:buChar char="•"/>
                </a:pPr>
                <a:r>
                  <a:rPr lang="en-US" dirty="0">
                    <a:solidFill>
                      <a:schemeClr val="bg1"/>
                    </a:solidFill>
                  </a:rPr>
                  <a:t>You have a separate copy of the Q-network that is </a:t>
                </a:r>
                <a:r>
                  <a:rPr lang="en-US" b="1" dirty="0">
                    <a:solidFill>
                      <a:schemeClr val="bg1"/>
                    </a:solidFill>
                  </a:rPr>
                  <a:t>updated periodically or slowly</a:t>
                </a:r>
                <a:r>
                  <a:rPr lang="en-US" dirty="0">
                    <a:solidFill>
                      <a:schemeClr val="bg1"/>
                    </a:solidFill>
                  </a:rPr>
                  <a:t> and is used </a:t>
                </a:r>
                <a:r>
                  <a:rPr lang="en-US" b="1" dirty="0">
                    <a:solidFill>
                      <a:schemeClr val="bg1"/>
                    </a:solidFill>
                  </a:rPr>
                  <a:t>only to compute the target values </a:t>
                </a:r>
                <a:r>
                  <a:rPr lang="en-US" dirty="0">
                    <a:solidFill>
                      <a:schemeClr val="bg1"/>
                    </a:solidFill>
                  </a:rPr>
                  <a:t>in the Q-learning update</a:t>
                </a:r>
                <a:endParaRPr lang="en-US" sz="1800" dirty="0">
                  <a:solidFill>
                    <a:schemeClr val="bg1"/>
                  </a:solidFill>
                </a:endParaRPr>
              </a:p>
              <a:p>
                <a:pPr marL="804672" lvl="3" indent="0">
                  <a:buNone/>
                </a:pPr>
                <a:endParaRPr lang="en-US" sz="1800" dirty="0">
                  <a:solidFill>
                    <a:schemeClr val="bg1"/>
                  </a:solidFill>
                </a:endParaRPr>
              </a:p>
              <a:p>
                <a:pPr marL="861822" lvl="2" indent="-285750">
                  <a:buFont typeface="Arial" panose="020B0604020202020204" pitchFamily="34" charset="0"/>
                  <a:buChar char="•"/>
                </a:pPr>
                <a:r>
                  <a:rPr lang="en-US" dirty="0">
                    <a:solidFill>
                      <a:schemeClr val="bg1"/>
                    </a:solidFill>
                  </a:rPr>
                  <a:t>This target network can be updated on every thousand transitions (ex.5000), or the weights can be slowly updated based on the main network</a:t>
                </a:r>
              </a:p>
              <a:p>
                <a:pPr marL="576072" lvl="2" indent="0">
                  <a:buNone/>
                </a:pPr>
                <a:endParaRPr lang="en-US" dirty="0"/>
              </a:p>
              <a:p>
                <a:pPr marL="576072" lvl="2" indent="0">
                  <a:buNone/>
                </a:pPr>
                <a:r>
                  <a:rPr lang="en-US" b="0" dirty="0">
                    <a:solidFill>
                      <a:schemeClr val="bg1"/>
                    </a:solidFill>
                  </a:rPr>
                  <a:t>	</a:t>
                </a:r>
                <a14:m>
                  <m:oMath xmlns:m="http://schemas.openxmlformats.org/officeDocument/2006/math">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𝑤</m:t>
                        </m:r>
                      </m:e>
                      <m:sup>
                        <m:r>
                          <a:rPr lang="en-US" b="0" i="1" smtClean="0">
                            <a:solidFill>
                              <a:schemeClr val="bg1"/>
                            </a:solidFill>
                            <a:latin typeface="Cambria Math" panose="02040503050406030204" pitchFamily="18" charset="0"/>
                          </a:rPr>
                          <m:t>−</m:t>
                        </m:r>
                      </m:sup>
                    </m:sSup>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𝜏</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𝑤</m:t>
                    </m:r>
                    <m:r>
                      <a:rPr lang="en-US" b="0" i="1" smtClean="0">
                        <a:solidFill>
                          <a:schemeClr val="bg1"/>
                        </a:solidFill>
                        <a:latin typeface="Cambria Math" panose="02040503050406030204" pitchFamily="18" charset="0"/>
                      </a:rPr>
                      <m:t>+</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𝜏</m:t>
                        </m:r>
                      </m:e>
                    </m:d>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𝑤</m:t>
                        </m:r>
                      </m:e>
                      <m:sup>
                        <m:r>
                          <a:rPr lang="en-US" b="0" i="1" smtClean="0">
                            <a:solidFill>
                              <a:schemeClr val="bg1"/>
                            </a:solidFill>
                            <a:latin typeface="Cambria Math" panose="02040503050406030204" pitchFamily="18" charset="0"/>
                          </a:rPr>
                          <m:t>−</m:t>
                        </m:r>
                      </m:sup>
                    </m:sSup>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𝑤h𝑒𝑟𝑒</m:t>
                    </m:r>
                  </m:oMath>
                </a14:m>
                <a:r>
                  <a:rPr lang="en-US" dirty="0">
                    <a:solidFill>
                      <a:schemeClr val="bg1"/>
                    </a:solidFill>
                  </a:rPr>
                  <a:t>	</a:t>
                </a:r>
              </a:p>
              <a:p>
                <a:pPr marL="804672" lvl="3" indent="0">
                  <a:buNone/>
                </a:pPr>
                <a:r>
                  <a:rPr lang="en-US" dirty="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𝑤𝑒𝑖𝑔h𝑡𝑠</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𝑡𝑎𝑟𝑔𝑒𝑡</m:t>
                    </m:r>
                    <m:r>
                      <a:rPr lang="en-US" b="0" i="1" smtClean="0">
                        <a:latin typeface="Cambria Math" panose="02040503050406030204" pitchFamily="18" charset="0"/>
                      </a:rPr>
                      <m:t> </m:t>
                    </m:r>
                    <m:r>
                      <a:rPr lang="en-US" b="0" i="1" smtClean="0">
                        <a:latin typeface="Cambria Math" panose="02040503050406030204" pitchFamily="18" charset="0"/>
                      </a:rPr>
                      <m:t>𝑛𝑒𝑡𝑤𝑜𝑟𝑘</m:t>
                    </m:r>
                  </m:oMath>
                </a14:m>
                <a:endParaRPr lang="en-US" b="0" dirty="0"/>
              </a:p>
              <a:p>
                <a:pPr marL="804672" lvl="3" indent="0">
                  <a:buNone/>
                </a:pPr>
                <a:r>
                  <a:rPr lang="en-US" b="0" dirty="0"/>
                  <a:t>			</a:t>
                </a:r>
                <a14:m>
                  <m:oMath xmlns:m="http://schemas.openxmlformats.org/officeDocument/2006/math">
                    <m:r>
                      <a:rPr lang="en-US" b="0" i="1" smtClean="0">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𝑤𝑒𝑖𝑔h𝑡𝑠</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𝑡h𝑒</m:t>
                    </m:r>
                    <m:r>
                      <a:rPr lang="en-US" i="1">
                        <a:latin typeface="Cambria Math" panose="02040503050406030204" pitchFamily="18" charset="0"/>
                      </a:rPr>
                      <m:t> </m:t>
                    </m:r>
                    <m:r>
                      <a:rPr lang="en-US" b="0" i="1" smtClean="0">
                        <a:latin typeface="Cambria Math" panose="02040503050406030204" pitchFamily="18" charset="0"/>
                      </a:rPr>
                      <m:t>𝑚𝑎𝑖𝑛</m:t>
                    </m:r>
                    <m:r>
                      <a:rPr lang="en-US" b="0" i="1" smtClean="0">
                        <a:latin typeface="Cambria Math" panose="02040503050406030204" pitchFamily="18" charset="0"/>
                      </a:rPr>
                      <m:t> </m:t>
                    </m:r>
                    <m:r>
                      <a:rPr lang="en-US" b="0" i="1" smtClean="0">
                        <a:latin typeface="Cambria Math" panose="02040503050406030204" pitchFamily="18" charset="0"/>
                      </a:rPr>
                      <m:t>𝑞</m:t>
                    </m:r>
                    <m:r>
                      <a:rPr lang="en-US" b="0" i="1" smtClean="0">
                        <a:latin typeface="Cambria Math" panose="02040503050406030204" pitchFamily="18" charset="0"/>
                      </a:rPr>
                      <m:t> </m:t>
                    </m:r>
                    <m:r>
                      <a:rPr lang="en-US" i="1">
                        <a:latin typeface="Cambria Math" panose="02040503050406030204" pitchFamily="18" charset="0"/>
                      </a:rPr>
                      <m:t>𝑛𝑒𝑡𝑤𝑜𝑟𝑘</m:t>
                    </m:r>
                  </m:oMath>
                </a14:m>
                <a:endParaRPr lang="en-US" i="1" dirty="0">
                  <a:latin typeface="Cambria Math" panose="02040503050406030204" pitchFamily="18" charset="0"/>
                </a:endParaRPr>
              </a:p>
              <a:p>
                <a:pPr marL="804672" lvl="3" indent="0">
                  <a:buNone/>
                </a:pPr>
                <a:r>
                  <a:rPr lang="en-US" b="0" dirty="0"/>
                  <a:t>			</a:t>
                </a:r>
                <a14:m>
                  <m:oMath xmlns:m="http://schemas.openxmlformats.org/officeDocument/2006/math">
                    <m:r>
                      <a:rPr lang="en-US" b="0" i="1" smtClean="0">
                        <a:latin typeface="Cambria Math" panose="02040503050406030204" pitchFamily="18" charset="0"/>
                      </a:rPr>
                      <m:t>𝜏</m:t>
                    </m:r>
                    <m:r>
                      <a:rPr lang="en-US" i="1">
                        <a:latin typeface="Cambria Math" panose="02040503050406030204" pitchFamily="18" charset="0"/>
                      </a:rPr>
                      <m:t>=</m:t>
                    </m:r>
                    <m:r>
                      <a:rPr lang="en-US" b="0" i="1" smtClean="0">
                        <a:latin typeface="Cambria Math" panose="02040503050406030204" pitchFamily="18" charset="0"/>
                      </a:rPr>
                      <m:t>𝑠𝑝𝑒𝑒𝑑</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𝑢𝑝𝑑𝑎𝑡𝑒</m:t>
                    </m:r>
                    <m:r>
                      <a:rPr lang="en-US" b="0" i="1" smtClean="0">
                        <a:latin typeface="Cambria Math" panose="02040503050406030204" pitchFamily="18" charset="0"/>
                      </a:rPr>
                      <m:t>, </m:t>
                    </m:r>
                    <m:r>
                      <a:rPr lang="en-US" b="0" i="1" smtClean="0">
                        <a:latin typeface="Cambria Math" panose="02040503050406030204" pitchFamily="18" charset="0"/>
                      </a:rPr>
                      <m:t>𝑢𝑠𝑢𝑎𝑙𝑙𝑦</m:t>
                    </m:r>
                    <m:r>
                      <a:rPr lang="en-US" b="0" i="1" smtClean="0">
                        <a:latin typeface="Cambria Math" panose="02040503050406030204" pitchFamily="18" charset="0"/>
                      </a:rPr>
                      <m:t> 0.001</m:t>
                    </m:r>
                  </m:oMath>
                </a14:m>
                <a:endParaRPr lang="en-US" b="0" dirty="0"/>
              </a:p>
              <a:p>
                <a:pPr marL="804672" lvl="3" indent="0">
                  <a:buNone/>
                </a:pPr>
                <a:endParaRPr lang="en-US" b="0" dirty="0"/>
              </a:p>
              <a:p>
                <a:pPr marL="1090422" lvl="3" indent="-285750">
                  <a:buFont typeface="Arial" panose="020B0604020202020204" pitchFamily="34" charset="0"/>
                  <a:buChar char="•"/>
                </a:pPr>
                <a:endParaRPr lang="en-US" dirty="0">
                  <a:solidFill>
                    <a:schemeClr val="bg1"/>
                  </a:solidFill>
                </a:endParaRPr>
              </a:p>
            </p:txBody>
          </p:sp>
        </mc:Choice>
        <mc:Fallback xmlns="">
          <p:sp>
            <p:nvSpPr>
              <p:cNvPr id="9" name="Content Placeholder 8">
                <a:extLst>
                  <a:ext uri="{FF2B5EF4-FFF2-40B4-BE49-F238E27FC236}">
                    <a16:creationId xmlns:a16="http://schemas.microsoft.com/office/drawing/2014/main" id="{B97DB0E2-72D2-3379-5A1A-4603E64140AD}"/>
                  </a:ext>
                </a:extLst>
              </p:cNvPr>
              <p:cNvSpPr>
                <a:spLocks noGrp="1" noRot="1" noChangeAspect="1" noMove="1" noResize="1" noEditPoints="1" noAdjustHandles="1" noChangeArrowheads="1" noChangeShapeType="1" noTextEdit="1"/>
              </p:cNvSpPr>
              <p:nvPr>
                <p:ph idx="1"/>
              </p:nvPr>
            </p:nvSpPr>
            <p:spPr>
              <a:xfrm>
                <a:off x="1674811" y="1905000"/>
                <a:ext cx="10058401" cy="4267200"/>
              </a:xfrm>
              <a:blipFill>
                <a:blip r:embed="rId2"/>
                <a:stretch>
                  <a:fillRect l="-252" t="-2671"/>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60A09D74-E682-03FE-1C88-C61B06F67442}"/>
              </a:ext>
            </a:extLst>
          </p:cNvPr>
          <p:cNvSpPr>
            <a:spLocks noGrp="1"/>
          </p:cNvSpPr>
          <p:nvPr>
            <p:ph type="title"/>
          </p:nvPr>
        </p:nvSpPr>
        <p:spPr/>
        <p:txBody>
          <a:bodyPr/>
          <a:lstStyle/>
          <a:p>
            <a:r>
              <a:rPr lang="en-US" dirty="0"/>
              <a:t>Reinforcement Learning using Neural Networks</a:t>
            </a:r>
          </a:p>
        </p:txBody>
      </p:sp>
    </p:spTree>
    <p:extLst>
      <p:ext uri="{BB962C8B-B14F-4D97-AF65-F5344CB8AC3E}">
        <p14:creationId xmlns:p14="http://schemas.microsoft.com/office/powerpoint/2010/main" val="272043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7AB21-0B95-7DAA-50A8-0D17226552B2}"/>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80D51B51-602B-550E-8F6A-7A5C92D683D0}"/>
              </a:ext>
            </a:extLst>
          </p:cNvPr>
          <p:cNvSpPr>
            <a:spLocks noGrp="1"/>
          </p:cNvSpPr>
          <p:nvPr>
            <p:ph idx="1"/>
          </p:nvPr>
        </p:nvSpPr>
        <p:spPr>
          <a:xfrm>
            <a:off x="1674811" y="1905000"/>
            <a:ext cx="10058401" cy="4267200"/>
          </a:xfrm>
        </p:spPr>
        <p:txBody>
          <a:bodyPr vertOverflow="overflow" horzOverflow="overflow">
            <a:normAutofit/>
          </a:bodyPr>
          <a:lstStyle/>
          <a:p>
            <a:pPr marL="73152" indent="0">
              <a:buNone/>
            </a:pPr>
            <a:r>
              <a:rPr lang="en-US" dirty="0"/>
              <a:t>Some tips to make q-learning work better with neural networks:</a:t>
            </a:r>
          </a:p>
          <a:p>
            <a:pPr marL="73152" indent="0">
              <a:buNone/>
            </a:pPr>
            <a:r>
              <a:rPr lang="en-US" sz="2000" dirty="0"/>
              <a:t>2</a:t>
            </a:r>
            <a:r>
              <a:rPr lang="en-US" sz="2000" dirty="0">
                <a:solidFill>
                  <a:schemeClr val="bg1"/>
                </a:solidFill>
              </a:rPr>
              <a:t>.Target Network:</a:t>
            </a:r>
          </a:p>
          <a:p>
            <a:pPr marL="416052" indent="-342900"/>
            <a:r>
              <a:rPr lang="en-US" sz="2000" dirty="0">
                <a:solidFill>
                  <a:schemeClr val="bg1"/>
                </a:solidFill>
              </a:rPr>
              <a:t>Advantages:</a:t>
            </a:r>
          </a:p>
          <a:p>
            <a:pPr marL="918972" lvl="2" indent="-342900">
              <a:buFont typeface="Arial" panose="020B0604020202020204" pitchFamily="34" charset="0"/>
              <a:buChar char="•"/>
            </a:pPr>
            <a:r>
              <a:rPr lang="en-US" sz="1800" dirty="0"/>
              <a:t>Training becomes more stable</a:t>
            </a:r>
          </a:p>
          <a:p>
            <a:pPr marL="918972" lvl="2" indent="-342900">
              <a:buFont typeface="Arial" panose="020B0604020202020204" pitchFamily="34" charset="0"/>
              <a:buChar char="•"/>
            </a:pPr>
            <a:endParaRPr lang="en-US" dirty="0"/>
          </a:p>
          <a:p>
            <a:pPr marL="918972" lvl="2" indent="-342900">
              <a:buFont typeface="Arial" panose="020B0604020202020204" pitchFamily="34" charset="0"/>
              <a:buChar char="•"/>
            </a:pPr>
            <a:r>
              <a:rPr lang="en-US" dirty="0"/>
              <a:t>Training is similar to supervised learning where targets are fixed</a:t>
            </a:r>
          </a:p>
          <a:p>
            <a:pPr marL="918972" lvl="2" indent="-342900">
              <a:buFont typeface="Arial" panose="020B0604020202020204" pitchFamily="34" charset="0"/>
              <a:buChar char="•"/>
            </a:pPr>
            <a:endParaRPr lang="en-US" sz="1800" dirty="0">
              <a:solidFill>
                <a:schemeClr val="bg1"/>
              </a:solidFill>
            </a:endParaRPr>
          </a:p>
          <a:p>
            <a:pPr marL="918972" lvl="2" indent="-342900">
              <a:buFont typeface="Arial" panose="020B0604020202020204" pitchFamily="34" charset="0"/>
              <a:buChar char="•"/>
            </a:pPr>
            <a:r>
              <a:rPr lang="en-US" sz="1800" dirty="0">
                <a:solidFill>
                  <a:schemeClr val="bg1"/>
                </a:solidFill>
              </a:rPr>
              <a:t>Fits good with replay buffer. Without target network, tuples saved in replay buffer become inconsistent (you will get to a different s’ state or get a different reward)</a:t>
            </a:r>
          </a:p>
          <a:p>
            <a:pPr marL="576072" lvl="2" indent="0">
              <a:buNone/>
            </a:pPr>
            <a:endParaRPr lang="en-US" sz="1800" dirty="0">
              <a:solidFill>
                <a:schemeClr val="bg1"/>
              </a:solidFill>
            </a:endParaRPr>
          </a:p>
          <a:p>
            <a:pPr marL="804672" lvl="3" indent="0">
              <a:buNone/>
            </a:pPr>
            <a:endParaRPr lang="en-US" b="0" dirty="0"/>
          </a:p>
          <a:p>
            <a:pPr marL="1090422" lvl="3" indent="-285750">
              <a:buFont typeface="Arial" panose="020B0604020202020204" pitchFamily="34" charset="0"/>
              <a:buChar char="•"/>
            </a:pPr>
            <a:endParaRPr lang="en-US" dirty="0">
              <a:solidFill>
                <a:schemeClr val="bg1"/>
              </a:solidFill>
            </a:endParaRPr>
          </a:p>
        </p:txBody>
      </p:sp>
      <p:sp>
        <p:nvSpPr>
          <p:cNvPr id="2" name="Title 1">
            <a:extLst>
              <a:ext uri="{FF2B5EF4-FFF2-40B4-BE49-F238E27FC236}">
                <a16:creationId xmlns:a16="http://schemas.microsoft.com/office/drawing/2014/main" id="{AE097A9D-A410-4F21-DD3B-E47DF9E491E8}"/>
              </a:ext>
            </a:extLst>
          </p:cNvPr>
          <p:cNvSpPr>
            <a:spLocks noGrp="1"/>
          </p:cNvSpPr>
          <p:nvPr>
            <p:ph type="title"/>
          </p:nvPr>
        </p:nvSpPr>
        <p:spPr/>
        <p:txBody>
          <a:bodyPr/>
          <a:lstStyle/>
          <a:p>
            <a:r>
              <a:rPr lang="en-US" dirty="0"/>
              <a:t>Reinforcement Learning using Neural Networks</a:t>
            </a:r>
          </a:p>
        </p:txBody>
      </p:sp>
    </p:spTree>
    <p:extLst>
      <p:ext uri="{BB962C8B-B14F-4D97-AF65-F5344CB8AC3E}">
        <p14:creationId xmlns:p14="http://schemas.microsoft.com/office/powerpoint/2010/main" val="400719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B23FB-78E9-281A-6867-9235B572140E}"/>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F507C175-6C8C-98D6-EBC1-4FF75DA04FF3}"/>
              </a:ext>
            </a:extLst>
          </p:cNvPr>
          <p:cNvSpPr>
            <a:spLocks noGrp="1"/>
          </p:cNvSpPr>
          <p:nvPr>
            <p:ph idx="1"/>
          </p:nvPr>
        </p:nvSpPr>
        <p:spPr>
          <a:xfrm>
            <a:off x="1674811" y="1905000"/>
            <a:ext cx="10058401" cy="4267200"/>
          </a:xfrm>
        </p:spPr>
        <p:txBody>
          <a:bodyPr>
            <a:normAutofit/>
          </a:bodyPr>
          <a:lstStyle/>
          <a:p>
            <a:pPr marL="73152" indent="0">
              <a:buNone/>
            </a:pPr>
            <a:r>
              <a:rPr lang="en-US" dirty="0"/>
              <a:t>Some tips to make q-learning work better with neural networks:</a:t>
            </a:r>
          </a:p>
          <a:p>
            <a:pPr marL="73152" indent="0">
              <a:buNone/>
            </a:pPr>
            <a:r>
              <a:rPr lang="en-US" sz="2000" dirty="0"/>
              <a:t>3. </a:t>
            </a:r>
            <a:r>
              <a:rPr lang="el-GR" sz="2000" dirty="0"/>
              <a:t>ε-</a:t>
            </a:r>
            <a:r>
              <a:rPr lang="en-US" sz="2000" dirty="0"/>
              <a:t>greedy exploration</a:t>
            </a:r>
          </a:p>
          <a:p>
            <a:pPr marL="358902" indent="-285750"/>
            <a:r>
              <a:rPr lang="en-US" sz="1800" dirty="0"/>
              <a:t> </a:t>
            </a:r>
            <a:r>
              <a:rPr lang="en-US" sz="2000" dirty="0"/>
              <a:t>Why?:</a:t>
            </a:r>
          </a:p>
          <a:p>
            <a:pPr marL="918972" lvl="2" indent="-342900">
              <a:buFont typeface="Arial" panose="020B0604020202020204" pitchFamily="34" charset="0"/>
              <a:buChar char="•"/>
            </a:pPr>
            <a:r>
              <a:rPr lang="en-US" dirty="0"/>
              <a:t>We need the agent to explore as much as possible, especially in the beginning. Failing to do so will mostly lead to suboptimal solutions</a:t>
            </a:r>
          </a:p>
          <a:p>
            <a:pPr marL="918972" lvl="2" indent="-342900">
              <a:buFont typeface="Arial" panose="020B0604020202020204" pitchFamily="34" charset="0"/>
              <a:buChar char="•"/>
            </a:pPr>
            <a:endParaRPr lang="en-US" dirty="0"/>
          </a:p>
          <a:p>
            <a:pPr marL="918972" lvl="2" indent="-342900">
              <a:buFont typeface="Arial" panose="020B0604020202020204" pitchFamily="34" charset="0"/>
              <a:buChar char="•"/>
            </a:pPr>
            <a:r>
              <a:rPr lang="en-US" dirty="0"/>
              <a:t>As the agent trains we need to decrease exploration and increase exploitation. </a:t>
            </a:r>
          </a:p>
          <a:p>
            <a:pPr marL="576072" lvl="2" indent="0">
              <a:buNone/>
            </a:pPr>
            <a:endParaRPr lang="en-US" dirty="0"/>
          </a:p>
          <a:p>
            <a:pPr marL="576072" lvl="2" indent="0">
              <a:buNone/>
            </a:pPr>
            <a:endParaRPr lang="en-US" dirty="0"/>
          </a:p>
          <a:p>
            <a:pPr marL="804672" lvl="3" indent="0">
              <a:buNone/>
            </a:pPr>
            <a:endParaRPr lang="en-US" dirty="0"/>
          </a:p>
          <a:p>
            <a:pPr marL="804672" lvl="3" indent="0">
              <a:buNone/>
            </a:pPr>
            <a:endParaRPr lang="en-US" dirty="0"/>
          </a:p>
          <a:p>
            <a:pPr marL="1090422" lvl="3" indent="-285750"/>
            <a:endParaRPr lang="en-US" sz="1600" dirty="0"/>
          </a:p>
          <a:p>
            <a:pPr marL="1090422" lvl="3" indent="-285750"/>
            <a:endParaRPr lang="en-US" dirty="0"/>
          </a:p>
          <a:p>
            <a:pPr marL="1090422" lvl="3" indent="-285750"/>
            <a:endParaRPr lang="en-US" dirty="0"/>
          </a:p>
          <a:p>
            <a:pPr marL="576072" lvl="2" indent="0">
              <a:buNone/>
            </a:pPr>
            <a:endParaRPr lang="en-US" dirty="0"/>
          </a:p>
          <a:p>
            <a:pPr marL="804672" lvl="3" indent="0">
              <a:buNone/>
            </a:pPr>
            <a:endParaRPr lang="en-US" dirty="0"/>
          </a:p>
          <a:p>
            <a:pPr lvl="2"/>
            <a:endParaRPr lang="ro-RO" dirty="0"/>
          </a:p>
          <a:p>
            <a:pPr lvl="1"/>
            <a:endParaRPr lang="en-US" dirty="0"/>
          </a:p>
          <a:p>
            <a:pPr lvl="8"/>
            <a:endParaRPr lang="en-US" dirty="0"/>
          </a:p>
          <a:p>
            <a:pPr lvl="1"/>
            <a:endParaRPr lang="en-US" dirty="0"/>
          </a:p>
        </p:txBody>
      </p:sp>
      <p:sp>
        <p:nvSpPr>
          <p:cNvPr id="2" name="Title 1">
            <a:extLst>
              <a:ext uri="{FF2B5EF4-FFF2-40B4-BE49-F238E27FC236}">
                <a16:creationId xmlns:a16="http://schemas.microsoft.com/office/drawing/2014/main" id="{BAF4216C-5498-A508-B7D9-78F9E4BE1490}"/>
              </a:ext>
            </a:extLst>
          </p:cNvPr>
          <p:cNvSpPr>
            <a:spLocks noGrp="1"/>
          </p:cNvSpPr>
          <p:nvPr>
            <p:ph type="title"/>
          </p:nvPr>
        </p:nvSpPr>
        <p:spPr/>
        <p:txBody>
          <a:bodyPr/>
          <a:lstStyle/>
          <a:p>
            <a:r>
              <a:rPr lang="en-US" dirty="0"/>
              <a:t>Reinforcement Learning using Neural Networks</a:t>
            </a:r>
          </a:p>
        </p:txBody>
      </p:sp>
    </p:spTree>
    <p:extLst>
      <p:ext uri="{BB962C8B-B14F-4D97-AF65-F5344CB8AC3E}">
        <p14:creationId xmlns:p14="http://schemas.microsoft.com/office/powerpoint/2010/main" val="387413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C75E3F-9EFC-404A-C245-BDBCB3E22792}"/>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8E05F911-FBE3-98F6-F3A5-3BC28B6C934E}"/>
                  </a:ext>
                </a:extLst>
              </p:cNvPr>
              <p:cNvSpPr>
                <a:spLocks noGrp="1"/>
              </p:cNvSpPr>
              <p:nvPr>
                <p:ph idx="1"/>
              </p:nvPr>
            </p:nvSpPr>
            <p:spPr>
              <a:xfrm>
                <a:off x="1674811" y="1905000"/>
                <a:ext cx="10058401" cy="4267200"/>
              </a:xfrm>
            </p:spPr>
            <p:txBody>
              <a:bodyPr vertOverflow="overflow" horzOverflow="overflow">
                <a:normAutofit/>
              </a:bodyPr>
              <a:lstStyle/>
              <a:p>
                <a:pPr marL="73152" indent="0">
                  <a:buNone/>
                </a:pPr>
                <a:r>
                  <a:rPr lang="en-US" dirty="0"/>
                  <a:t>Some tips to make q-learning work better with neural networks:</a:t>
                </a:r>
              </a:p>
              <a:p>
                <a:pPr marL="73152" indent="0">
                  <a:buNone/>
                </a:pPr>
                <a:r>
                  <a:rPr lang="en-US" sz="2000" dirty="0"/>
                  <a:t>3. </a:t>
                </a:r>
                <a:r>
                  <a:rPr lang="el-GR" sz="2000" dirty="0"/>
                  <a:t>ε-</a:t>
                </a:r>
                <a:r>
                  <a:rPr lang="en-US" sz="2000" dirty="0"/>
                  <a:t>greedy exploration</a:t>
                </a:r>
                <a:endParaRPr lang="en-US" sz="2000" dirty="0">
                  <a:solidFill>
                    <a:schemeClr val="bg1"/>
                  </a:solidFill>
                </a:endParaRPr>
              </a:p>
              <a:p>
                <a:pPr marL="416052" indent="-342900"/>
                <a:r>
                  <a:rPr lang="en-US" sz="2000" dirty="0">
                    <a:solidFill>
                      <a:schemeClr val="bg1"/>
                    </a:solidFill>
                  </a:rPr>
                  <a:t>Main idea:</a:t>
                </a:r>
              </a:p>
              <a:p>
                <a:pPr marL="918972" lvl="2" indent="-342900">
                  <a:buFont typeface="Arial" panose="020B0604020202020204" pitchFamily="34" charset="0"/>
                  <a:buChar char="•"/>
                </a:pPr>
                <a:r>
                  <a:rPr lang="en-US" dirty="0">
                    <a:solidFill>
                      <a:schemeClr val="bg1"/>
                    </a:solidFill>
                  </a:rPr>
                  <a:t>Every time you decide which action to take, you take a random action with the probability of </a:t>
                </a:r>
                <a:r>
                  <a:rPr lang="el-GR" dirty="0"/>
                  <a:t>ε</a:t>
                </a:r>
                <a:r>
                  <a:rPr lang="en-US" dirty="0"/>
                  <a:t>.</a:t>
                </a:r>
              </a:p>
              <a:p>
                <a:pPr marL="918972" lvl="2" indent="-342900">
                  <a:buFont typeface="Arial" panose="020B0604020202020204" pitchFamily="34" charset="0"/>
                  <a:buChar char="•"/>
                </a:pPr>
                <a:endParaRPr lang="en-US" sz="1800" dirty="0">
                  <a:solidFill>
                    <a:schemeClr val="bg1"/>
                  </a:solidFill>
                </a:endParaRPr>
              </a:p>
              <a:p>
                <a:pPr marL="576072" lvl="2" inden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𝑎</m:t>
                      </m:r>
                      <m:r>
                        <a:rPr lang="en-US" sz="1800" i="1" smtClean="0">
                          <a:solidFill>
                            <a:schemeClr val="bg1"/>
                          </a:solidFill>
                          <a:latin typeface="Cambria Math" panose="02040503050406030204" pitchFamily="18" charset="0"/>
                        </a:rPr>
                        <m:t>=</m:t>
                      </m:r>
                      <m:d>
                        <m:dPr>
                          <m:begChr m:val="{"/>
                          <m:endChr m:val=""/>
                          <m:ctrlPr>
                            <a:rPr lang="en-US" sz="1800" i="1" smtClean="0">
                              <a:solidFill>
                                <a:schemeClr val="bg1"/>
                              </a:solidFill>
                              <a:latin typeface="Cambria Math" panose="02040503050406030204" pitchFamily="18" charset="0"/>
                            </a:rPr>
                          </m:ctrlPr>
                        </m:dPr>
                        <m:e>
                          <m:eqArr>
                            <m:eqArrPr>
                              <m:ctrlPr>
                                <a:rPr lang="en-US" sz="1800" i="1" smtClean="0">
                                  <a:solidFill>
                                    <a:schemeClr val="bg1"/>
                                  </a:solidFill>
                                  <a:latin typeface="Cambria Math" panose="02040503050406030204" pitchFamily="18" charset="0"/>
                                </a:rPr>
                              </m:ctrlPr>
                            </m:eqArrPr>
                            <m:e>
                              <m:r>
                                <a:rPr lang="en-US" sz="1800" b="0" i="1" smtClean="0">
                                  <a:solidFill>
                                    <a:schemeClr val="bg1"/>
                                  </a:solidFill>
                                  <a:latin typeface="Cambria Math" panose="02040503050406030204" pitchFamily="18" charset="0"/>
                                </a:rPr>
                                <m:t>𝑟𝑎𝑛𝑑𝑜𝑚</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𝑎𝑐𝑡𝑖𝑜𝑛</m:t>
                              </m:r>
                              <m:r>
                                <a:rPr lang="en-US" sz="180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𝑤𝑖𝑡h</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𝑝𝑟𝑜𝑏𝑎𝑏𝑖𝑙𝑖𝑡𝑦</m:t>
                              </m:r>
                              <m:r>
                                <m:rPr>
                                  <m:nor/>
                                </m:rPr>
                                <a:rPr lang="en-US" sz="1800" b="0" i="0" smtClean="0">
                                  <a:solidFill>
                                    <a:schemeClr val="bg1"/>
                                  </a:solidFill>
                                  <a:latin typeface="Cambria Math" panose="02040503050406030204" pitchFamily="18" charset="0"/>
                                </a:rPr>
                                <m:t> </m:t>
                              </m:r>
                              <m:r>
                                <m:rPr>
                                  <m:nor/>
                                </m:rPr>
                                <a:rPr lang="el-GR" dirty="0"/>
                                <m:t>ε</m:t>
                              </m:r>
                            </m:e>
                            <m:e>
                              <m:r>
                                <a:rPr lang="en-US" sz="1800" i="1" smtClean="0">
                                  <a:solidFill>
                                    <a:schemeClr val="bg1"/>
                                  </a:solidFill>
                                  <a:latin typeface="Cambria Math" panose="02040503050406030204" pitchFamily="18" charset="0"/>
                                </a:rPr>
                                <m:t>&amp;</m:t>
                              </m:r>
                              <m:r>
                                <a:rPr lang="en-US" sz="1800" b="0" i="1" smtClean="0">
                                  <a:solidFill>
                                    <a:schemeClr val="bg1"/>
                                  </a:solidFill>
                                  <a:latin typeface="Cambria Math" panose="02040503050406030204" pitchFamily="18" charset="0"/>
                                </a:rPr>
                                <m:t>𝑎𝑟𝑔𝑚𝑎</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𝑎</m:t>
                                  </m:r>
                                </m:sub>
                              </m:sSub>
                              <m:r>
                                <a:rPr lang="en-US" sz="1800" b="0" i="1" smtClean="0">
                                  <a:solidFill>
                                    <a:schemeClr val="bg1"/>
                                  </a:solidFill>
                                  <a:latin typeface="Cambria Math" panose="02040503050406030204" pitchFamily="18" charset="0"/>
                                </a:rPr>
                                <m:t>𝑄</m:t>
                              </m:r>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𝑎</m:t>
                                  </m:r>
                                </m:e>
                              </m:d>
                              <m:r>
                                <a:rPr lang="en-US" sz="1800" i="1" smtClean="0">
                                  <a:solidFill>
                                    <a:schemeClr val="bg1"/>
                                  </a:solidFill>
                                  <a:latin typeface="Cambria Math" panose="02040503050406030204" pitchFamily="18" charset="0"/>
                                </a:rPr>
                                <m:t>,</m:t>
                              </m:r>
                              <m:r>
                                <a:rPr lang="en-US" i="1">
                                  <a:latin typeface="Cambria Math" panose="02040503050406030204" pitchFamily="18" charset="0"/>
                                </a:rPr>
                                <m:t>𝑤𝑖𝑡h</m:t>
                              </m:r>
                              <m:r>
                                <a:rPr lang="en-US" i="1">
                                  <a:latin typeface="Cambria Math" panose="02040503050406030204" pitchFamily="18" charset="0"/>
                                </a:rPr>
                                <m:t> </m:t>
                              </m:r>
                              <m:r>
                                <a:rPr lang="en-US" i="1">
                                  <a:latin typeface="Cambria Math" panose="02040503050406030204" pitchFamily="18" charset="0"/>
                                </a:rPr>
                                <m:t>𝑝𝑟𝑜𝑏𝑎𝑏𝑖𝑙𝑖𝑡𝑦</m:t>
                              </m:r>
                              <m:r>
                                <m:rPr>
                                  <m:nor/>
                                </m:rPr>
                                <a:rPr lang="en-US">
                                  <a:latin typeface="Cambria Math" panose="02040503050406030204" pitchFamily="18" charset="0"/>
                                </a:rPr>
                                <m:t> </m:t>
                              </m:r>
                              <m:r>
                                <m:rPr>
                                  <m:nor/>
                                </m:rPr>
                                <a:rPr lang="en-US" b="0" i="0" smtClean="0">
                                  <a:latin typeface="Cambria Math" panose="02040503050406030204" pitchFamily="18" charset="0"/>
                                </a:rPr>
                                <m:t>1−</m:t>
                              </m:r>
                              <m:r>
                                <m:rPr>
                                  <m:nor/>
                                </m:rPr>
                                <a:rPr lang="el-GR" dirty="0"/>
                                <m:t>ε</m:t>
                              </m:r>
                            </m:e>
                          </m:eqArr>
                        </m:e>
                      </m:d>
                    </m:oMath>
                  </m:oMathPara>
                </a14:m>
                <a:endParaRPr lang="en-US" sz="1800" dirty="0">
                  <a:solidFill>
                    <a:schemeClr val="bg1"/>
                  </a:solidFill>
                </a:endParaRPr>
              </a:p>
              <a:p>
                <a:pPr marL="804672" lvl="3" indent="0">
                  <a:buNone/>
                </a:pPr>
                <a:endParaRPr lang="en-US" sz="1800" dirty="0">
                  <a:solidFill>
                    <a:schemeClr val="bg1"/>
                  </a:solidFill>
                </a:endParaRPr>
              </a:p>
              <a:p>
                <a:pPr marL="861822" lvl="2" indent="-285750">
                  <a:buFont typeface="Arial" panose="020B0604020202020204" pitchFamily="34" charset="0"/>
                  <a:buChar char="•"/>
                </a:pPr>
                <a:r>
                  <a:rPr lang="en-US" dirty="0">
                    <a:solidFill>
                      <a:schemeClr val="bg1"/>
                    </a:solidFill>
                  </a:rPr>
                  <a:t>We start </a:t>
                </a:r>
                <a:r>
                  <a:rPr lang="en-US" dirty="0"/>
                  <a:t>with the value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𝑠𝑡𝑎𝑟𝑡</m:t>
                        </m:r>
                      </m:sub>
                    </m:sSub>
                    <m:r>
                      <a:rPr lang="en-US" b="0" i="1" smtClean="0">
                        <a:latin typeface="Cambria Math" panose="02040503050406030204" pitchFamily="18" charset="0"/>
                      </a:rPr>
                      <m:t>=1</m:t>
                    </m:r>
                  </m:oMath>
                </a14:m>
                <a:r>
                  <a:rPr lang="en-US" dirty="0"/>
                  <a:t> for </a:t>
                </a:r>
                <a:r>
                  <a:rPr lang="el-GR" dirty="0"/>
                  <a:t>ε</a:t>
                </a:r>
                <a:r>
                  <a:rPr lang="en-US" dirty="0"/>
                  <a:t> and slowly decrease it at each step t until a minimum value (ex, 0.05)</a:t>
                </a:r>
              </a:p>
              <a:p>
                <a:pPr marL="861822" lvl="2" indent="-285750">
                  <a:buFont typeface="Arial" panose="020B0604020202020204" pitchFamily="34" charset="0"/>
                  <a:buChar char="•"/>
                </a:pPr>
                <a:endParaRPr lang="en-US" b="0" dirty="0"/>
              </a:p>
              <a:p>
                <a:pPr marL="804672" lvl="3" indent="0">
                  <a:buNone/>
                </a:pPr>
                <a:endParaRPr lang="en-US" b="0" dirty="0"/>
              </a:p>
              <a:p>
                <a:pPr marL="1090422" lvl="3" indent="-285750">
                  <a:buFont typeface="Arial" panose="020B0604020202020204" pitchFamily="34" charset="0"/>
                  <a:buChar char="•"/>
                </a:pPr>
                <a:endParaRPr lang="en-US" dirty="0">
                  <a:solidFill>
                    <a:schemeClr val="bg1"/>
                  </a:solidFill>
                </a:endParaRPr>
              </a:p>
            </p:txBody>
          </p:sp>
        </mc:Choice>
        <mc:Fallback xmlns="">
          <p:sp>
            <p:nvSpPr>
              <p:cNvPr id="9" name="Content Placeholder 8">
                <a:extLst>
                  <a:ext uri="{FF2B5EF4-FFF2-40B4-BE49-F238E27FC236}">
                    <a16:creationId xmlns:a16="http://schemas.microsoft.com/office/drawing/2014/main" id="{8E05F911-FBE3-98F6-F3A5-3BC28B6C934E}"/>
                  </a:ext>
                </a:extLst>
              </p:cNvPr>
              <p:cNvSpPr>
                <a:spLocks noGrp="1" noRot="1" noChangeAspect="1" noMove="1" noResize="1" noEditPoints="1" noAdjustHandles="1" noChangeArrowheads="1" noChangeShapeType="1" noTextEdit="1"/>
              </p:cNvSpPr>
              <p:nvPr>
                <p:ph idx="1"/>
              </p:nvPr>
            </p:nvSpPr>
            <p:spPr>
              <a:xfrm>
                <a:off x="1674811" y="1905000"/>
                <a:ext cx="10058401" cy="4267200"/>
              </a:xfrm>
              <a:blipFill>
                <a:blip r:embed="rId2"/>
                <a:stretch>
                  <a:fillRect l="-252" t="-1780" b="-14243"/>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8A77F8E4-7897-A97A-7560-995AD28499F9}"/>
              </a:ext>
            </a:extLst>
          </p:cNvPr>
          <p:cNvSpPr>
            <a:spLocks noGrp="1"/>
          </p:cNvSpPr>
          <p:nvPr>
            <p:ph type="title"/>
          </p:nvPr>
        </p:nvSpPr>
        <p:spPr/>
        <p:txBody>
          <a:bodyPr/>
          <a:lstStyle/>
          <a:p>
            <a:r>
              <a:rPr lang="en-US" dirty="0"/>
              <a:t>Reinforcement Learning using Neural Networks</a:t>
            </a:r>
          </a:p>
        </p:txBody>
      </p:sp>
    </p:spTree>
    <p:extLst>
      <p:ext uri="{BB962C8B-B14F-4D97-AF65-F5344CB8AC3E}">
        <p14:creationId xmlns:p14="http://schemas.microsoft.com/office/powerpoint/2010/main" val="920254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A094F1-8987-8A1E-AD9E-61BB61C3EC3A}"/>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2455C4D7-C3AE-A4F5-6A31-4C99142EFB05}"/>
                  </a:ext>
                </a:extLst>
              </p:cNvPr>
              <p:cNvSpPr>
                <a:spLocks noGrp="1"/>
              </p:cNvSpPr>
              <p:nvPr>
                <p:ph idx="1"/>
              </p:nvPr>
            </p:nvSpPr>
            <p:spPr>
              <a:xfrm>
                <a:off x="1674811" y="1905000"/>
                <a:ext cx="10058401" cy="4267200"/>
              </a:xfrm>
            </p:spPr>
            <p:txBody>
              <a:bodyPr vertOverflow="overflow" horzOverflow="overflow">
                <a:normAutofit/>
              </a:bodyPr>
              <a:lstStyle/>
              <a:p>
                <a:pPr marL="73152" indent="0">
                  <a:buNone/>
                </a:pPr>
                <a:r>
                  <a:rPr lang="en-US" dirty="0"/>
                  <a:t>Some tips to make q-learning work better with neural networks:</a:t>
                </a:r>
              </a:p>
              <a:p>
                <a:pPr marL="73152" indent="0">
                  <a:buNone/>
                </a:pPr>
                <a:r>
                  <a:rPr lang="en-US" sz="2000" dirty="0"/>
                  <a:t>3. </a:t>
                </a:r>
                <a:r>
                  <a:rPr lang="el-GR" sz="2000" dirty="0"/>
                  <a:t>ε-</a:t>
                </a:r>
                <a:r>
                  <a:rPr lang="en-US" sz="2000" dirty="0"/>
                  <a:t>greedy exploration</a:t>
                </a:r>
                <a:endParaRPr lang="en-US" sz="2000" dirty="0">
                  <a:solidFill>
                    <a:schemeClr val="bg1"/>
                  </a:solidFill>
                </a:endParaRPr>
              </a:p>
              <a:p>
                <a:pPr marL="416052" indent="-342900"/>
                <a:r>
                  <a:rPr lang="en-US" sz="2000" dirty="0">
                    <a:solidFill>
                      <a:schemeClr val="bg1"/>
                    </a:solidFill>
                  </a:rPr>
                  <a:t>Decay algorithm</a:t>
                </a:r>
                <a:r>
                  <a:rPr lang="en-US" dirty="0">
                    <a:solidFill>
                      <a:schemeClr val="bg1"/>
                    </a:solidFill>
                  </a:rPr>
                  <a:t>:</a:t>
                </a:r>
              </a:p>
              <a:p>
                <a:pPr marL="861822" lvl="2" indent="-285750">
                  <a:buFont typeface="Arial" panose="020B0604020202020204" pitchFamily="34" charset="0"/>
                  <a:buChar char="•"/>
                </a:pPr>
                <a:r>
                  <a:rPr lang="en-US" dirty="0"/>
                  <a:t>linear:</a:t>
                </a:r>
                <a:br>
                  <a:rPr lang="en-US" dirty="0"/>
                </a:b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𝑠𝑡𝑎𝑟𝑡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𝑡</m:t>
                        </m:r>
                      </m:num>
                      <m:den>
                        <m:r>
                          <a:rPr lang="en-US" b="0" i="1" smtClean="0">
                            <a:latin typeface="Cambria Math" panose="02040503050406030204" pitchFamily="18" charset="0"/>
                          </a:rPr>
                          <m:t>𝑇</m:t>
                        </m:r>
                      </m:den>
                    </m:f>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𝑠𝑡𝑎𝑟𝑡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𝑒𝑛𝑑</m:t>
                            </m:r>
                          </m:sub>
                        </m:sSub>
                      </m:e>
                    </m:d>
                    <m:r>
                      <a:rPr lang="en-US" b="0" i="1" smtClean="0">
                        <a:latin typeface="Cambria Math" panose="02040503050406030204" pitchFamily="18" charset="0"/>
                      </a:rPr>
                      <m:t> </m:t>
                    </m:r>
                  </m:oMath>
                </a14:m>
                <a:r>
                  <a:rPr lang="en-US" dirty="0"/>
                  <a:t>                      </a:t>
                </a:r>
                <a14:m>
                  <m:oMath xmlns:m="http://schemas.openxmlformats.org/officeDocument/2006/math">
                    <m:r>
                      <a:rPr lang="en-US" i="1">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𝑐𝑢𝑟𝑟𝑒𝑛𝑡</m:t>
                    </m:r>
                    <m:r>
                      <a:rPr lang="en-US" b="0" i="1" smtClean="0">
                        <a:latin typeface="Cambria Math" panose="02040503050406030204" pitchFamily="18" charset="0"/>
                      </a:rPr>
                      <m:t> </m:t>
                    </m:r>
                    <m:r>
                      <a:rPr lang="en-US" b="0" i="1" smtClean="0">
                        <a:latin typeface="Cambria Math" panose="02040503050406030204" pitchFamily="18" charset="0"/>
                      </a:rPr>
                      <m:t>𝑠𝑡𝑒𝑝</m:t>
                    </m:r>
                    <m:r>
                      <a:rPr lang="en-US" b="0" i="1" smtClean="0">
                        <a:latin typeface="Cambria Math" panose="02040503050406030204" pitchFamily="18" charset="0"/>
                      </a:rPr>
                      <m:t>; </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𝑡𝑜𝑡𝑎𝑙</m:t>
                    </m:r>
                    <m:r>
                      <a:rPr lang="en-US" b="0" i="1" smtClean="0">
                        <a:latin typeface="Cambria Math" panose="02040503050406030204" pitchFamily="18" charset="0"/>
                      </a:rPr>
                      <m:t> </m:t>
                    </m:r>
                    <m:r>
                      <a:rPr lang="en-US" b="0" i="1" smtClean="0">
                        <a:latin typeface="Cambria Math" panose="02040503050406030204" pitchFamily="18" charset="0"/>
                      </a:rPr>
                      <m:t>𝑛𝑟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𝑠𝑡𝑒𝑝𝑠</m:t>
                    </m:r>
                  </m:oMath>
                </a14:m>
                <a:endParaRPr lang="en-US" dirty="0"/>
              </a:p>
              <a:p>
                <a:pPr marL="861822" lvl="2" indent="-285750">
                  <a:buFont typeface="Arial" panose="020B0604020202020204" pitchFamily="34" charset="0"/>
                  <a:buChar char="•"/>
                </a:pPr>
                <a:r>
                  <a:rPr lang="en-US" dirty="0"/>
                  <a:t>exponential:</a:t>
                </a:r>
              </a:p>
              <a:p>
                <a:pPr marL="804672" lvl="3"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b="0" i="1" smtClean="0">
                            <a:latin typeface="Cambria Math" panose="02040503050406030204" pitchFamily="18" charset="0"/>
                          </a:rPr>
                          <m:t>𝑒𝑛𝑑</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b="0" i="1" smtClean="0">
                                <a:latin typeface="Cambria Math" panose="02040503050406030204" pitchFamily="18" charset="0"/>
                              </a:rPr>
                              <m:t>𝑠𝑡𝑎𝑟𝑡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𝑒𝑛𝑑</m:t>
                            </m:r>
                          </m:sub>
                        </m:sSub>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𝑘𝑡</m:t>
                        </m:r>
                      </m:sup>
                    </m:sSup>
                  </m:oMath>
                </a14:m>
                <a:r>
                  <a:rPr lang="en-US" dirty="0"/>
                  <a:t>      ;k controls how fast we want the decay to happen and is 				    usually obtained by solving the equation  :</a:t>
                </a:r>
              </a:p>
              <a:p>
                <a:pPr marL="804672" lvl="3" indent="0">
                  <a:buNone/>
                </a:pPr>
                <a:r>
                  <a:rPr lang="en-US" dirty="0">
                    <a:solidFill>
                      <a:schemeClr val="bg1"/>
                    </a:solidFill>
                  </a:rPr>
                  <a:t>			</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𝑒𝑛𝑑</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b="0" i="1" smtClean="0">
                            <a:latin typeface="Cambria Math" panose="02040503050406030204" pitchFamily="18" charset="0"/>
                          </a:rPr>
                          <m:t>𝑠𝑡𝑎𝑟𝑡</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𝑘𝑇</m:t>
                        </m:r>
                      </m:sup>
                    </m:sSup>
                    <m:r>
                      <a:rPr lang="en-US" b="0" i="0" smtClean="0">
                        <a:latin typeface="Cambria Math" panose="02040503050406030204" pitchFamily="18" charset="0"/>
                      </a:rPr>
                      <m:t>;    </m:t>
                    </m:r>
                    <m:r>
                      <m:rPr>
                        <m:sty m:val="p"/>
                      </m:rPr>
                      <a:rPr lang="en-US" b="0" i="0" smtClean="0">
                        <a:latin typeface="Cambria Math" panose="02040503050406030204" pitchFamily="18" charset="0"/>
                      </a:rPr>
                      <m:t>k</m:t>
                    </m:r>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m:rPr>
                            <m:sty m:val="p"/>
                          </m:rPr>
                          <a:rPr lang="en-US" b="0" i="0" smtClean="0">
                            <a:latin typeface="Cambria Math" panose="02040503050406030204" pitchFamily="18" charset="0"/>
                          </a:rPr>
                          <m:t>T</m:t>
                        </m:r>
                      </m:den>
                    </m:f>
                    <m:r>
                      <m:rPr>
                        <m:sty m:val="p"/>
                      </m:rPr>
                      <a:rPr lang="en-US" b="0" i="0" smtClean="0">
                        <a:latin typeface="Cambria Math" panose="02040503050406030204" pitchFamily="18" charset="0"/>
                      </a:rPr>
                      <m:t>ln</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𝑒𝑛𝑑</m:t>
                                </m:r>
                              </m:sub>
                            </m:sSub>
                          </m:num>
                          <m:den>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𝑠𝑡𝑎𝑟𝑡</m:t>
                                </m:r>
                              </m:sub>
                            </m:sSub>
                          </m:den>
                        </m:f>
                      </m:e>
                    </m:d>
                  </m:oMath>
                </a14:m>
                <a:r>
                  <a:rPr lang="en-US" dirty="0">
                    <a:solidFill>
                      <a:schemeClr val="bg1"/>
                    </a:solidFill>
                  </a:rPr>
                  <a:t>. </a:t>
                </a:r>
              </a:p>
              <a:p>
                <a:pPr marL="804672" lvl="3" indent="0">
                  <a:buNone/>
                </a:pPr>
                <a:r>
                  <a:rPr lang="en-US" dirty="0">
                    <a:solidFill>
                      <a:schemeClr val="bg1"/>
                    </a:solidFill>
                  </a:rPr>
                  <a:t>				    Typical value for 1,000,000 steps </a:t>
                </a:r>
                <a14:m>
                  <m:oMath xmlns:m="http://schemas.openxmlformats.org/officeDocument/2006/math">
                    <m:r>
                      <a:rPr lang="en-US" b="0" i="1" smtClean="0">
                        <a:solidFill>
                          <a:schemeClr val="bg1"/>
                        </a:solidFill>
                        <a:latin typeface="Cambria Math" panose="02040503050406030204" pitchFamily="18" charset="0"/>
                      </a:rPr>
                      <m:t>𝑘</m:t>
                    </m:r>
                    <m:r>
                      <a:rPr lang="en-US" b="0" i="1" smtClean="0">
                        <a:solidFill>
                          <a:schemeClr val="bg1"/>
                        </a:solidFill>
                        <a:latin typeface="Cambria Math" panose="02040503050406030204" pitchFamily="18" charset="0"/>
                      </a:rPr>
                      <m:t>=3 × </m:t>
                    </m:r>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10</m:t>
                        </m:r>
                      </m:e>
                      <m:sup>
                        <m:r>
                          <a:rPr lang="en-US" b="0" i="1" smtClean="0">
                            <a:solidFill>
                              <a:schemeClr val="bg1"/>
                            </a:solidFill>
                            <a:latin typeface="Cambria Math" panose="02040503050406030204" pitchFamily="18" charset="0"/>
                          </a:rPr>
                          <m:t>−6</m:t>
                        </m:r>
                      </m:sup>
                    </m:sSup>
                  </m:oMath>
                </a14:m>
                <a:endParaRPr lang="en-US" dirty="0">
                  <a:solidFill>
                    <a:schemeClr val="bg1"/>
                  </a:solidFill>
                </a:endParaRPr>
              </a:p>
            </p:txBody>
          </p:sp>
        </mc:Choice>
        <mc:Fallback xmlns="">
          <p:sp>
            <p:nvSpPr>
              <p:cNvPr id="9" name="Content Placeholder 8">
                <a:extLst>
                  <a:ext uri="{FF2B5EF4-FFF2-40B4-BE49-F238E27FC236}">
                    <a16:creationId xmlns:a16="http://schemas.microsoft.com/office/drawing/2014/main" id="{2455C4D7-C3AE-A4F5-6A31-4C99142EFB05}"/>
                  </a:ext>
                </a:extLst>
              </p:cNvPr>
              <p:cNvSpPr>
                <a:spLocks noGrp="1" noRot="1" noChangeAspect="1" noMove="1" noResize="1" noEditPoints="1" noAdjustHandles="1" noChangeArrowheads="1" noChangeShapeType="1" noTextEdit="1"/>
              </p:cNvSpPr>
              <p:nvPr>
                <p:ph idx="1"/>
              </p:nvPr>
            </p:nvSpPr>
            <p:spPr>
              <a:xfrm>
                <a:off x="1674811" y="1905000"/>
                <a:ext cx="10058401" cy="4267200"/>
              </a:xfrm>
              <a:blipFill>
                <a:blip r:embed="rId2"/>
                <a:stretch>
                  <a:fillRect l="-252" t="-1780"/>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C499F6A-74B3-8C4E-8D63-47C9C57D9A6C}"/>
              </a:ext>
            </a:extLst>
          </p:cNvPr>
          <p:cNvSpPr>
            <a:spLocks noGrp="1"/>
          </p:cNvSpPr>
          <p:nvPr>
            <p:ph type="title"/>
          </p:nvPr>
        </p:nvSpPr>
        <p:spPr/>
        <p:txBody>
          <a:bodyPr/>
          <a:lstStyle/>
          <a:p>
            <a:r>
              <a:rPr lang="en-US" dirty="0"/>
              <a:t>Reinforcement Learning using Neural Networks</a:t>
            </a:r>
          </a:p>
        </p:txBody>
      </p:sp>
    </p:spTree>
    <p:extLst>
      <p:ext uri="{BB962C8B-B14F-4D97-AF65-F5344CB8AC3E}">
        <p14:creationId xmlns:p14="http://schemas.microsoft.com/office/powerpoint/2010/main" val="3122574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478248-1B92-88C4-A471-44119D3561F9}"/>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2D237F6C-C8C9-331D-908F-3B42DFB03F2D}"/>
                  </a:ext>
                </a:extLst>
              </p:cNvPr>
              <p:cNvSpPr>
                <a:spLocks noGrp="1"/>
              </p:cNvSpPr>
              <p:nvPr>
                <p:ph idx="1"/>
              </p:nvPr>
            </p:nvSpPr>
            <p:spPr>
              <a:xfrm>
                <a:off x="1674811" y="1905000"/>
                <a:ext cx="10058401" cy="4267200"/>
              </a:xfrm>
            </p:spPr>
            <p:txBody>
              <a:bodyPr vertOverflow="overflow" horzOverflow="overflow">
                <a:normAutofit lnSpcReduction="10000"/>
              </a:bodyPr>
              <a:lstStyle/>
              <a:p>
                <a:pPr marL="73152" indent="0">
                  <a:buNone/>
                </a:pPr>
                <a:r>
                  <a:rPr lang="en-US" dirty="0"/>
                  <a:t>Some tips to make q-learning work better with neural networks:</a:t>
                </a:r>
              </a:p>
              <a:p>
                <a:pPr marL="73152" indent="0">
                  <a:buNone/>
                </a:pPr>
                <a:r>
                  <a:rPr lang="en-US" sz="2000" dirty="0">
                    <a:solidFill>
                      <a:schemeClr val="bg1"/>
                    </a:solidFill>
                  </a:rPr>
                  <a:t>3.</a:t>
                </a:r>
                <a:r>
                  <a:rPr lang="el-GR" sz="2000" dirty="0">
                    <a:solidFill>
                      <a:schemeClr val="bg1"/>
                    </a:solidFill>
                  </a:rPr>
                  <a:t>ε-</a:t>
                </a:r>
                <a:r>
                  <a:rPr lang="en-US" sz="2000" dirty="0">
                    <a:solidFill>
                      <a:schemeClr val="bg1"/>
                    </a:solidFill>
                  </a:rPr>
                  <a:t>greedy exploration:</a:t>
                </a:r>
              </a:p>
              <a:p>
                <a:pPr marL="416052" indent="-342900"/>
                <a:r>
                  <a:rPr lang="en-US" sz="2000" dirty="0">
                    <a:solidFill>
                      <a:schemeClr val="bg1"/>
                    </a:solidFill>
                  </a:rPr>
                  <a:t>Advantages:</a:t>
                </a:r>
              </a:p>
              <a:p>
                <a:pPr marL="918972" lvl="2" indent="-342900">
                  <a:buFont typeface="Arial" panose="020B0604020202020204" pitchFamily="34" charset="0"/>
                  <a:buChar char="•"/>
                </a:pPr>
                <a:r>
                  <a:rPr lang="en-US" sz="1800" dirty="0"/>
                  <a:t>Better exploration in early phases</a:t>
                </a:r>
              </a:p>
              <a:p>
                <a:pPr marL="918972" lvl="2" indent="-342900">
                  <a:buFont typeface="Arial" panose="020B0604020202020204" pitchFamily="34" charset="0"/>
                  <a:buChar char="•"/>
                </a:pPr>
                <a:endParaRPr lang="en-US" dirty="0"/>
              </a:p>
              <a:p>
                <a:pPr marL="918972" lvl="2" indent="-342900">
                  <a:buFont typeface="Arial" panose="020B0604020202020204" pitchFamily="34" charset="0"/>
                  <a:buChar char="•"/>
                </a:pPr>
                <a:r>
                  <a:rPr lang="en-US" dirty="0"/>
                  <a:t>Works well with replay buffer since it fills the buffer with various states at the beginning then later, allows stable gradient updates from high-value experiences</a:t>
                </a:r>
              </a:p>
              <a:p>
                <a:pPr marL="918972" lvl="2" indent="-342900">
                  <a:buFont typeface="Arial" panose="020B0604020202020204" pitchFamily="34" charset="0"/>
                  <a:buChar char="•"/>
                </a:pPr>
                <a:endParaRPr lang="en-US" dirty="0"/>
              </a:p>
              <a:p>
                <a:pPr marL="918972" lvl="2" indent="-342900">
                  <a:buFont typeface="Arial" panose="020B0604020202020204" pitchFamily="34" charset="0"/>
                  <a:buChar char="•"/>
                </a:pPr>
                <a:r>
                  <a:rPr lang="en-US" dirty="0"/>
                  <a:t>Avoid premature convergence to a bad policy</a:t>
                </a:r>
              </a:p>
              <a:p>
                <a:pPr marL="576072" lvl="2" indent="0">
                  <a:buNone/>
                </a:pPr>
                <a:endParaRPr lang="en-US" sz="1800" dirty="0">
                  <a:solidFill>
                    <a:schemeClr val="bg1"/>
                  </a:solidFill>
                </a:endParaRPr>
              </a:p>
              <a:p>
                <a:pPr marL="347472" lvl="1" indent="0">
                  <a:buNone/>
                </a:pPr>
                <a:r>
                  <a:rPr lang="en-US" dirty="0" err="1">
                    <a:solidFill>
                      <a:schemeClr val="bg1"/>
                    </a:solidFill>
                  </a:rPr>
                  <a:t>Obs</a:t>
                </a:r>
                <a:r>
                  <a:rPr lang="en-US" dirty="0"/>
                  <a:t>: during inference </a:t>
                </a:r>
                <a14:m>
                  <m:oMath xmlns:m="http://schemas.openxmlformats.org/officeDocument/2006/math">
                    <m:r>
                      <a:rPr lang="en-US" i="1">
                        <a:latin typeface="Cambria Math" panose="02040503050406030204" pitchFamily="18" charset="0"/>
                      </a:rPr>
                      <m:t>𝜖</m:t>
                    </m:r>
                  </m:oMath>
                </a14:m>
                <a:r>
                  <a:rPr lang="en-US" dirty="0">
                    <a:solidFill>
                      <a:schemeClr val="bg1"/>
                    </a:solidFill>
                  </a:rPr>
                  <a:t> is set to 0, or depending on the problem to a very small value</a:t>
                </a:r>
              </a:p>
              <a:p>
                <a:pPr marL="804672" lvl="3" indent="0">
                  <a:buNone/>
                </a:pPr>
                <a:endParaRPr lang="en-US" b="0" dirty="0"/>
              </a:p>
              <a:p>
                <a:pPr marL="1090422" lvl="3" indent="-285750">
                  <a:buFont typeface="Arial" panose="020B0604020202020204" pitchFamily="34" charset="0"/>
                  <a:buChar char="•"/>
                </a:pPr>
                <a:endParaRPr lang="en-US" dirty="0">
                  <a:solidFill>
                    <a:schemeClr val="bg1"/>
                  </a:solidFill>
                </a:endParaRPr>
              </a:p>
            </p:txBody>
          </p:sp>
        </mc:Choice>
        <mc:Fallback xmlns="">
          <p:sp>
            <p:nvSpPr>
              <p:cNvPr id="9" name="Content Placeholder 8">
                <a:extLst>
                  <a:ext uri="{FF2B5EF4-FFF2-40B4-BE49-F238E27FC236}">
                    <a16:creationId xmlns:a16="http://schemas.microsoft.com/office/drawing/2014/main" id="{2D237F6C-C8C9-331D-908F-3B42DFB03F2D}"/>
                  </a:ext>
                </a:extLst>
              </p:cNvPr>
              <p:cNvSpPr>
                <a:spLocks noGrp="1" noRot="1" noChangeAspect="1" noMove="1" noResize="1" noEditPoints="1" noAdjustHandles="1" noChangeArrowheads="1" noChangeShapeType="1" noTextEdit="1"/>
              </p:cNvSpPr>
              <p:nvPr>
                <p:ph idx="1"/>
              </p:nvPr>
            </p:nvSpPr>
            <p:spPr>
              <a:xfrm>
                <a:off x="1674811" y="1905000"/>
                <a:ext cx="10058401" cy="4267200"/>
              </a:xfrm>
              <a:blipFill>
                <a:blip r:embed="rId2"/>
                <a:stretch>
                  <a:fillRect l="-252" t="-2671"/>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5779C8FA-84DA-25B7-01BF-A32AB0A7920D}"/>
              </a:ext>
            </a:extLst>
          </p:cNvPr>
          <p:cNvSpPr>
            <a:spLocks noGrp="1"/>
          </p:cNvSpPr>
          <p:nvPr>
            <p:ph type="title"/>
          </p:nvPr>
        </p:nvSpPr>
        <p:spPr/>
        <p:txBody>
          <a:bodyPr/>
          <a:lstStyle/>
          <a:p>
            <a:r>
              <a:rPr lang="en-US" dirty="0"/>
              <a:t>Reinforcement Learning using Neural Networks</a:t>
            </a:r>
          </a:p>
        </p:txBody>
      </p:sp>
    </p:spTree>
    <p:extLst>
      <p:ext uri="{BB962C8B-B14F-4D97-AF65-F5344CB8AC3E}">
        <p14:creationId xmlns:p14="http://schemas.microsoft.com/office/powerpoint/2010/main" val="231292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37FE8-9564-91A1-565D-901555B727C7}"/>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AA27DFAF-8AE0-75A7-1752-EF459B6D7439}"/>
                  </a:ext>
                </a:extLst>
              </p:cNvPr>
              <p:cNvSpPr>
                <a:spLocks noGrp="1"/>
              </p:cNvSpPr>
              <p:nvPr>
                <p:ph idx="1"/>
              </p:nvPr>
            </p:nvSpPr>
            <p:spPr>
              <a:xfrm>
                <a:off x="1674811" y="1905000"/>
                <a:ext cx="10058401" cy="4267200"/>
              </a:xfrm>
            </p:spPr>
            <p:txBody>
              <a:bodyPr vertOverflow="overflow" horzOverflow="overflow">
                <a:noAutofit/>
              </a:bodyPr>
              <a:lstStyle/>
              <a:p>
                <a:pPr marL="73152" indent="0">
                  <a:buNone/>
                </a:pPr>
                <a:r>
                  <a:rPr lang="en-US" dirty="0"/>
                  <a:t>Some tips to make q-learning work better with neural networks:</a:t>
                </a:r>
              </a:p>
              <a:p>
                <a:pPr marL="73152" indent="0">
                  <a:buNone/>
                </a:pPr>
                <a:r>
                  <a:rPr lang="en-US" sz="2000" dirty="0"/>
                  <a:t>4 S</a:t>
                </a:r>
                <a:r>
                  <a:rPr lang="en-US" sz="2000" dirty="0">
                    <a:solidFill>
                      <a:schemeClr val="bg1"/>
                    </a:solidFill>
                  </a:rPr>
                  <a:t>ome general recommendation:</a:t>
                </a:r>
              </a:p>
              <a:p>
                <a:pPr marL="416052" indent="-342900"/>
                <a:r>
                  <a:rPr lang="en-US" sz="2000" dirty="0"/>
                  <a:t>a</a:t>
                </a:r>
                <a:r>
                  <a:rPr lang="en-US" sz="2000" dirty="0">
                    <a:solidFill>
                      <a:schemeClr val="bg1"/>
                    </a:solidFill>
                  </a:rPr>
                  <a:t>. Normalize states</a:t>
                </a:r>
              </a:p>
              <a:p>
                <a:pPr marL="73152" indent="0">
                  <a:buNone/>
                </a:pPr>
                <a:r>
                  <a:rPr lang="en-US" sz="1800" dirty="0">
                    <a:solidFill>
                      <a:schemeClr val="bg1"/>
                    </a:solidFill>
                  </a:rPr>
                  <a:t>	Initialization of weights in neural network make the assumption that input is 	normalized. </a:t>
                </a:r>
              </a:p>
              <a:p>
                <a:pPr marL="73152" indent="0">
                  <a:buNone/>
                </a:pPr>
                <a:r>
                  <a:rPr lang="en-US" sz="1800" dirty="0">
                    <a:solidFill>
                      <a:schemeClr val="bg1"/>
                    </a:solidFill>
                  </a:rPr>
                  <a:t>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𝑠</m:t>
                        </m:r>
                      </m:e>
                      <m:sub>
                        <m:r>
                          <a:rPr lang="en-US" sz="1800" b="0" i="1" smtClean="0">
                            <a:solidFill>
                              <a:schemeClr val="bg1"/>
                            </a:solidFill>
                            <a:latin typeface="Cambria Math" panose="02040503050406030204" pitchFamily="18" charset="0"/>
                          </a:rPr>
                          <m:t>𝑛𝑜𝑟𝑚</m:t>
                        </m:r>
                      </m:sub>
                    </m:sSub>
                    <m:r>
                      <a:rPr lang="en-US" sz="1800" b="0" i="1" smtClean="0">
                        <a:solidFill>
                          <a:schemeClr val="bg1"/>
                        </a:solidFill>
                        <a:latin typeface="Cambria Math" panose="02040503050406030204" pitchFamily="18" charset="0"/>
                      </a:rPr>
                      <m:t>=</m:t>
                    </m:r>
                    <m:f>
                      <m:fPr>
                        <m:ctrlPr>
                          <a:rPr lang="en-US" sz="1800" b="0" i="1" smtClean="0">
                            <a:solidFill>
                              <a:schemeClr val="bg1"/>
                            </a:solidFill>
                            <a:latin typeface="Cambria Math" panose="02040503050406030204" pitchFamily="18" charset="0"/>
                          </a:rPr>
                        </m:ctrlPr>
                      </m:fPr>
                      <m:num>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𝜇</m:t>
                        </m:r>
                      </m:num>
                      <m:den>
                        <m:r>
                          <a:rPr lang="en-US" sz="1800" b="0" i="1" smtClean="0">
                            <a:solidFill>
                              <a:schemeClr val="bg1"/>
                            </a:solidFill>
                            <a:latin typeface="Cambria Math" panose="02040503050406030204" pitchFamily="18" charset="0"/>
                          </a:rPr>
                          <m:t>𝜎</m:t>
                        </m:r>
                      </m:den>
                    </m:f>
                  </m:oMath>
                </a14:m>
                <a:r>
                  <a:rPr lang="en-US" sz="1800" dirty="0">
                    <a:solidFill>
                      <a:schemeClr val="bg1"/>
                    </a:solidFill>
                  </a:rPr>
                  <a:t>.  Where s is the state, </a:t>
                </a:r>
                <a14:m>
                  <m:oMath xmlns:m="http://schemas.openxmlformats.org/officeDocument/2006/math">
                    <m:r>
                      <a:rPr lang="en-US" sz="1800" i="1">
                        <a:latin typeface="Cambria Math" panose="02040503050406030204" pitchFamily="18" charset="0"/>
                      </a:rPr>
                      <m:t>𝜇</m:t>
                    </m:r>
                  </m:oMath>
                </a14:m>
                <a:r>
                  <a:rPr lang="en-US" sz="1800" dirty="0">
                    <a:solidFill>
                      <a:schemeClr val="bg1"/>
                    </a:solidFill>
                  </a:rPr>
                  <a:t> is the mean, and </a:t>
                </a:r>
                <a14:m>
                  <m:oMath xmlns:m="http://schemas.openxmlformats.org/officeDocument/2006/math">
                    <m:r>
                      <a:rPr lang="en-US" sz="1800" i="1">
                        <a:latin typeface="Cambria Math" panose="02040503050406030204" pitchFamily="18" charset="0"/>
                      </a:rPr>
                      <m:t>𝜎</m:t>
                    </m:r>
                  </m:oMath>
                </a14:m>
                <a:r>
                  <a:rPr lang="en-US" sz="1800" dirty="0">
                    <a:solidFill>
                      <a:schemeClr val="bg1"/>
                    </a:solidFill>
                  </a:rPr>
                  <a:t> is the standard deviation. </a:t>
                </a:r>
              </a:p>
              <a:p>
                <a:pPr marL="73152" indent="0">
                  <a:buNone/>
                </a:pPr>
                <a:r>
                  <a:rPr lang="en-US" sz="1800" dirty="0"/>
                  <a:t>	</a:t>
                </a:r>
                <a:r>
                  <a:rPr lang="en-US" sz="1800" dirty="0">
                    <a:solidFill>
                      <a:schemeClr val="bg1"/>
                    </a:solidFill>
                  </a:rPr>
                  <a:t>These metrics can be computed over batch (or use batch normalization from 	</a:t>
                </a:r>
                <a:r>
                  <a:rPr lang="en-US" sz="1800" dirty="0" err="1">
                    <a:solidFill>
                      <a:schemeClr val="bg1"/>
                    </a:solidFill>
                  </a:rPr>
                  <a:t>pytorch</a:t>
                </a:r>
                <a:r>
                  <a:rPr lang="en-US" sz="1800" dirty="0">
                    <a:solidFill>
                      <a:schemeClr val="bg1"/>
                    </a:solidFill>
                  </a:rPr>
                  <a:t>)</a:t>
                </a:r>
              </a:p>
              <a:p>
                <a:pPr marL="416052" indent="-342900"/>
                <a:r>
                  <a:rPr lang="en-US" sz="1800" dirty="0"/>
                  <a:t>b. Clip rewards</a:t>
                </a:r>
                <a:endParaRPr lang="en-US" dirty="0"/>
              </a:p>
              <a:p>
                <a:pPr marL="918972" lvl="2" indent="-342900">
                  <a:buFont typeface="Arial" panose="020B0604020202020204" pitchFamily="34" charset="0"/>
                  <a:buChar char="•"/>
                </a:pPr>
                <a:r>
                  <a:rPr lang="en-US" sz="1700" dirty="0"/>
                  <a:t>A recommendation is to clip rewards to interval [-1,1] but if rewards are too big, they should first be scaled by multiplying with a constant, depending on how big they are</a:t>
                </a:r>
              </a:p>
              <a:p>
                <a:pPr marL="576072" lvl="2" indent="0">
                  <a:buNone/>
                </a:pPr>
                <a:endParaRPr lang="en-US" sz="1800" dirty="0">
                  <a:solidFill>
                    <a:schemeClr val="bg1"/>
                  </a:solidFill>
                </a:endParaRPr>
              </a:p>
              <a:p>
                <a:pPr marL="347472" lvl="1" indent="0">
                  <a:buNone/>
                </a:pPr>
                <a:endParaRPr lang="en-US" b="0" dirty="0"/>
              </a:p>
              <a:p>
                <a:pPr marL="1090422" lvl="3" indent="-285750">
                  <a:buFont typeface="Arial" panose="020B0604020202020204" pitchFamily="34" charset="0"/>
                  <a:buChar char="•"/>
                </a:pPr>
                <a:endParaRPr lang="en-US" dirty="0">
                  <a:solidFill>
                    <a:schemeClr val="bg1"/>
                  </a:solidFill>
                </a:endParaRPr>
              </a:p>
            </p:txBody>
          </p:sp>
        </mc:Choice>
        <mc:Fallback xmlns="">
          <p:sp>
            <p:nvSpPr>
              <p:cNvPr id="9" name="Content Placeholder 8">
                <a:extLst>
                  <a:ext uri="{FF2B5EF4-FFF2-40B4-BE49-F238E27FC236}">
                    <a16:creationId xmlns:a16="http://schemas.microsoft.com/office/drawing/2014/main" id="{AA27DFAF-8AE0-75A7-1752-EF459B6D7439}"/>
                  </a:ext>
                </a:extLst>
              </p:cNvPr>
              <p:cNvSpPr>
                <a:spLocks noGrp="1" noRot="1" noChangeAspect="1" noMove="1" noResize="1" noEditPoints="1" noAdjustHandles="1" noChangeArrowheads="1" noChangeShapeType="1" noTextEdit="1"/>
              </p:cNvSpPr>
              <p:nvPr>
                <p:ph idx="1"/>
              </p:nvPr>
            </p:nvSpPr>
            <p:spPr>
              <a:xfrm>
                <a:off x="1674811" y="1905000"/>
                <a:ext cx="10058401" cy="4267200"/>
              </a:xfrm>
              <a:blipFill>
                <a:blip r:embed="rId2"/>
                <a:stretch>
                  <a:fillRect l="-252" t="-1780" b="-5935"/>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4BD98A56-50B4-D25E-9F1D-4829AA7BCD2B}"/>
              </a:ext>
            </a:extLst>
          </p:cNvPr>
          <p:cNvSpPr>
            <a:spLocks noGrp="1"/>
          </p:cNvSpPr>
          <p:nvPr>
            <p:ph type="title"/>
          </p:nvPr>
        </p:nvSpPr>
        <p:spPr/>
        <p:txBody>
          <a:bodyPr/>
          <a:lstStyle/>
          <a:p>
            <a:r>
              <a:rPr lang="en-US" dirty="0"/>
              <a:t>Reinforcement Learning using Neural Networks</a:t>
            </a:r>
          </a:p>
        </p:txBody>
      </p:sp>
    </p:spTree>
    <p:extLst>
      <p:ext uri="{BB962C8B-B14F-4D97-AF65-F5344CB8AC3E}">
        <p14:creationId xmlns:p14="http://schemas.microsoft.com/office/powerpoint/2010/main" val="4003110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1674812" y="1905000"/>
            <a:ext cx="9144000" cy="4267200"/>
          </a:xfrm>
        </p:spPr>
        <p:txBody>
          <a:bodyPr>
            <a:normAutofit/>
          </a:bodyPr>
          <a:lstStyle/>
          <a:p>
            <a:pPr marL="861822" lvl="2" indent="-285750"/>
            <a:r>
              <a:rPr lang="en-US" dirty="0"/>
              <a:t>Markov Decision Process: Making a single decision:</a:t>
            </a:r>
          </a:p>
          <a:p>
            <a:pPr marL="576072" lvl="2" indent="0">
              <a:buNone/>
            </a:pPr>
            <a:endParaRPr lang="en-US" dirty="0"/>
          </a:p>
          <a:p>
            <a:pPr marL="1033272" lvl="4" indent="0">
              <a:buNone/>
            </a:pPr>
            <a:r>
              <a:rPr lang="en-US" dirty="0"/>
              <a:t>Agent is in state 0</a:t>
            </a:r>
          </a:p>
          <a:p>
            <a:pPr marL="1033272" lvl="4" indent="0">
              <a:buNone/>
            </a:pPr>
            <a:r>
              <a:rPr lang="en-US" dirty="0"/>
              <a:t>	Action A, takes him to State 1, reward is 3</a:t>
            </a:r>
          </a:p>
          <a:p>
            <a:pPr marL="1033272" lvl="4" indent="0">
              <a:buNone/>
            </a:pPr>
            <a:r>
              <a:rPr lang="en-US" dirty="0"/>
              <a:t>	Action B, takes him to State 2, reward is 2</a:t>
            </a:r>
          </a:p>
          <a:p>
            <a:pPr marL="804672" lvl="3" indent="0">
              <a:buNone/>
            </a:pPr>
            <a:r>
              <a:rPr lang="en-US" dirty="0"/>
              <a:t>	</a:t>
            </a:r>
          </a:p>
          <a:p>
            <a:pPr marL="804672" lvl="3" indent="0">
              <a:buNone/>
            </a:pPr>
            <a:r>
              <a:rPr lang="en-US" dirty="0"/>
              <a:t>If Goal is to maximize reward, than the answer is simple:</a:t>
            </a:r>
          </a:p>
          <a:p>
            <a:pPr marL="804672" lvl="3" indent="0">
              <a:buNone/>
            </a:pPr>
            <a:r>
              <a:rPr lang="en-US" dirty="0"/>
              <a:t>		Take action with the highest reward (A)</a:t>
            </a:r>
          </a:p>
          <a:p>
            <a:pPr marL="804672" lvl="3" indent="0">
              <a:buNone/>
            </a:pPr>
            <a:endParaRPr lang="en-US" dirty="0"/>
          </a:p>
          <a:p>
            <a:pPr lvl="2"/>
            <a:endParaRPr lang="ro-RO" dirty="0"/>
          </a:p>
          <a:p>
            <a:pPr lvl="1"/>
            <a:endParaRPr lang="en-US" dirty="0"/>
          </a:p>
          <a:p>
            <a:pPr lvl="1"/>
            <a:endParaRPr lang="en-US" dirty="0"/>
          </a:p>
          <a:p>
            <a:pPr lvl="1"/>
            <a:endParaRPr lang="en-US" dirty="0"/>
          </a:p>
        </p:txBody>
      </p:sp>
      <p:sp>
        <p:nvSpPr>
          <p:cNvPr id="2" name="Title 1"/>
          <p:cNvSpPr>
            <a:spLocks noGrp="1"/>
          </p:cNvSpPr>
          <p:nvPr>
            <p:ph type="title"/>
          </p:nvPr>
        </p:nvSpPr>
        <p:spPr/>
        <p:txBody>
          <a:bodyPr/>
          <a:lstStyle/>
          <a:p>
            <a:r>
              <a:rPr lang="en-US" dirty="0"/>
              <a:t>Basic Reinforcement Learning</a:t>
            </a:r>
          </a:p>
        </p:txBody>
      </p:sp>
      <p:sp>
        <p:nvSpPr>
          <p:cNvPr id="3" name="Oval 2"/>
          <p:cNvSpPr/>
          <p:nvPr/>
        </p:nvSpPr>
        <p:spPr>
          <a:xfrm>
            <a:off x="8304212" y="3048000"/>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6" name="Oval 15"/>
          <p:cNvSpPr/>
          <p:nvPr/>
        </p:nvSpPr>
        <p:spPr>
          <a:xfrm>
            <a:off x="9904412" y="2057400"/>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7" name="Oval 16"/>
          <p:cNvSpPr/>
          <p:nvPr/>
        </p:nvSpPr>
        <p:spPr>
          <a:xfrm>
            <a:off x="9980612" y="3886200"/>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cxnSp>
        <p:nvCxnSpPr>
          <p:cNvPr id="7" name="Straight Arrow Connector 6"/>
          <p:cNvCxnSpPr>
            <a:stCxn id="3" idx="7"/>
            <a:endCxn id="16" idx="2"/>
          </p:cNvCxnSpPr>
          <p:nvPr/>
        </p:nvCxnSpPr>
        <p:spPr>
          <a:xfrm flipV="1">
            <a:off x="8759497" y="2324100"/>
            <a:ext cx="1144915" cy="802015"/>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3" idx="5"/>
            <a:endCxn id="17" idx="2"/>
          </p:cNvCxnSpPr>
          <p:nvPr/>
        </p:nvCxnSpPr>
        <p:spPr>
          <a:xfrm>
            <a:off x="8759497" y="3503285"/>
            <a:ext cx="1221115" cy="649615"/>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rot="19507827">
            <a:off x="8843896" y="2542584"/>
            <a:ext cx="412292" cy="424732"/>
          </a:xfrm>
          <a:prstGeom prst="rect">
            <a:avLst/>
          </a:prstGeom>
          <a:noFill/>
        </p:spPr>
        <p:txBody>
          <a:bodyPr wrap="none" rtlCol="0">
            <a:spAutoFit/>
          </a:bodyPr>
          <a:lstStyle/>
          <a:p>
            <a:pPr>
              <a:lnSpc>
                <a:spcPct val="90000"/>
              </a:lnSpc>
            </a:pPr>
            <a:r>
              <a:rPr lang="en-US" sz="2400" dirty="0"/>
              <a:t>A</a:t>
            </a:r>
          </a:p>
        </p:txBody>
      </p:sp>
      <p:sp>
        <p:nvSpPr>
          <p:cNvPr id="23" name="TextBox 22"/>
          <p:cNvSpPr txBox="1"/>
          <p:nvPr/>
        </p:nvSpPr>
        <p:spPr>
          <a:xfrm rot="1615063">
            <a:off x="8860910" y="3686541"/>
            <a:ext cx="360996" cy="424732"/>
          </a:xfrm>
          <a:prstGeom prst="rect">
            <a:avLst/>
          </a:prstGeom>
          <a:noFill/>
        </p:spPr>
        <p:txBody>
          <a:bodyPr wrap="none" rtlCol="0">
            <a:spAutoFit/>
          </a:bodyPr>
          <a:lstStyle/>
          <a:p>
            <a:pPr>
              <a:lnSpc>
                <a:spcPct val="90000"/>
              </a:lnSpc>
            </a:pPr>
            <a:r>
              <a:rPr lang="en-US" sz="2400" dirty="0"/>
              <a:t>B</a:t>
            </a:r>
          </a:p>
        </p:txBody>
      </p:sp>
      <p:sp>
        <p:nvSpPr>
          <p:cNvPr id="24" name="TextBox 23"/>
          <p:cNvSpPr txBox="1"/>
          <p:nvPr/>
        </p:nvSpPr>
        <p:spPr>
          <a:xfrm rot="19507827">
            <a:off x="9474721" y="2518149"/>
            <a:ext cx="354584" cy="424732"/>
          </a:xfrm>
          <a:prstGeom prst="rect">
            <a:avLst/>
          </a:prstGeom>
          <a:noFill/>
        </p:spPr>
        <p:txBody>
          <a:bodyPr wrap="none" rtlCol="0">
            <a:spAutoFit/>
          </a:bodyPr>
          <a:lstStyle/>
          <a:p>
            <a:pPr>
              <a:lnSpc>
                <a:spcPct val="90000"/>
              </a:lnSpc>
            </a:pPr>
            <a:r>
              <a:rPr lang="en-US" sz="2400" dirty="0">
                <a:solidFill>
                  <a:schemeClr val="bg1"/>
                </a:solidFill>
              </a:rPr>
              <a:t>3</a:t>
            </a:r>
          </a:p>
        </p:txBody>
      </p:sp>
      <p:sp>
        <p:nvSpPr>
          <p:cNvPr id="26" name="TextBox 25"/>
          <p:cNvSpPr txBox="1"/>
          <p:nvPr/>
        </p:nvSpPr>
        <p:spPr>
          <a:xfrm rot="1615063">
            <a:off x="9302263" y="3928806"/>
            <a:ext cx="354584" cy="424732"/>
          </a:xfrm>
          <a:prstGeom prst="rect">
            <a:avLst/>
          </a:prstGeom>
          <a:noFill/>
        </p:spPr>
        <p:txBody>
          <a:bodyPr wrap="none" rtlCol="0">
            <a:spAutoFit/>
          </a:bodyPr>
          <a:lstStyle/>
          <a:p>
            <a:pPr>
              <a:lnSpc>
                <a:spcPct val="90000"/>
              </a:lnSpc>
            </a:pPr>
            <a:r>
              <a:rPr lang="en-US" sz="2400" dirty="0">
                <a:solidFill>
                  <a:schemeClr val="bg1"/>
                </a:solidFill>
              </a:rPr>
              <a:t>2</a:t>
            </a:r>
          </a:p>
        </p:txBody>
      </p:sp>
    </p:spTree>
    <p:extLst>
      <p:ext uri="{BB962C8B-B14F-4D97-AF65-F5344CB8AC3E}">
        <p14:creationId xmlns:p14="http://schemas.microsoft.com/office/powerpoint/2010/main" val="1961718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29B3F1-963C-7F61-0602-7F872839DC4F}"/>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A6A677CF-6EE1-E3B0-D7D6-06D0C9F6C5BE}"/>
                  </a:ext>
                </a:extLst>
              </p:cNvPr>
              <p:cNvSpPr>
                <a:spLocks noGrp="1"/>
              </p:cNvSpPr>
              <p:nvPr>
                <p:ph idx="1"/>
              </p:nvPr>
            </p:nvSpPr>
            <p:spPr>
              <a:xfrm>
                <a:off x="1674811" y="1905000"/>
                <a:ext cx="10058401" cy="4267200"/>
              </a:xfrm>
            </p:spPr>
            <p:txBody>
              <a:bodyPr vertOverflow="overflow" horzOverflow="overflow">
                <a:noAutofit/>
              </a:bodyPr>
              <a:lstStyle/>
              <a:p>
                <a:pPr marL="73152" indent="0">
                  <a:buNone/>
                </a:pPr>
                <a:r>
                  <a:rPr lang="en-US" dirty="0"/>
                  <a:t>Some tips to make q-learning work better with neural networks:</a:t>
                </a:r>
              </a:p>
              <a:p>
                <a:pPr marL="73152" indent="0">
                  <a:buNone/>
                </a:pPr>
                <a:r>
                  <a:rPr lang="en-US" sz="2000" dirty="0"/>
                  <a:t>4 S</a:t>
                </a:r>
                <a:r>
                  <a:rPr lang="en-US" sz="2000" dirty="0">
                    <a:solidFill>
                      <a:schemeClr val="bg1"/>
                    </a:solidFill>
                  </a:rPr>
                  <a:t>ome general recommendation:</a:t>
                </a:r>
              </a:p>
              <a:p>
                <a:pPr marL="416052" indent="-342900"/>
                <a:r>
                  <a:rPr lang="en-US" sz="2000" dirty="0">
                    <a:solidFill>
                      <a:schemeClr val="bg1"/>
                    </a:solidFill>
                  </a:rPr>
                  <a:t>c. Clip Gradients</a:t>
                </a:r>
              </a:p>
              <a:p>
                <a:pPr marL="73152" indent="0">
                  <a:buNone/>
                </a:pPr>
                <a:r>
                  <a:rPr lang="en-US" sz="1800" dirty="0">
                    <a:solidFill>
                      <a:schemeClr val="bg1"/>
                    </a:solidFill>
                  </a:rPr>
                  <a:t>	Gradients </a:t>
                </a:r>
                <a:r>
                  <a:rPr lang="en-US" sz="1800" dirty="0"/>
                  <a:t>in Q-learning can become very big which will destabilize learning. The solution is to clip them. This preserves the direction. It only affects the magnitude of the adjustment</a:t>
                </a:r>
                <a:endParaRPr lang="en-US" sz="1800" dirty="0">
                  <a:solidFill>
                    <a:schemeClr val="bg1"/>
                  </a:solidFill>
                </a:endParaRPr>
              </a:p>
              <a:p>
                <a:pPr marL="576072" lvl="2" indent="0">
                  <a:buNone/>
                </a:pPr>
                <a:r>
                  <a:rPr lang="en-US" sz="1800" dirty="0">
                    <a:solidFill>
                      <a:schemeClr val="bg1"/>
                    </a:solidFill>
                  </a:rPr>
                  <a:t>	Compute the norm of all th</a:t>
                </a:r>
                <a:r>
                  <a:rPr lang="en-US" dirty="0"/>
                  <a:t>e gradients in the network:</a:t>
                </a:r>
              </a:p>
              <a:p>
                <a:pPr marL="576072" lvl="2" indent="0">
                  <a:buNone/>
                </a:pPr>
                <a:r>
                  <a:rPr lang="en-US" sz="1800" dirty="0">
                    <a:solidFill>
                      <a:schemeClr val="bg1"/>
                    </a:solidFill>
                  </a:rPr>
                  <a:t>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𝑔</m:t>
                        </m:r>
                      </m:e>
                      <m:sub>
                        <m:r>
                          <a:rPr lang="en-US" sz="1800" b="0" i="1" smtClean="0">
                            <a:solidFill>
                              <a:schemeClr val="bg1"/>
                            </a:solidFill>
                            <a:latin typeface="Cambria Math" panose="02040503050406030204" pitchFamily="18" charset="0"/>
                          </a:rPr>
                          <m:t>𝑛𝑜𝑟𝑚</m:t>
                        </m:r>
                      </m:sub>
                    </m:sSub>
                    <m:r>
                      <a:rPr lang="en-US" sz="1800" b="0" i="1" smtClean="0">
                        <a:solidFill>
                          <a:schemeClr val="bg1"/>
                        </a:solidFill>
                        <a:latin typeface="Cambria Math" panose="02040503050406030204" pitchFamily="18" charset="0"/>
                      </a:rPr>
                      <m:t>=</m:t>
                    </m:r>
                    <m:rad>
                      <m:radPr>
                        <m:degHide m:val="on"/>
                        <m:ctrlPr>
                          <a:rPr lang="en-US" sz="1800" b="0" i="1" smtClean="0">
                            <a:solidFill>
                              <a:schemeClr val="bg1"/>
                            </a:solidFill>
                            <a:latin typeface="Cambria Math" panose="02040503050406030204" pitchFamily="18" charset="0"/>
                          </a:rPr>
                        </m:ctrlPr>
                      </m:radPr>
                      <m:deg/>
                      <m:e>
                        <m:nary>
                          <m:naryPr>
                            <m:chr m:val="∑"/>
                            <m:supHide m:val="on"/>
                            <m:ctrlPr>
                              <a:rPr lang="en-US" sz="1800" b="0" i="1" smtClean="0">
                                <a:solidFill>
                                  <a:schemeClr val="bg1"/>
                                </a:solidFill>
                                <a:latin typeface="Cambria Math" panose="02040503050406030204" pitchFamily="18" charset="0"/>
                              </a:rPr>
                            </m:ctrlPr>
                          </m:naryPr>
                          <m:sub>
                            <m:r>
                              <m:rPr>
                                <m:brk m:alnAt="7"/>
                              </m:rPr>
                              <a:rPr lang="en-US" sz="1800" b="0" i="1" smtClean="0">
                                <a:solidFill>
                                  <a:schemeClr val="bg1"/>
                                </a:solidFill>
                                <a:latin typeface="Cambria Math" panose="02040503050406030204" pitchFamily="18" charset="0"/>
                              </a:rPr>
                              <m:t>𝑖</m:t>
                            </m:r>
                          </m:sub>
                          <m:sup/>
                          <m:e>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𝑔</m:t>
                                </m:r>
                              </m:e>
                              <m:sub>
                                <m:r>
                                  <a:rPr lang="en-US" sz="1800" b="0" i="1" smtClean="0">
                                    <a:solidFill>
                                      <a:schemeClr val="bg1"/>
                                    </a:solidFill>
                                    <a:latin typeface="Cambria Math" panose="02040503050406030204" pitchFamily="18" charset="0"/>
                                  </a:rPr>
                                  <m:t>𝑖</m:t>
                                </m:r>
                              </m:sub>
                              <m:sup>
                                <m:r>
                                  <a:rPr lang="en-US" sz="1800" b="0" i="1" smtClean="0">
                                    <a:solidFill>
                                      <a:schemeClr val="bg1"/>
                                    </a:solidFill>
                                    <a:latin typeface="Cambria Math" panose="02040503050406030204" pitchFamily="18" charset="0"/>
                                  </a:rPr>
                                  <m:t>2</m:t>
                                </m:r>
                              </m:sup>
                            </m:sSubSup>
                          </m:e>
                        </m:nary>
                      </m:e>
                    </m:rad>
                  </m:oMath>
                </a14:m>
                <a:endParaRPr lang="en-US" sz="1800" dirty="0">
                  <a:solidFill>
                    <a:schemeClr val="bg1"/>
                  </a:solidFill>
                </a:endParaRPr>
              </a:p>
              <a:p>
                <a:pPr marL="347472" lvl="1" indent="0">
                  <a:buNone/>
                </a:pPr>
                <a:r>
                  <a:rPr lang="en-US" b="0" dirty="0"/>
                  <a:t>	</a:t>
                </a:r>
                <a14:m>
                  <m:oMath xmlns:m="http://schemas.openxmlformats.org/officeDocument/2006/math">
                    <m:r>
                      <a:rPr lang="en-US" b="0" i="1" smtClean="0">
                        <a:latin typeface="Cambria Math" panose="02040503050406030204" pitchFamily="18" charset="0"/>
                      </a:rPr>
                      <m:t>𝑖𝑓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𝑛𝑜𝑟𝑚</m:t>
                        </m:r>
                      </m:sub>
                    </m:sSub>
                    <m:r>
                      <a:rPr lang="en-US" b="0" i="1" smtClean="0">
                        <a:latin typeface="Cambria Math" panose="02040503050406030204" pitchFamily="18" charset="0"/>
                      </a:rPr>
                      <m:t>&gt;</m:t>
                    </m:r>
                    <m:r>
                      <a:rPr lang="en-US" b="0" i="1" smtClean="0">
                        <a:latin typeface="Cambria Math" panose="02040503050406030204" pitchFamily="18" charset="0"/>
                      </a:rPr>
                      <m:t>𝑐</m:t>
                    </m:r>
                    <m:r>
                      <a:rPr lang="en-US" b="0" i="1" smtClean="0">
                        <a:latin typeface="Cambria Math" panose="02040503050406030204" pitchFamily="18" charset="0"/>
                      </a:rPr>
                      <m:t> </m:t>
                    </m:r>
                    <m:r>
                      <a:rPr lang="en-US" b="0" i="1" smtClean="0">
                        <a:latin typeface="Cambria Math" panose="02040503050406030204" pitchFamily="18" charset="0"/>
                      </a:rPr>
                      <m:t>𝑡h𝑒𝑛</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𝑔𝑖</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𝑐</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𝑛𝑜𝑟𝑚</m:t>
                            </m:r>
                          </m:sub>
                        </m:sSub>
                      </m:den>
                    </m:f>
                  </m:oMath>
                </a14:m>
                <a:endParaRPr lang="en-US" b="0" dirty="0"/>
              </a:p>
              <a:p>
                <a:pPr marL="1090422" lvl="3" indent="-285750">
                  <a:buFont typeface="Arial" panose="020B0604020202020204" pitchFamily="34" charset="0"/>
                  <a:buChar char="•"/>
                </a:pPr>
                <a:endParaRPr lang="en-US" dirty="0">
                  <a:solidFill>
                    <a:schemeClr val="bg1"/>
                  </a:solidFill>
                </a:endParaRPr>
              </a:p>
              <a:p>
                <a:pPr marL="804672" lvl="3" indent="0">
                  <a:buNone/>
                </a:pPr>
                <a:r>
                  <a:rPr lang="en-US" dirty="0"/>
                  <a:t>	</a:t>
                </a:r>
                <a:r>
                  <a:rPr lang="en-US" dirty="0" err="1"/>
                  <a:t>tipical</a:t>
                </a:r>
                <a:r>
                  <a:rPr lang="en-US" dirty="0"/>
                  <a:t> value for c = 1, 5 or 10 depending on how big the network is. </a:t>
                </a:r>
                <a:endParaRPr lang="en-US" dirty="0">
                  <a:solidFill>
                    <a:schemeClr val="bg1"/>
                  </a:solidFill>
                </a:endParaRPr>
              </a:p>
            </p:txBody>
          </p:sp>
        </mc:Choice>
        <mc:Fallback xmlns="">
          <p:sp>
            <p:nvSpPr>
              <p:cNvPr id="9" name="Content Placeholder 8">
                <a:extLst>
                  <a:ext uri="{FF2B5EF4-FFF2-40B4-BE49-F238E27FC236}">
                    <a16:creationId xmlns:a16="http://schemas.microsoft.com/office/drawing/2014/main" id="{A6A677CF-6EE1-E3B0-D7D6-06D0C9F6C5BE}"/>
                  </a:ext>
                </a:extLst>
              </p:cNvPr>
              <p:cNvSpPr>
                <a:spLocks noGrp="1" noRot="1" noChangeAspect="1" noMove="1" noResize="1" noEditPoints="1" noAdjustHandles="1" noChangeArrowheads="1" noChangeShapeType="1" noTextEdit="1"/>
              </p:cNvSpPr>
              <p:nvPr>
                <p:ph idx="1"/>
              </p:nvPr>
            </p:nvSpPr>
            <p:spPr>
              <a:xfrm>
                <a:off x="1674811" y="1905000"/>
                <a:ext cx="10058401" cy="4267200"/>
              </a:xfrm>
              <a:blipFill>
                <a:blip r:embed="rId2"/>
                <a:stretch>
                  <a:fillRect l="-252" t="-1780" r="-252" b="-415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FC73F626-ACC7-71CB-A336-E0C06B276049}"/>
              </a:ext>
            </a:extLst>
          </p:cNvPr>
          <p:cNvSpPr>
            <a:spLocks noGrp="1"/>
          </p:cNvSpPr>
          <p:nvPr>
            <p:ph type="title"/>
          </p:nvPr>
        </p:nvSpPr>
        <p:spPr/>
        <p:txBody>
          <a:bodyPr/>
          <a:lstStyle/>
          <a:p>
            <a:r>
              <a:rPr lang="en-US" dirty="0"/>
              <a:t>Reinforcement Learning using Neural Networks</a:t>
            </a:r>
          </a:p>
        </p:txBody>
      </p:sp>
    </p:spTree>
    <p:extLst>
      <p:ext uri="{BB962C8B-B14F-4D97-AF65-F5344CB8AC3E}">
        <p14:creationId xmlns:p14="http://schemas.microsoft.com/office/powerpoint/2010/main" val="1545579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DDFEFF-B8CC-4263-7EF8-D2C44F1422BA}"/>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A9B9E64-CB26-1CBD-55AA-9EE4F7C79E88}"/>
              </a:ext>
            </a:extLst>
          </p:cNvPr>
          <p:cNvSpPr>
            <a:spLocks noGrp="1"/>
          </p:cNvSpPr>
          <p:nvPr>
            <p:ph idx="1"/>
          </p:nvPr>
        </p:nvSpPr>
        <p:spPr>
          <a:xfrm>
            <a:off x="1645611" y="1600200"/>
            <a:ext cx="6582401" cy="5029200"/>
          </a:xfrm>
        </p:spPr>
        <p:txBody>
          <a:bodyPr>
            <a:noAutofit/>
          </a:bodyPr>
          <a:lstStyle/>
          <a:p>
            <a:pPr marL="0" indent="0">
              <a:buNone/>
            </a:pPr>
            <a:r>
              <a:rPr lang="en-US" sz="2000" dirty="0">
                <a:latin typeface="Century Gothic" panose="020B0502020202020204" pitchFamily="34" charset="0"/>
                <a:cs typeface="Arial" panose="020B0604020202020204" pitchFamily="34" charset="0"/>
              </a:rPr>
              <a:t>Example:</a:t>
            </a:r>
          </a:p>
          <a:p>
            <a:pPr marL="0" indent="0">
              <a:buNone/>
            </a:pPr>
            <a:r>
              <a:rPr lang="en-US" sz="2000" dirty="0">
                <a:latin typeface="Century Gothic" panose="020B0502020202020204" pitchFamily="34" charset="0"/>
                <a:cs typeface="Arial" panose="020B0604020202020204" pitchFamily="34" charset="0"/>
              </a:rPr>
              <a:t>We will see an example of a q-learning algorithm applied on the previous example</a:t>
            </a:r>
          </a:p>
          <a:p>
            <a:pPr marL="0" indent="0">
              <a:buNone/>
            </a:pPr>
            <a:endParaRPr lang="en-US" sz="2000" dirty="0">
              <a:latin typeface="Century Gothic" panose="020B0502020202020204" pitchFamily="34" charset="0"/>
              <a:cs typeface="Arial" panose="020B0604020202020204" pitchFamily="34" charset="0"/>
            </a:endParaRPr>
          </a:p>
          <a:p>
            <a:pPr lvl="1">
              <a:buFont typeface="Arial" panose="020B0604020202020204" pitchFamily="34" charset="0"/>
              <a:buChar char="•"/>
            </a:pPr>
            <a:r>
              <a:rPr lang="en-US" sz="1800" dirty="0">
                <a:latin typeface="Century Gothic" panose="020B0502020202020204" pitchFamily="34" charset="0"/>
                <a:cs typeface="Arial" panose="020B0604020202020204" pitchFamily="34" charset="0"/>
              </a:rPr>
              <a:t>You are a car and need to reach a destination (ex. the gas station)</a:t>
            </a:r>
          </a:p>
          <a:p>
            <a:pPr lvl="1">
              <a:buFont typeface="Arial" panose="020B0604020202020204" pitchFamily="34" charset="0"/>
              <a:buChar char="•"/>
            </a:pPr>
            <a:r>
              <a:rPr lang="en-US" sz="1800" dirty="0">
                <a:latin typeface="Century Gothic" panose="020B0502020202020204" pitchFamily="34" charset="0"/>
                <a:cs typeface="Arial" panose="020B0604020202020204" pitchFamily="34" charset="0"/>
              </a:rPr>
              <a:t>You can move into 4 directions (← ↑ → ↓)</a:t>
            </a:r>
          </a:p>
          <a:p>
            <a:pPr lvl="1">
              <a:buFont typeface="Arial" panose="020B0604020202020204" pitchFamily="34" charset="0"/>
              <a:buChar char="•"/>
            </a:pPr>
            <a:r>
              <a:rPr lang="en-US" sz="1800" dirty="0">
                <a:latin typeface="Century Gothic" panose="020B0502020202020204" pitchFamily="34" charset="0"/>
                <a:cs typeface="Arial" panose="020B0604020202020204" pitchFamily="34" charset="0"/>
              </a:rPr>
              <a:t>The car always moves (so there is no break)</a:t>
            </a:r>
          </a:p>
          <a:p>
            <a:pPr lvl="1">
              <a:buFont typeface="Arial" panose="020B0604020202020204" pitchFamily="34" charset="0"/>
              <a:buChar char="•"/>
            </a:pPr>
            <a:r>
              <a:rPr lang="en-US" sz="1800" dirty="0">
                <a:latin typeface="Century Gothic" panose="020B0502020202020204" pitchFamily="34" charset="0"/>
                <a:cs typeface="Arial" panose="020B0604020202020204" pitchFamily="34" charset="0"/>
              </a:rPr>
              <a:t>There are also obstacles that the car must avoid</a:t>
            </a:r>
          </a:p>
          <a:p>
            <a:pPr lvl="1">
              <a:buFont typeface="Arial" panose="020B0604020202020204" pitchFamily="34" charset="0"/>
              <a:buChar char="•"/>
            </a:pPr>
            <a:r>
              <a:rPr lang="en-US" sz="1800" dirty="0">
                <a:latin typeface="Century Gothic" panose="020B0502020202020204" pitchFamily="34" charset="0"/>
                <a:cs typeface="Arial" panose="020B0604020202020204" pitchFamily="34" charset="0"/>
              </a:rPr>
              <a:t>The car only knows what is in front and on its side (consider it is night and it can only see a limited distance that is highlighted by the headlights)</a:t>
            </a:r>
          </a:p>
          <a:p>
            <a:pPr lvl="1">
              <a:buFont typeface="Arial" panose="020B0604020202020204" pitchFamily="34" charset="0"/>
              <a:buChar char="•"/>
            </a:pPr>
            <a:endParaRPr lang="en-US" sz="1800" dirty="0">
              <a:latin typeface="Century Gothic" panose="020B0502020202020204" pitchFamily="34" charset="0"/>
              <a:cs typeface="Arial" panose="020B0604020202020204" pitchFamily="34" charset="0"/>
            </a:endParaRPr>
          </a:p>
          <a:p>
            <a:pPr lvl="1">
              <a:buFont typeface="Arial" panose="020B0604020202020204" pitchFamily="34" charset="0"/>
              <a:buChar char="•"/>
            </a:pPr>
            <a:r>
              <a:rPr lang="en-US" sz="1800" dirty="0" err="1">
                <a:latin typeface="Century Gothic" panose="020B0502020202020204" pitchFamily="34" charset="0"/>
                <a:cs typeface="Arial" panose="020B0604020202020204" pitchFamily="34" charset="0"/>
              </a:rPr>
              <a:t>Obs</a:t>
            </a:r>
            <a:r>
              <a:rPr lang="en-US" sz="1800" dirty="0">
                <a:latin typeface="Century Gothic" panose="020B0502020202020204" pitchFamily="34" charset="0"/>
                <a:cs typeface="Arial" panose="020B0604020202020204" pitchFamily="34" charset="0"/>
              </a:rPr>
              <a:t>: the car can’t see the map. Only we can</a:t>
            </a:r>
          </a:p>
        </p:txBody>
      </p:sp>
      <p:sp>
        <p:nvSpPr>
          <p:cNvPr id="5" name="Title 4">
            <a:extLst>
              <a:ext uri="{FF2B5EF4-FFF2-40B4-BE49-F238E27FC236}">
                <a16:creationId xmlns:a16="http://schemas.microsoft.com/office/drawing/2014/main" id="{159C7505-C8EE-20A4-5A80-8F75BDB59DDD}"/>
              </a:ext>
            </a:extLst>
          </p:cNvPr>
          <p:cNvSpPr>
            <a:spLocks noGrp="1"/>
          </p:cNvSpPr>
          <p:nvPr>
            <p:ph type="title"/>
          </p:nvPr>
        </p:nvSpPr>
        <p:spPr/>
        <p:txBody>
          <a:bodyPr/>
          <a:lstStyle/>
          <a:p>
            <a:r>
              <a:rPr lang="en-US" dirty="0"/>
              <a:t>Q-Learning</a:t>
            </a:r>
          </a:p>
        </p:txBody>
      </p:sp>
      <p:pic>
        <p:nvPicPr>
          <p:cNvPr id="2" name="Picture 1">
            <a:extLst>
              <a:ext uri="{FF2B5EF4-FFF2-40B4-BE49-F238E27FC236}">
                <a16:creationId xmlns:a16="http://schemas.microsoft.com/office/drawing/2014/main" id="{C7C9504D-04A4-8486-AC83-542187F4B94A}"/>
              </a:ext>
            </a:extLst>
          </p:cNvPr>
          <p:cNvPicPr>
            <a:picLocks noChangeAspect="1"/>
          </p:cNvPicPr>
          <p:nvPr/>
        </p:nvPicPr>
        <p:blipFill>
          <a:blip r:embed="rId2"/>
          <a:srcRect l="31261" t="43160" r="6216" b="1940"/>
          <a:stretch>
            <a:fillRect/>
          </a:stretch>
        </p:blipFill>
        <p:spPr>
          <a:xfrm>
            <a:off x="8304212" y="2361814"/>
            <a:ext cx="2590800" cy="2134372"/>
          </a:xfrm>
          <a:prstGeom prst="rect">
            <a:avLst/>
          </a:prstGeom>
        </p:spPr>
      </p:pic>
    </p:spTree>
    <p:extLst>
      <p:ext uri="{BB962C8B-B14F-4D97-AF65-F5344CB8AC3E}">
        <p14:creationId xmlns:p14="http://schemas.microsoft.com/office/powerpoint/2010/main" val="4039280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 calcmode="lin" valueType="num">
                                      <p:cBhvr additive="base">
                                        <p:cTn id="7"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anim calcmode="lin" valueType="num">
                                      <p:cBhvr additive="base">
                                        <p:cTn id="13"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anim calcmode="lin" valueType="num">
                                      <p:cBhvr additive="base">
                                        <p:cTn id="19"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 calcmode="lin" valueType="num">
                                      <p:cBhvr additive="base">
                                        <p:cTn id="25"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anim calcmode="lin" valueType="num">
                                      <p:cBhvr additive="base">
                                        <p:cTn id="31"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
                                            <p:txEl>
                                              <p:pRg st="9" end="9"/>
                                            </p:txEl>
                                          </p:spTgt>
                                        </p:tgtEl>
                                        <p:attrNameLst>
                                          <p:attrName>style.visibility</p:attrName>
                                        </p:attrNameLst>
                                      </p:cBhvr>
                                      <p:to>
                                        <p:strVal val="visible"/>
                                      </p:to>
                                    </p:set>
                                    <p:anim calcmode="lin" valueType="num">
                                      <p:cBhvr additive="base">
                                        <p:cTn id="37"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p:cNvSpPr>
                <a:spLocks noGrp="1"/>
              </p:cNvSpPr>
              <p:nvPr>
                <p:ph idx="1"/>
              </p:nvPr>
            </p:nvSpPr>
            <p:spPr>
              <a:xfrm>
                <a:off x="1674811" y="1905000"/>
                <a:ext cx="10058401" cy="4267200"/>
              </a:xfrm>
            </p:spPr>
            <p:txBody>
              <a:bodyPr>
                <a:normAutofit fontScale="92500" lnSpcReduction="10000"/>
              </a:bodyPr>
              <a:lstStyle/>
              <a:p>
                <a:pPr marL="347472" lvl="1" indent="0">
                  <a:buNone/>
                </a:pPr>
                <a:r>
                  <a:rPr lang="en-US" sz="2400" dirty="0">
                    <a:latin typeface="Century Gothic" panose="020B0502020202020204" pitchFamily="34" charset="0"/>
                    <a:cs typeface="Arial" panose="020B0604020202020204" pitchFamily="34" charset="0"/>
                  </a:rPr>
                  <a:t>Example:</a:t>
                </a:r>
              </a:p>
              <a:p>
                <a:pPr marL="347472" lvl="1" indent="0">
                  <a:buNone/>
                </a:pPr>
                <a:r>
                  <a:rPr lang="en-US" sz="2200" dirty="0"/>
                  <a:t>The rewards:</a:t>
                </a:r>
              </a:p>
              <a:p>
                <a:pPr marL="690372" lvl="1" indent="-342900">
                  <a:buFont typeface="Arial" panose="020B0604020202020204" pitchFamily="34" charset="0"/>
                  <a:buChar char="•"/>
                </a:pPr>
                <a:endParaRPr lang="en-US" sz="2200" dirty="0"/>
              </a:p>
              <a:p>
                <a:pPr marL="804672" lvl="3" indent="0">
                  <a:buNone/>
                </a:pPr>
                <a:r>
                  <a:rPr lang="en-US" sz="1800" dirty="0"/>
                  <a:t>	The car will get a big reward for reaching the gas station: 10000 and a 		big penalty for hitting an obstacle (-20000).</a:t>
                </a:r>
              </a:p>
              <a:p>
                <a:pPr marL="804672" lvl="3" indent="0">
                  <a:buNone/>
                </a:pPr>
                <a:endParaRPr lang="en-US" sz="1800" dirty="0"/>
              </a:p>
              <a:p>
                <a:pPr marL="804672" lvl="3" indent="0">
                  <a:buNone/>
                </a:pPr>
                <a:r>
                  <a:rPr lang="en-US" sz="1800" dirty="0"/>
                  <a:t>	For the other states, the car will receive the following reward:</a:t>
                </a:r>
              </a:p>
              <a:p>
                <a:pPr marL="804672" lvl="3" indent="0">
                  <a:buNone/>
                </a:pPr>
                <a:r>
                  <a:rPr lang="en-US" sz="1800" dirty="0"/>
                  <a:t>		-2 + </a:t>
                </a:r>
                <a14:m>
                  <m:oMath xmlns:m="http://schemas.openxmlformats.org/officeDocument/2006/math">
                    <m:f>
                      <m:fPr>
                        <m:ctrlPr>
                          <a:rPr lang="en-US" sz="2800" b="0" i="1" smtClean="0">
                            <a:latin typeface="Cambria Math" panose="02040503050406030204" pitchFamily="18" charset="0"/>
                          </a:rPr>
                        </m:ctrlPr>
                      </m:fPr>
                      <m:num>
                        <m:nary>
                          <m:naryPr>
                            <m:chr m:val="∑"/>
                            <m:supHide m:val="on"/>
                            <m:ctrlPr>
                              <a:rPr lang="en-US" sz="2800" b="0" i="1" smtClean="0">
                                <a:latin typeface="Cambria Math" panose="02040503050406030204" pitchFamily="18" charset="0"/>
                              </a:rPr>
                            </m:ctrlPr>
                          </m:naryPr>
                          <m:sub>
                            <m:r>
                              <a:rPr lang="en-US" sz="2800" b="0" i="1" smtClean="0">
                                <a:latin typeface="Cambria Math" panose="02040503050406030204" pitchFamily="18" charset="0"/>
                              </a:rPr>
                              <m:t>𝑖</m:t>
                            </m:r>
                          </m:sub>
                          <m:sup/>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𝑖</m:t>
                                </m:r>
                              </m:sub>
                            </m:sSub>
                          </m:e>
                        </m:nary>
                      </m:num>
                      <m:den>
                        <m:r>
                          <a:rPr lang="en-US" sz="2800" b="0" i="1" smtClean="0">
                            <a:latin typeface="Cambria Math" panose="02040503050406030204" pitchFamily="18" charset="0"/>
                          </a:rPr>
                          <m:t>2</m:t>
                        </m:r>
                      </m:den>
                    </m:f>
                  </m:oMath>
                </a14:m>
                <a:endParaRPr lang="en-US" sz="1800" dirty="0"/>
              </a:p>
              <a:p>
                <a:pPr marL="804672" lvl="3" indent="0">
                  <a:buNone/>
                </a:pPr>
                <a:r>
                  <a:rPr lang="en-US" sz="1800" dirty="0"/>
                  <a:t>	</a:t>
                </a:r>
              </a:p>
              <a:p>
                <a:pPr marL="804672" lvl="3" indent="0">
                  <a:buNone/>
                </a:pPr>
                <a:r>
                  <a:rPr lang="en-US" sz="1800" dirty="0"/>
                  <a:t>Where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∈[−10,10]</m:t>
                    </m:r>
                  </m:oMath>
                </a14:m>
                <a:r>
                  <a:rPr lang="en-US" sz="1800" dirty="0"/>
                  <a:t>. A sensor will receive a negative value if it detects 		an obstacle and a positive value if it detects the gas station</a:t>
                </a:r>
              </a:p>
              <a:p>
                <a:pPr marL="804672" lvl="3" indent="0">
                  <a:buNone/>
                </a:pPr>
                <a:endParaRPr lang="en-US" sz="1800" dirty="0"/>
              </a:p>
              <a:p>
                <a:pPr marL="804672" lvl="3" indent="0">
                  <a:buNone/>
                </a:pPr>
                <a:r>
                  <a:rPr lang="en-US" sz="1800" dirty="0"/>
                  <a:t>The value of -2 is used to make the car search for the gas station. Without it, the car will continue to go in circles, since it is safer.</a:t>
                </a:r>
              </a:p>
              <a:p>
                <a:pPr marL="804672" lvl="3" indent="0">
                  <a:buNone/>
                </a:pPr>
                <a:endParaRPr lang="en-US" sz="1800" dirty="0"/>
              </a:p>
              <a:p>
                <a:pPr marL="804672" lvl="3" indent="0">
                  <a:buNone/>
                </a:pPr>
                <a:endParaRPr lang="en-US" dirty="0"/>
              </a:p>
              <a:p>
                <a:pPr marL="1090422" lvl="3" indent="-285750"/>
                <a:endParaRPr lang="en-US" sz="1600" dirty="0"/>
              </a:p>
              <a:p>
                <a:pPr marL="1090422" lvl="3" indent="-285750"/>
                <a:endParaRPr lang="en-US" dirty="0"/>
              </a:p>
              <a:p>
                <a:pPr marL="1090422" lvl="3" indent="-285750"/>
                <a:endParaRPr lang="en-US" dirty="0"/>
              </a:p>
              <a:p>
                <a:pPr marL="576072" lvl="2" indent="0">
                  <a:buNone/>
                </a:pPr>
                <a:endParaRPr lang="en-US" dirty="0"/>
              </a:p>
              <a:p>
                <a:pPr marL="804672" lvl="3" indent="0">
                  <a:buNone/>
                </a:pPr>
                <a:endParaRPr lang="en-US" dirty="0"/>
              </a:p>
              <a:p>
                <a:pPr lvl="2"/>
                <a:endParaRPr lang="ro-RO" dirty="0"/>
              </a:p>
              <a:p>
                <a:pPr lvl="1"/>
                <a:endParaRPr lang="en-US" dirty="0"/>
              </a:p>
              <a:p>
                <a:pPr lvl="8"/>
                <a:endParaRPr lang="en-US" dirty="0"/>
              </a:p>
              <a:p>
                <a:pPr lvl="1"/>
                <a:endParaRPr lang="en-US" dirty="0"/>
              </a:p>
            </p:txBody>
          </p:sp>
        </mc:Choice>
        <mc:Fallback xmlns="">
          <p:sp>
            <p:nvSpPr>
              <p:cNvPr id="9" name="Content Placeholder 8"/>
              <p:cNvSpPr>
                <a:spLocks noGrp="1" noRot="1" noChangeAspect="1" noMove="1" noResize="1" noEditPoints="1" noAdjustHandles="1" noChangeArrowheads="1" noChangeShapeType="1" noTextEdit="1"/>
              </p:cNvSpPr>
              <p:nvPr>
                <p:ph idx="1"/>
              </p:nvPr>
            </p:nvSpPr>
            <p:spPr>
              <a:xfrm>
                <a:off x="1674811" y="1905000"/>
                <a:ext cx="10058401" cy="4267200"/>
              </a:xfrm>
              <a:blipFill>
                <a:blip r:embed="rId2"/>
                <a:stretch>
                  <a:fillRect t="-2967"/>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Example	</a:t>
            </a:r>
          </a:p>
        </p:txBody>
      </p:sp>
    </p:spTree>
    <p:extLst>
      <p:ext uri="{BB962C8B-B14F-4D97-AF65-F5344CB8AC3E}">
        <p14:creationId xmlns:p14="http://schemas.microsoft.com/office/powerpoint/2010/main" val="304208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p:cNvSpPr>
                <a:spLocks noGrp="1"/>
              </p:cNvSpPr>
              <p:nvPr>
                <p:ph idx="1"/>
              </p:nvPr>
            </p:nvSpPr>
            <p:spPr>
              <a:xfrm>
                <a:off x="1674811" y="1905000"/>
                <a:ext cx="10058401" cy="4267200"/>
              </a:xfrm>
            </p:spPr>
            <p:txBody>
              <a:bodyPr>
                <a:normAutofit/>
              </a:bodyPr>
              <a:lstStyle/>
              <a:p>
                <a:pPr marL="347472" lvl="1" indent="0">
                  <a:buNone/>
                </a:pPr>
                <a:r>
                  <a:rPr lang="en-US" sz="2400" dirty="0">
                    <a:latin typeface="Century Gothic" panose="020B0502020202020204" pitchFamily="34" charset="0"/>
                    <a:cs typeface="Arial" panose="020B0604020202020204" pitchFamily="34" charset="0"/>
                  </a:rPr>
                  <a:t>Example:</a:t>
                </a:r>
                <a:endParaRPr lang="en-US" sz="2200" dirty="0"/>
              </a:p>
              <a:p>
                <a:pPr marL="347472" lvl="1" indent="0">
                  <a:buNone/>
                </a:pPr>
                <a:r>
                  <a:rPr lang="en-US" sz="2200" dirty="0"/>
                  <a:t>Hyper-parameters:</a:t>
                </a:r>
              </a:p>
              <a:p>
                <a:pPr marL="1033272" lvl="4" indent="0">
                  <a:buNone/>
                </a:pPr>
                <a:r>
                  <a:rPr lang="en-US" sz="1800" b="0" dirty="0"/>
                  <a:t>	</a:t>
                </a:r>
                <a14:m>
                  <m:oMath xmlns:m="http://schemas.openxmlformats.org/officeDocument/2006/math">
                    <m:r>
                      <a:rPr lang="en-US" sz="2000" b="0" i="1" smtClean="0">
                        <a:latin typeface="Cambria Math" panose="02040503050406030204" pitchFamily="18" charset="0"/>
                      </a:rPr>
                      <m:t>𝛾</m:t>
                    </m:r>
                    <m:r>
                      <a:rPr lang="en-US" sz="2000" b="0" i="1" smtClean="0">
                        <a:latin typeface="Cambria Math" panose="02040503050406030204" pitchFamily="18" charset="0"/>
                      </a:rPr>
                      <m:t>=0.9</m:t>
                    </m:r>
                  </m:oMath>
                </a14:m>
                <a:endParaRPr lang="en-US" sz="2000" dirty="0"/>
              </a:p>
              <a:p>
                <a:pPr marL="1033272" lvl="4" indent="0">
                  <a:buNone/>
                </a:pPr>
                <a:r>
                  <a:rPr lang="en-US" sz="2000" dirty="0"/>
                  <a:t>	This is clearly a problem where a feature reward is much more important than an immediate one. So </a:t>
                </a:r>
                <a14:m>
                  <m:oMath xmlns:m="http://schemas.openxmlformats.org/officeDocument/2006/math">
                    <m:r>
                      <a:rPr lang="en-US" sz="2000" b="0" i="1" smtClean="0">
                        <a:latin typeface="Cambria Math" panose="02040503050406030204" pitchFamily="18" charset="0"/>
                      </a:rPr>
                      <m:t>𝛾</m:t>
                    </m:r>
                  </m:oMath>
                </a14:m>
                <a:r>
                  <a:rPr lang="en-US" sz="2000" dirty="0"/>
                  <a:t> must be closer to 1</a:t>
                </a:r>
              </a:p>
              <a:p>
                <a:pPr marL="1033272" lvl="4" indent="0">
                  <a:buNone/>
                </a:pPr>
                <a:endParaRPr lang="en-US" sz="1800" dirty="0"/>
              </a:p>
              <a:p>
                <a:pPr marL="1033272" lvl="4" indent="0">
                  <a:buNone/>
                </a:pPr>
                <a:r>
                  <a:rPr lang="en-US" sz="1800" dirty="0"/>
                  <a:t>	</a:t>
                </a:r>
                <a14:m>
                  <m:oMath xmlns:m="http://schemas.openxmlformats.org/officeDocument/2006/math">
                    <m:r>
                      <a:rPr lang="en-US" sz="2000" b="0" i="1" smtClean="0">
                        <a:latin typeface="Cambria Math" panose="02040503050406030204" pitchFamily="18" charset="0"/>
                      </a:rPr>
                      <m:t>𝜖</m:t>
                    </m:r>
                    <m:r>
                      <a:rPr lang="en-US" sz="2000" b="0" i="1" smtClean="0">
                        <a:latin typeface="Cambria Math" panose="02040503050406030204" pitchFamily="18" charset="0"/>
                      </a:rPr>
                      <m:t>=</m:t>
                    </m:r>
                    <m:r>
                      <a:rPr lang="en-US" sz="2000" b="0" i="1" smtClean="0">
                        <a:latin typeface="Cambria Math" panose="02040503050406030204" pitchFamily="18" charset="0"/>
                      </a:rPr>
                      <m:t>𝑣𝑎𝑟𝑖𝑎𝑏𝑙𝑒</m:t>
                    </m:r>
                  </m:oMath>
                </a14:m>
                <a:r>
                  <a:rPr lang="en-US" sz="1800" dirty="0"/>
                  <a:t>. The algorithm starts with a value of 1 and slowly decreases (with 0,00001 on every move) until it reaches 0.1</a:t>
                </a:r>
              </a:p>
              <a:p>
                <a:pPr marL="1033272" lvl="4" indent="0">
                  <a:buNone/>
                </a:pPr>
                <a:r>
                  <a:rPr lang="en-US" sz="1800" dirty="0"/>
                  <a:t>	So, at the beginning most of the moves will be random (this is in order to collect as many records as possible)</a:t>
                </a:r>
              </a:p>
              <a:p>
                <a:pPr marL="1033272" lvl="4" indent="0">
                  <a:buNone/>
                </a:pPr>
                <a:r>
                  <a:rPr lang="en-US" sz="1800" dirty="0"/>
                  <a:t>	Towards the end, the randomness part of the algorithm will almost disappear</a:t>
                </a:r>
              </a:p>
              <a:p>
                <a:pPr marL="1090422" lvl="3" indent="-285750"/>
                <a:endParaRPr lang="en-US" dirty="0"/>
              </a:p>
              <a:p>
                <a:pPr marL="576072" lvl="2" indent="0">
                  <a:buNone/>
                </a:pPr>
                <a:endParaRPr lang="en-US" dirty="0"/>
              </a:p>
              <a:p>
                <a:pPr marL="804672" lvl="3" indent="0">
                  <a:buNone/>
                </a:pPr>
                <a:endParaRPr lang="en-US" dirty="0"/>
              </a:p>
              <a:p>
                <a:pPr lvl="2"/>
                <a:endParaRPr lang="ro-RO" dirty="0"/>
              </a:p>
              <a:p>
                <a:pPr lvl="1"/>
                <a:endParaRPr lang="en-US" dirty="0"/>
              </a:p>
              <a:p>
                <a:pPr lvl="8"/>
                <a:endParaRPr lang="en-US" dirty="0"/>
              </a:p>
              <a:p>
                <a:pPr lvl="1"/>
                <a:endParaRPr lang="en-US" dirty="0"/>
              </a:p>
            </p:txBody>
          </p:sp>
        </mc:Choice>
        <mc:Fallback xmlns="">
          <p:sp>
            <p:nvSpPr>
              <p:cNvPr id="9" name="Content Placeholder 8"/>
              <p:cNvSpPr>
                <a:spLocks noGrp="1" noRot="1" noChangeAspect="1" noMove="1" noResize="1" noEditPoints="1" noAdjustHandles="1" noChangeArrowheads="1" noChangeShapeType="1" noTextEdit="1"/>
              </p:cNvSpPr>
              <p:nvPr>
                <p:ph idx="1"/>
              </p:nvPr>
            </p:nvSpPr>
            <p:spPr>
              <a:xfrm>
                <a:off x="1674811" y="1905000"/>
                <a:ext cx="10058401" cy="4267200"/>
              </a:xfrm>
              <a:blipFill>
                <a:blip r:embed="rId2"/>
                <a:stretch>
                  <a:fillRect t="-1780" r="-631"/>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Example	</a:t>
            </a:r>
          </a:p>
        </p:txBody>
      </p:sp>
    </p:spTree>
    <p:extLst>
      <p:ext uri="{BB962C8B-B14F-4D97-AF65-F5344CB8AC3E}">
        <p14:creationId xmlns:p14="http://schemas.microsoft.com/office/powerpoint/2010/main" val="2930467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p:cNvSpPr>
                <a:spLocks noGrp="1"/>
              </p:cNvSpPr>
              <p:nvPr>
                <p:ph idx="1"/>
              </p:nvPr>
            </p:nvSpPr>
            <p:spPr>
              <a:xfrm>
                <a:off x="1674811" y="1905000"/>
                <a:ext cx="10058401" cy="4267200"/>
              </a:xfrm>
            </p:spPr>
            <p:txBody>
              <a:bodyPr>
                <a:normAutofit/>
              </a:bodyPr>
              <a:lstStyle/>
              <a:p>
                <a:pPr marL="347472" lvl="1" indent="0">
                  <a:buNone/>
                </a:pPr>
                <a:r>
                  <a:rPr lang="en-US" sz="2400" dirty="0">
                    <a:latin typeface="Century Gothic" panose="020B0502020202020204" pitchFamily="34" charset="0"/>
                    <a:cs typeface="Arial" panose="020B0604020202020204" pitchFamily="34" charset="0"/>
                  </a:rPr>
                  <a:t>Example:</a:t>
                </a:r>
                <a:endParaRPr lang="en-US" sz="2200" dirty="0"/>
              </a:p>
              <a:p>
                <a:pPr marL="347472" lvl="1" indent="0">
                  <a:buNone/>
                </a:pPr>
                <a:r>
                  <a:rPr lang="en-US" sz="2200" dirty="0"/>
                  <a:t>Hyper-parameters:</a:t>
                </a:r>
              </a:p>
              <a:p>
                <a:pPr marL="1033272" lvl="4" indent="0">
                  <a:buNone/>
                </a:pPr>
                <a:r>
                  <a:rPr lang="en-US" sz="1800" b="0" dirty="0"/>
                  <a:t>size of replay buffer: 50000</a:t>
                </a:r>
              </a:p>
              <a:p>
                <a:pPr marL="1033272" lvl="4" indent="0">
                  <a:buNone/>
                </a:pPr>
                <a:r>
                  <a:rPr lang="en-US" sz="1800" dirty="0"/>
                  <a:t>This means that the buffer will store 50000 records (</a:t>
                </a:r>
                <a:r>
                  <a:rPr lang="en-US" sz="1800" dirty="0" err="1"/>
                  <a:t>s,a,r,s</a:t>
                </a:r>
                <a:r>
                  <a:rPr lang="en-US" sz="1800" dirty="0"/>
                  <a:t>’). </a:t>
                </a:r>
              </a:p>
              <a:p>
                <a:pPr marL="1033272" lvl="4" indent="0">
                  <a:buNone/>
                </a:pPr>
                <a:endParaRPr lang="en-US" sz="1800" dirty="0"/>
              </a:p>
              <a:p>
                <a:pPr marL="1033272" lvl="4" indent="0">
                  <a:buNone/>
                </a:pPr>
                <a:r>
                  <a:rPr lang="en-US" sz="1800" dirty="0"/>
                  <a:t>At each move, the car will first try a random move or a predicted one (based on </a:t>
                </a:r>
                <a14:m>
                  <m:oMath xmlns:m="http://schemas.openxmlformats.org/officeDocument/2006/math">
                    <m:r>
                      <a:rPr lang="en-US" sz="1800" b="0" i="1" smtClean="0">
                        <a:latin typeface="Cambria Math" panose="02040503050406030204" pitchFamily="18" charset="0"/>
                      </a:rPr>
                      <m:t>𝜖</m:t>
                    </m:r>
                    <m:r>
                      <a:rPr lang="en-US" sz="1800" b="0" i="1" smtClean="0">
                        <a:latin typeface="Cambria Math" panose="02040503050406030204" pitchFamily="18" charset="0"/>
                      </a:rPr>
                      <m:t>)</m:t>
                    </m:r>
                  </m:oMath>
                </a14:m>
                <a:r>
                  <a:rPr lang="en-US" sz="1800" dirty="0"/>
                  <a:t> and then store the new resulted record in the replay buffer. If there are more than 50000 elements, the oldest one will be removed</a:t>
                </a:r>
              </a:p>
              <a:p>
                <a:pPr marL="1033272" lvl="4" indent="0">
                  <a:buNone/>
                </a:pPr>
                <a:endParaRPr lang="en-US" sz="1800" dirty="0"/>
              </a:p>
              <a:p>
                <a:pPr marL="1033272" lvl="4" indent="0">
                  <a:buNone/>
                </a:pPr>
                <a:r>
                  <a:rPr lang="en-US" sz="1800" dirty="0"/>
                  <a:t>At each move, a batch of 100 elements, randomly selected from the replay buffer will be used to train the neural network.</a:t>
                </a:r>
              </a:p>
              <a:p>
                <a:pPr marL="576072" lvl="2" indent="0">
                  <a:buNone/>
                </a:pPr>
                <a:endParaRPr lang="en-US" dirty="0"/>
              </a:p>
              <a:p>
                <a:pPr marL="804672" lvl="3" indent="0">
                  <a:buNone/>
                </a:pPr>
                <a:endParaRPr lang="en-US" dirty="0"/>
              </a:p>
              <a:p>
                <a:pPr lvl="2"/>
                <a:endParaRPr lang="ro-RO" dirty="0"/>
              </a:p>
              <a:p>
                <a:pPr lvl="1"/>
                <a:endParaRPr lang="en-US" dirty="0"/>
              </a:p>
              <a:p>
                <a:pPr lvl="8"/>
                <a:endParaRPr lang="en-US" dirty="0"/>
              </a:p>
              <a:p>
                <a:pPr lvl="1"/>
                <a:endParaRPr lang="en-US" dirty="0"/>
              </a:p>
            </p:txBody>
          </p:sp>
        </mc:Choice>
        <mc:Fallback xmlns="">
          <p:sp>
            <p:nvSpPr>
              <p:cNvPr id="9" name="Content Placeholder 8"/>
              <p:cNvSpPr>
                <a:spLocks noGrp="1" noRot="1" noChangeAspect="1" noMove="1" noResize="1" noEditPoints="1" noAdjustHandles="1" noChangeArrowheads="1" noChangeShapeType="1" noTextEdit="1"/>
              </p:cNvSpPr>
              <p:nvPr>
                <p:ph idx="1"/>
              </p:nvPr>
            </p:nvSpPr>
            <p:spPr>
              <a:xfrm>
                <a:off x="1674811" y="1905000"/>
                <a:ext cx="10058401" cy="4267200"/>
              </a:xfrm>
              <a:blipFill>
                <a:blip r:embed="rId2"/>
                <a:stretch>
                  <a:fillRect t="-1780"/>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Example	</a:t>
            </a:r>
          </a:p>
        </p:txBody>
      </p:sp>
    </p:spTree>
    <p:extLst>
      <p:ext uri="{BB962C8B-B14F-4D97-AF65-F5344CB8AC3E}">
        <p14:creationId xmlns:p14="http://schemas.microsoft.com/office/powerpoint/2010/main" val="2380731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1674811" y="1905000"/>
            <a:ext cx="10058401" cy="4267200"/>
          </a:xfrm>
        </p:spPr>
        <p:txBody>
          <a:bodyPr>
            <a:normAutofit/>
          </a:bodyPr>
          <a:lstStyle/>
          <a:p>
            <a:pPr marL="347472" lvl="1" indent="0">
              <a:buNone/>
            </a:pPr>
            <a:r>
              <a:rPr lang="en-US" sz="2400" dirty="0">
                <a:latin typeface="Century Gothic" panose="020B0502020202020204" pitchFamily="34" charset="0"/>
                <a:cs typeface="Arial" panose="020B0604020202020204" pitchFamily="34" charset="0"/>
              </a:rPr>
              <a:t>Example:</a:t>
            </a:r>
          </a:p>
          <a:p>
            <a:pPr marL="347472" lvl="1" indent="0">
              <a:buNone/>
            </a:pPr>
            <a:endParaRPr lang="en-US" sz="2200" dirty="0"/>
          </a:p>
          <a:p>
            <a:pPr marL="347472" lvl="1" indent="0">
              <a:buNone/>
            </a:pPr>
            <a:r>
              <a:rPr lang="en-US" sz="2200" dirty="0"/>
              <a:t>Neural Network:</a:t>
            </a:r>
          </a:p>
          <a:p>
            <a:pPr marL="804672" lvl="3" indent="0">
              <a:buNone/>
            </a:pPr>
            <a:r>
              <a:rPr lang="en-US" b="0" dirty="0"/>
              <a:t>	The Neural network has 3 layers:</a:t>
            </a:r>
          </a:p>
          <a:p>
            <a:pPr marL="804672" lvl="3" indent="0">
              <a:buNone/>
            </a:pPr>
            <a:r>
              <a:rPr lang="en-US" dirty="0"/>
              <a:t>		input: 20 </a:t>
            </a:r>
          </a:p>
          <a:p>
            <a:pPr marL="804672" lvl="3" indent="0">
              <a:buNone/>
            </a:pPr>
            <a:r>
              <a:rPr lang="en-US" dirty="0"/>
              <a:t>		hidden: 150</a:t>
            </a:r>
          </a:p>
          <a:p>
            <a:pPr marL="804672" lvl="3" indent="0">
              <a:buNone/>
            </a:pPr>
            <a:r>
              <a:rPr lang="en-US" dirty="0"/>
              <a:t>		output: 3</a:t>
            </a:r>
          </a:p>
          <a:p>
            <a:pPr marL="804672" lvl="3" indent="0">
              <a:buNone/>
            </a:pPr>
            <a:r>
              <a:rPr lang="en-US" dirty="0"/>
              <a:t>	The activation of the first 2 layers is rectifier linear, while the output is linear</a:t>
            </a:r>
          </a:p>
          <a:p>
            <a:pPr marL="804672" lvl="3" indent="0">
              <a:buNone/>
            </a:pPr>
            <a:r>
              <a:rPr lang="en-US" dirty="0"/>
              <a:t>	</a:t>
            </a:r>
          </a:p>
          <a:p>
            <a:pPr marL="804672" lvl="3" indent="0">
              <a:buNone/>
            </a:pPr>
            <a:r>
              <a:rPr lang="en-US" dirty="0"/>
              <a:t>	The learning is performed using </a:t>
            </a:r>
            <a:r>
              <a:rPr lang="en-US" dirty="0" err="1"/>
              <a:t>RMSprop</a:t>
            </a:r>
            <a:r>
              <a:rPr lang="en-US" dirty="0"/>
              <a:t> algorithm</a:t>
            </a:r>
          </a:p>
          <a:p>
            <a:pPr marL="804672" lvl="3" indent="0">
              <a:buNone/>
            </a:pPr>
            <a:endParaRPr lang="en-US" dirty="0"/>
          </a:p>
          <a:p>
            <a:pPr marL="804672" lvl="3" indent="0">
              <a:buNone/>
            </a:pPr>
            <a:r>
              <a:rPr lang="en-US" dirty="0"/>
              <a:t>	The batch size is 100.</a:t>
            </a:r>
          </a:p>
          <a:p>
            <a:pPr lvl="2"/>
            <a:endParaRPr lang="ro-RO" dirty="0"/>
          </a:p>
          <a:p>
            <a:pPr lvl="1"/>
            <a:endParaRPr lang="en-US" dirty="0"/>
          </a:p>
          <a:p>
            <a:pPr lvl="8"/>
            <a:endParaRPr lang="en-US" dirty="0"/>
          </a:p>
          <a:p>
            <a:pPr lvl="1"/>
            <a:endParaRPr lang="en-US" dirty="0"/>
          </a:p>
        </p:txBody>
      </p:sp>
      <p:sp>
        <p:nvSpPr>
          <p:cNvPr id="2" name="Title 1"/>
          <p:cNvSpPr>
            <a:spLocks noGrp="1"/>
          </p:cNvSpPr>
          <p:nvPr>
            <p:ph type="title"/>
          </p:nvPr>
        </p:nvSpPr>
        <p:spPr/>
        <p:txBody>
          <a:bodyPr/>
          <a:lstStyle/>
          <a:p>
            <a:r>
              <a:rPr lang="en-US" dirty="0"/>
              <a:t>Example	</a:t>
            </a:r>
          </a:p>
        </p:txBody>
      </p:sp>
    </p:spTree>
    <p:extLst>
      <p:ext uri="{BB962C8B-B14F-4D97-AF65-F5344CB8AC3E}">
        <p14:creationId xmlns:p14="http://schemas.microsoft.com/office/powerpoint/2010/main" val="5304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endParaRPr lang="en-US"/>
          </a:p>
        </p:txBody>
      </p:sp>
      <p:sp>
        <p:nvSpPr>
          <p:cNvPr id="2" name="Title 1"/>
          <p:cNvSpPr>
            <a:spLocks noGrp="1"/>
          </p:cNvSpPr>
          <p:nvPr>
            <p:ph type="title"/>
          </p:nvPr>
        </p:nvSpPr>
        <p:spPr/>
        <p:txBody>
          <a:bodyPr/>
          <a:lstStyle/>
          <a:p>
            <a:r>
              <a:rPr lang="en-US"/>
              <a:t>Questions &amp; Discussion</a:t>
            </a:r>
            <a:endParaRPr lang="en-US" dirty="0"/>
          </a:p>
        </p:txBody>
      </p:sp>
    </p:spTree>
    <p:extLst>
      <p:ext uri="{BB962C8B-B14F-4D97-AF65-F5344CB8AC3E}">
        <p14:creationId xmlns:p14="http://schemas.microsoft.com/office/powerpoint/2010/main" val="3752818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fontScale="62500" lnSpcReduction="20000"/>
          </a:bodyPr>
          <a:lstStyle/>
          <a:p>
            <a:r>
              <a:rPr lang="en-US" u="sng" dirty="0">
                <a:hlinkClick r:id="rId2"/>
              </a:rPr>
              <a:t>“Reinforcement Learning: An Introduction”,  Richard S. Sutton , Andrew G. </a:t>
            </a:r>
            <a:r>
              <a:rPr lang="en-US" u="sng" dirty="0" err="1">
                <a:hlinkClick r:id="rId2"/>
              </a:rPr>
              <a:t>Barto</a:t>
            </a:r>
            <a:r>
              <a:rPr lang="en-US" u="sng" dirty="0">
                <a:hlinkClick r:id="rId2"/>
              </a:rPr>
              <a:t>, MIT Press, Cambridge, MA, 2017</a:t>
            </a:r>
            <a:r>
              <a:rPr lang="en-US" dirty="0">
                <a:hlinkClick r:id="rId2"/>
              </a:rPr>
              <a:t> </a:t>
            </a:r>
            <a:endParaRPr lang="en-US" dirty="0">
              <a:hlinkClick r:id="rId3"/>
            </a:endParaRPr>
          </a:p>
          <a:p>
            <a:r>
              <a:rPr lang="en-US" dirty="0">
                <a:hlinkClick r:id="rId4"/>
              </a:rPr>
              <a:t>https://www.nervanasys.com/demystifying-deep-reinforcement-learning/</a:t>
            </a:r>
            <a:endParaRPr lang="en-US" dirty="0"/>
          </a:p>
          <a:p>
            <a:r>
              <a:rPr lang="en-US" dirty="0">
                <a:hlinkClick r:id="rId5"/>
              </a:rPr>
              <a:t>https://gym.openai.com</a:t>
            </a:r>
            <a:endParaRPr lang="en-US" dirty="0"/>
          </a:p>
          <a:p>
            <a:r>
              <a:rPr lang="en-US" dirty="0">
                <a:hlinkClick r:id="rId6"/>
              </a:rPr>
              <a:t>https://en.wikipedia.org/wiki/Q-learning</a:t>
            </a:r>
            <a:endParaRPr lang="en-US" dirty="0"/>
          </a:p>
          <a:p>
            <a:r>
              <a:rPr lang="en-US" dirty="0">
                <a:hlinkClick r:id="rId7"/>
              </a:rPr>
              <a:t>https://medium.com/@harvitronix/using-reinforcement-learning-in-python-to-teach-a-virtual-car-to-avoid-obstacles-6e782cc7d4c6#.kp2idsahl</a:t>
            </a:r>
            <a:endParaRPr lang="en-US" dirty="0"/>
          </a:p>
          <a:p>
            <a:r>
              <a:rPr lang="en-US" dirty="0">
                <a:hlinkClick r:id="rId8"/>
              </a:rPr>
              <a:t>http://outlace.com/Reinforcement-Learning-Part-3/</a:t>
            </a:r>
            <a:endParaRPr lang="en-US" dirty="0"/>
          </a:p>
          <a:p>
            <a:r>
              <a:rPr lang="en-US" dirty="0">
                <a:hlinkClick r:id="rId9"/>
              </a:rPr>
              <a:t>https://www.youtube.com/watch?v=yNeSFbE1jdY&amp;spfreload=10</a:t>
            </a:r>
            <a:endParaRPr lang="en-US" dirty="0"/>
          </a:p>
          <a:p>
            <a:r>
              <a:rPr lang="en-US" dirty="0">
                <a:hlinkClick r:id="rId10"/>
              </a:rPr>
              <a:t>http://www.mcgovern-fagg.org/amy/courses/cs5033_fall2007/Lundgaard_McKee.pdf</a:t>
            </a:r>
            <a:endParaRPr lang="en-US" dirty="0"/>
          </a:p>
          <a:p>
            <a:r>
              <a:rPr lang="en-US" dirty="0">
                <a:hlinkClick r:id="rId11"/>
              </a:rPr>
              <a:t>http://cs231n.stanford.edu/reports2016/121_Report.pdf</a:t>
            </a:r>
            <a:br>
              <a:rPr lang="en-US" dirty="0"/>
            </a:br>
            <a:endParaRPr lang="en-US" dirty="0"/>
          </a:p>
          <a:p>
            <a:endParaRPr lang="en-US" dirty="0"/>
          </a:p>
        </p:txBody>
      </p:sp>
      <p:sp>
        <p:nvSpPr>
          <p:cNvPr id="4" name="Title 3"/>
          <p:cNvSpPr>
            <a:spLocks noGrp="1"/>
          </p:cNvSpPr>
          <p:nvPr>
            <p:ph type="title"/>
          </p:nvPr>
        </p:nvSpPr>
        <p:spPr/>
        <p:txBody>
          <a:bodyPr/>
          <a:lstStyle/>
          <a:p>
            <a:r>
              <a:rPr lang="en-US" dirty="0"/>
              <a:t>References</a:t>
            </a:r>
          </a:p>
        </p:txBody>
      </p:sp>
    </p:spTree>
    <p:extLst>
      <p:ext uri="{BB962C8B-B14F-4D97-AF65-F5344CB8AC3E}">
        <p14:creationId xmlns:p14="http://schemas.microsoft.com/office/powerpoint/2010/main" val="58607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1674812" y="1905000"/>
            <a:ext cx="9144000" cy="4267200"/>
          </a:xfrm>
        </p:spPr>
        <p:txBody>
          <a:bodyPr>
            <a:normAutofit/>
          </a:bodyPr>
          <a:lstStyle/>
          <a:p>
            <a:pPr marL="861822" lvl="2" indent="-285750"/>
            <a:r>
              <a:rPr lang="en-US" dirty="0"/>
              <a:t>Markov Decision Process: Making multiple decisions:</a:t>
            </a:r>
          </a:p>
          <a:p>
            <a:pPr marL="861822" lvl="2" indent="-285750"/>
            <a:r>
              <a:rPr lang="en-US" dirty="0"/>
              <a:t>This can be generalized. Every action affects subsequent actions.</a:t>
            </a:r>
          </a:p>
          <a:p>
            <a:pPr marL="576072" lvl="2" indent="0">
              <a:buNone/>
            </a:pPr>
            <a:endParaRPr lang="en-US" dirty="0"/>
          </a:p>
          <a:p>
            <a:pPr marL="804672" lvl="3" indent="0">
              <a:buNone/>
            </a:pPr>
            <a:endParaRPr lang="en-US" dirty="0"/>
          </a:p>
          <a:p>
            <a:pPr lvl="2"/>
            <a:endParaRPr lang="ro-RO" dirty="0"/>
          </a:p>
          <a:p>
            <a:pPr lvl="1"/>
            <a:endParaRPr lang="en-US" dirty="0"/>
          </a:p>
          <a:p>
            <a:pPr lvl="1"/>
            <a:endParaRPr lang="en-US" dirty="0"/>
          </a:p>
          <a:p>
            <a:pPr lvl="1"/>
            <a:endParaRPr lang="en-US" dirty="0"/>
          </a:p>
        </p:txBody>
      </p:sp>
      <p:sp>
        <p:nvSpPr>
          <p:cNvPr id="2" name="Title 1"/>
          <p:cNvSpPr>
            <a:spLocks noGrp="1"/>
          </p:cNvSpPr>
          <p:nvPr>
            <p:ph type="title"/>
          </p:nvPr>
        </p:nvSpPr>
        <p:spPr/>
        <p:txBody>
          <a:bodyPr/>
          <a:lstStyle/>
          <a:p>
            <a:r>
              <a:rPr lang="en-US" dirty="0"/>
              <a:t>Basic Reinforcement Learning</a:t>
            </a:r>
          </a:p>
        </p:txBody>
      </p:sp>
      <p:sp>
        <p:nvSpPr>
          <p:cNvPr id="3" name="Oval 2"/>
          <p:cNvSpPr/>
          <p:nvPr/>
        </p:nvSpPr>
        <p:spPr>
          <a:xfrm>
            <a:off x="3136468" y="4616158"/>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16" name="Oval 15"/>
          <p:cNvSpPr/>
          <p:nvPr/>
        </p:nvSpPr>
        <p:spPr>
          <a:xfrm>
            <a:off x="4736668" y="3625558"/>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7" name="Oval 16"/>
          <p:cNvSpPr/>
          <p:nvPr/>
        </p:nvSpPr>
        <p:spPr>
          <a:xfrm>
            <a:off x="4812868" y="5454358"/>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cxnSp>
        <p:nvCxnSpPr>
          <p:cNvPr id="7" name="Straight Arrow Connector 6"/>
          <p:cNvCxnSpPr>
            <a:stCxn id="3" idx="7"/>
            <a:endCxn id="16" idx="2"/>
          </p:cNvCxnSpPr>
          <p:nvPr/>
        </p:nvCxnSpPr>
        <p:spPr>
          <a:xfrm flipV="1">
            <a:off x="3591753" y="3892258"/>
            <a:ext cx="1144915" cy="802015"/>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3" idx="5"/>
            <a:endCxn id="17" idx="2"/>
          </p:cNvCxnSpPr>
          <p:nvPr/>
        </p:nvCxnSpPr>
        <p:spPr>
          <a:xfrm>
            <a:off x="3591753" y="5071443"/>
            <a:ext cx="1221115" cy="649615"/>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rot="19507827">
            <a:off x="3482502" y="4236250"/>
            <a:ext cx="412292" cy="424732"/>
          </a:xfrm>
          <a:prstGeom prst="rect">
            <a:avLst/>
          </a:prstGeom>
          <a:noFill/>
        </p:spPr>
        <p:txBody>
          <a:bodyPr wrap="none" rtlCol="0">
            <a:spAutoFit/>
          </a:bodyPr>
          <a:lstStyle/>
          <a:p>
            <a:pPr>
              <a:lnSpc>
                <a:spcPct val="90000"/>
              </a:lnSpc>
            </a:pPr>
            <a:r>
              <a:rPr lang="en-US" sz="2400" dirty="0"/>
              <a:t>A</a:t>
            </a:r>
          </a:p>
        </p:txBody>
      </p:sp>
      <p:sp>
        <p:nvSpPr>
          <p:cNvPr id="23" name="TextBox 22"/>
          <p:cNvSpPr txBox="1"/>
          <p:nvPr/>
        </p:nvSpPr>
        <p:spPr>
          <a:xfrm rot="1615063">
            <a:off x="3411256" y="5110557"/>
            <a:ext cx="360996" cy="424732"/>
          </a:xfrm>
          <a:prstGeom prst="rect">
            <a:avLst/>
          </a:prstGeom>
          <a:noFill/>
        </p:spPr>
        <p:txBody>
          <a:bodyPr wrap="none" rtlCol="0">
            <a:spAutoFit/>
          </a:bodyPr>
          <a:lstStyle/>
          <a:p>
            <a:pPr>
              <a:lnSpc>
                <a:spcPct val="90000"/>
              </a:lnSpc>
            </a:pPr>
            <a:r>
              <a:rPr lang="en-US" sz="2400" dirty="0"/>
              <a:t>B</a:t>
            </a:r>
          </a:p>
        </p:txBody>
      </p:sp>
      <p:sp>
        <p:nvSpPr>
          <p:cNvPr id="24" name="TextBox 23"/>
          <p:cNvSpPr txBox="1"/>
          <p:nvPr/>
        </p:nvSpPr>
        <p:spPr>
          <a:xfrm rot="19507827">
            <a:off x="3959082" y="3961936"/>
            <a:ext cx="354584" cy="424732"/>
          </a:xfrm>
          <a:prstGeom prst="rect">
            <a:avLst/>
          </a:prstGeom>
          <a:noFill/>
        </p:spPr>
        <p:txBody>
          <a:bodyPr wrap="none" rtlCol="0">
            <a:spAutoFit/>
          </a:bodyPr>
          <a:lstStyle/>
          <a:p>
            <a:pPr>
              <a:lnSpc>
                <a:spcPct val="90000"/>
              </a:lnSpc>
            </a:pPr>
            <a:r>
              <a:rPr lang="en-US" sz="2400" dirty="0">
                <a:solidFill>
                  <a:schemeClr val="bg1"/>
                </a:solidFill>
              </a:rPr>
              <a:t>1</a:t>
            </a:r>
          </a:p>
        </p:txBody>
      </p:sp>
      <p:sp>
        <p:nvSpPr>
          <p:cNvPr id="26" name="TextBox 25"/>
          <p:cNvSpPr txBox="1"/>
          <p:nvPr/>
        </p:nvSpPr>
        <p:spPr>
          <a:xfrm rot="1615063">
            <a:off x="4134519" y="5496964"/>
            <a:ext cx="354584" cy="424732"/>
          </a:xfrm>
          <a:prstGeom prst="rect">
            <a:avLst/>
          </a:prstGeom>
          <a:noFill/>
        </p:spPr>
        <p:txBody>
          <a:bodyPr wrap="none" rtlCol="0">
            <a:spAutoFit/>
          </a:bodyPr>
          <a:lstStyle/>
          <a:p>
            <a:pPr>
              <a:lnSpc>
                <a:spcPct val="90000"/>
              </a:lnSpc>
            </a:pPr>
            <a:r>
              <a:rPr lang="en-US" sz="2400" dirty="0">
                <a:solidFill>
                  <a:schemeClr val="bg1"/>
                </a:solidFill>
              </a:rPr>
              <a:t>2</a:t>
            </a:r>
          </a:p>
        </p:txBody>
      </p:sp>
      <p:sp>
        <p:nvSpPr>
          <p:cNvPr id="14" name="Oval 13"/>
          <p:cNvSpPr/>
          <p:nvPr/>
        </p:nvSpPr>
        <p:spPr>
          <a:xfrm>
            <a:off x="6657898" y="3625558"/>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15" name="Oval 14"/>
          <p:cNvSpPr/>
          <p:nvPr/>
        </p:nvSpPr>
        <p:spPr>
          <a:xfrm>
            <a:off x="6695286" y="5454358"/>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a:t>
            </a:r>
          </a:p>
        </p:txBody>
      </p:sp>
      <p:sp>
        <p:nvSpPr>
          <p:cNvPr id="18" name="Oval 17"/>
          <p:cNvSpPr/>
          <p:nvPr/>
        </p:nvSpPr>
        <p:spPr>
          <a:xfrm>
            <a:off x="8322660" y="4427573"/>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a:t>
            </a:r>
          </a:p>
        </p:txBody>
      </p:sp>
      <p:cxnSp>
        <p:nvCxnSpPr>
          <p:cNvPr id="19" name="Straight Arrow Connector 18"/>
          <p:cNvCxnSpPr>
            <a:stCxn id="16" idx="6"/>
            <a:endCxn id="14" idx="2"/>
          </p:cNvCxnSpPr>
          <p:nvPr/>
        </p:nvCxnSpPr>
        <p:spPr>
          <a:xfrm>
            <a:off x="5270068" y="3892258"/>
            <a:ext cx="1387830"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4" idx="6"/>
            <a:endCxn id="18" idx="1"/>
          </p:cNvCxnSpPr>
          <p:nvPr/>
        </p:nvCxnSpPr>
        <p:spPr>
          <a:xfrm>
            <a:off x="7191298" y="3892258"/>
            <a:ext cx="1209477" cy="61343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5" idx="6"/>
            <a:endCxn id="18" idx="3"/>
          </p:cNvCxnSpPr>
          <p:nvPr/>
        </p:nvCxnSpPr>
        <p:spPr>
          <a:xfrm flipV="1">
            <a:off x="7228686" y="4882858"/>
            <a:ext cx="1172089" cy="83820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7" idx="6"/>
            <a:endCxn id="15" idx="2"/>
          </p:cNvCxnSpPr>
          <p:nvPr/>
        </p:nvCxnSpPr>
        <p:spPr>
          <a:xfrm>
            <a:off x="5346268" y="5721058"/>
            <a:ext cx="1349018"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5244966" y="3505625"/>
            <a:ext cx="412292" cy="424732"/>
          </a:xfrm>
          <a:prstGeom prst="rect">
            <a:avLst/>
          </a:prstGeom>
          <a:noFill/>
        </p:spPr>
        <p:txBody>
          <a:bodyPr wrap="none" rtlCol="0">
            <a:spAutoFit/>
          </a:bodyPr>
          <a:lstStyle/>
          <a:p>
            <a:pPr>
              <a:lnSpc>
                <a:spcPct val="90000"/>
              </a:lnSpc>
            </a:pPr>
            <a:r>
              <a:rPr lang="en-US" sz="2400" dirty="0"/>
              <a:t>A</a:t>
            </a:r>
          </a:p>
        </p:txBody>
      </p:sp>
      <p:sp>
        <p:nvSpPr>
          <p:cNvPr id="33" name="TextBox 32"/>
          <p:cNvSpPr txBox="1"/>
          <p:nvPr/>
        </p:nvSpPr>
        <p:spPr>
          <a:xfrm>
            <a:off x="5270068" y="5738137"/>
            <a:ext cx="412292" cy="424732"/>
          </a:xfrm>
          <a:prstGeom prst="rect">
            <a:avLst/>
          </a:prstGeom>
          <a:noFill/>
        </p:spPr>
        <p:txBody>
          <a:bodyPr wrap="none" rtlCol="0">
            <a:spAutoFit/>
          </a:bodyPr>
          <a:lstStyle/>
          <a:p>
            <a:pPr>
              <a:lnSpc>
                <a:spcPct val="90000"/>
              </a:lnSpc>
            </a:pPr>
            <a:r>
              <a:rPr lang="en-US" sz="2400" dirty="0"/>
              <a:t>A</a:t>
            </a:r>
          </a:p>
        </p:txBody>
      </p:sp>
      <p:sp>
        <p:nvSpPr>
          <p:cNvPr id="34" name="TextBox 33"/>
          <p:cNvSpPr txBox="1"/>
          <p:nvPr/>
        </p:nvSpPr>
        <p:spPr>
          <a:xfrm rot="19543697">
            <a:off x="7381214" y="5594283"/>
            <a:ext cx="412292" cy="424732"/>
          </a:xfrm>
          <a:prstGeom prst="rect">
            <a:avLst/>
          </a:prstGeom>
          <a:noFill/>
        </p:spPr>
        <p:txBody>
          <a:bodyPr wrap="none" rtlCol="0">
            <a:spAutoFit/>
          </a:bodyPr>
          <a:lstStyle/>
          <a:p>
            <a:pPr>
              <a:lnSpc>
                <a:spcPct val="90000"/>
              </a:lnSpc>
            </a:pPr>
            <a:r>
              <a:rPr lang="en-US" sz="2400" dirty="0"/>
              <a:t>A</a:t>
            </a:r>
          </a:p>
        </p:txBody>
      </p:sp>
      <p:sp>
        <p:nvSpPr>
          <p:cNvPr id="35" name="TextBox 34"/>
          <p:cNvSpPr txBox="1"/>
          <p:nvPr/>
        </p:nvSpPr>
        <p:spPr>
          <a:xfrm rot="1704227">
            <a:off x="7110255" y="3986607"/>
            <a:ext cx="412292" cy="424732"/>
          </a:xfrm>
          <a:prstGeom prst="rect">
            <a:avLst/>
          </a:prstGeom>
          <a:noFill/>
        </p:spPr>
        <p:txBody>
          <a:bodyPr wrap="none" rtlCol="0">
            <a:spAutoFit/>
          </a:bodyPr>
          <a:lstStyle/>
          <a:p>
            <a:pPr>
              <a:lnSpc>
                <a:spcPct val="90000"/>
              </a:lnSpc>
            </a:pPr>
            <a:r>
              <a:rPr lang="en-US" sz="2400" dirty="0"/>
              <a:t>A</a:t>
            </a:r>
          </a:p>
        </p:txBody>
      </p:sp>
      <p:cxnSp>
        <p:nvCxnSpPr>
          <p:cNvPr id="38" name="Straight Arrow Connector 37"/>
          <p:cNvCxnSpPr>
            <a:endCxn id="15" idx="1"/>
          </p:cNvCxnSpPr>
          <p:nvPr/>
        </p:nvCxnSpPr>
        <p:spPr>
          <a:xfrm>
            <a:off x="5270068" y="3930357"/>
            <a:ext cx="1503333" cy="160211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5097161" y="4006329"/>
            <a:ext cx="360996" cy="424732"/>
          </a:xfrm>
          <a:prstGeom prst="rect">
            <a:avLst/>
          </a:prstGeom>
          <a:noFill/>
        </p:spPr>
        <p:txBody>
          <a:bodyPr wrap="none" rtlCol="0">
            <a:spAutoFit/>
          </a:bodyPr>
          <a:lstStyle/>
          <a:p>
            <a:pPr>
              <a:lnSpc>
                <a:spcPct val="90000"/>
              </a:lnSpc>
            </a:pPr>
            <a:r>
              <a:rPr lang="en-US" sz="2400" dirty="0"/>
              <a:t>B</a:t>
            </a:r>
          </a:p>
        </p:txBody>
      </p:sp>
      <p:sp>
        <p:nvSpPr>
          <p:cNvPr id="42" name="TextBox 41"/>
          <p:cNvSpPr txBox="1"/>
          <p:nvPr/>
        </p:nvSpPr>
        <p:spPr>
          <a:xfrm>
            <a:off x="5637212" y="3467526"/>
            <a:ext cx="354584" cy="424732"/>
          </a:xfrm>
          <a:prstGeom prst="rect">
            <a:avLst/>
          </a:prstGeom>
          <a:noFill/>
        </p:spPr>
        <p:txBody>
          <a:bodyPr wrap="none" rtlCol="0">
            <a:spAutoFit/>
          </a:bodyPr>
          <a:lstStyle/>
          <a:p>
            <a:pPr>
              <a:lnSpc>
                <a:spcPct val="90000"/>
              </a:lnSpc>
            </a:pPr>
            <a:r>
              <a:rPr lang="en-US" sz="2400" dirty="0">
                <a:solidFill>
                  <a:schemeClr val="bg1"/>
                </a:solidFill>
              </a:rPr>
              <a:t>1</a:t>
            </a:r>
          </a:p>
        </p:txBody>
      </p:sp>
      <p:sp>
        <p:nvSpPr>
          <p:cNvPr id="43" name="TextBox 42"/>
          <p:cNvSpPr txBox="1"/>
          <p:nvPr/>
        </p:nvSpPr>
        <p:spPr>
          <a:xfrm>
            <a:off x="5904839" y="4361904"/>
            <a:ext cx="354584" cy="424732"/>
          </a:xfrm>
          <a:prstGeom prst="rect">
            <a:avLst/>
          </a:prstGeom>
          <a:noFill/>
        </p:spPr>
        <p:txBody>
          <a:bodyPr wrap="none" rtlCol="0">
            <a:spAutoFit/>
          </a:bodyPr>
          <a:lstStyle/>
          <a:p>
            <a:pPr>
              <a:lnSpc>
                <a:spcPct val="90000"/>
              </a:lnSpc>
            </a:pPr>
            <a:r>
              <a:rPr lang="en-US" sz="2400" dirty="0">
                <a:solidFill>
                  <a:schemeClr val="bg1"/>
                </a:solidFill>
              </a:rPr>
              <a:t>1</a:t>
            </a:r>
          </a:p>
        </p:txBody>
      </p:sp>
      <p:sp>
        <p:nvSpPr>
          <p:cNvPr id="44" name="TextBox 43"/>
          <p:cNvSpPr txBox="1"/>
          <p:nvPr/>
        </p:nvSpPr>
        <p:spPr>
          <a:xfrm>
            <a:off x="5381728" y="5322923"/>
            <a:ext cx="966931" cy="424732"/>
          </a:xfrm>
          <a:prstGeom prst="rect">
            <a:avLst/>
          </a:prstGeom>
          <a:noFill/>
        </p:spPr>
        <p:txBody>
          <a:bodyPr wrap="none" rtlCol="0">
            <a:spAutoFit/>
          </a:bodyPr>
          <a:lstStyle/>
          <a:p>
            <a:pPr>
              <a:lnSpc>
                <a:spcPct val="90000"/>
              </a:lnSpc>
            </a:pPr>
            <a:r>
              <a:rPr lang="en-US" sz="2400" dirty="0">
                <a:solidFill>
                  <a:schemeClr val="bg1"/>
                </a:solidFill>
              </a:rPr>
              <a:t>-1000</a:t>
            </a:r>
          </a:p>
        </p:txBody>
      </p:sp>
      <p:sp>
        <p:nvSpPr>
          <p:cNvPr id="45" name="TextBox 44"/>
          <p:cNvSpPr txBox="1"/>
          <p:nvPr/>
        </p:nvSpPr>
        <p:spPr>
          <a:xfrm rot="1710580">
            <a:off x="7652125" y="3815147"/>
            <a:ext cx="354584" cy="424732"/>
          </a:xfrm>
          <a:prstGeom prst="rect">
            <a:avLst/>
          </a:prstGeom>
          <a:noFill/>
        </p:spPr>
        <p:txBody>
          <a:bodyPr wrap="none" rtlCol="0">
            <a:spAutoFit/>
          </a:bodyPr>
          <a:lstStyle/>
          <a:p>
            <a:pPr>
              <a:lnSpc>
                <a:spcPct val="90000"/>
              </a:lnSpc>
            </a:pPr>
            <a:r>
              <a:rPr lang="en-US" sz="2400" dirty="0">
                <a:solidFill>
                  <a:schemeClr val="bg1"/>
                </a:solidFill>
              </a:rPr>
              <a:t>1</a:t>
            </a:r>
          </a:p>
        </p:txBody>
      </p:sp>
      <p:sp>
        <p:nvSpPr>
          <p:cNvPr id="46" name="TextBox 45"/>
          <p:cNvSpPr txBox="1"/>
          <p:nvPr/>
        </p:nvSpPr>
        <p:spPr>
          <a:xfrm rot="19268115">
            <a:off x="7879328" y="5357629"/>
            <a:ext cx="524503" cy="424732"/>
          </a:xfrm>
          <a:prstGeom prst="rect">
            <a:avLst/>
          </a:prstGeom>
          <a:noFill/>
        </p:spPr>
        <p:txBody>
          <a:bodyPr wrap="none" rtlCol="0">
            <a:spAutoFit/>
          </a:bodyPr>
          <a:lstStyle/>
          <a:p>
            <a:pPr>
              <a:lnSpc>
                <a:spcPct val="90000"/>
              </a:lnSpc>
            </a:pPr>
            <a:r>
              <a:rPr lang="en-US" sz="2400" dirty="0">
                <a:solidFill>
                  <a:schemeClr val="bg1"/>
                </a:solidFill>
              </a:rPr>
              <a:t>10</a:t>
            </a:r>
          </a:p>
        </p:txBody>
      </p:sp>
    </p:spTree>
    <p:extLst>
      <p:ext uri="{BB962C8B-B14F-4D97-AF65-F5344CB8AC3E}">
        <p14:creationId xmlns:p14="http://schemas.microsoft.com/office/powerpoint/2010/main" val="3920497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p:cNvSpPr>
                <a:spLocks noGrp="1"/>
              </p:cNvSpPr>
              <p:nvPr>
                <p:ph idx="1"/>
              </p:nvPr>
            </p:nvSpPr>
            <p:spPr>
              <a:xfrm>
                <a:off x="1674812" y="1905000"/>
                <a:ext cx="9144000" cy="4267200"/>
              </a:xfrm>
            </p:spPr>
            <p:txBody>
              <a:bodyPr>
                <a:normAutofit/>
              </a:bodyPr>
              <a:lstStyle/>
              <a:p>
                <a:pPr marL="576072" lvl="2" indent="0">
                  <a:buNone/>
                </a:pPr>
                <a:r>
                  <a:rPr lang="en-US" dirty="0"/>
                  <a:t>A Markov Decision Process is:</a:t>
                </a:r>
              </a:p>
              <a:p>
                <a:pPr marL="861822" lvl="2" indent="-285750"/>
                <a:r>
                  <a:rPr lang="en-US" dirty="0"/>
                  <a:t>	A set of states, </a:t>
                </a: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𝑛</m:t>
                            </m:r>
                          </m:sub>
                        </m:sSub>
                      </m:e>
                    </m:d>
                  </m:oMath>
                </a14:m>
                <a:endParaRPr lang="en-US" b="0" dirty="0"/>
              </a:p>
              <a:p>
                <a:pPr marL="861822" lvl="2" indent="-285750"/>
                <a:r>
                  <a:rPr lang="en-US" dirty="0"/>
                  <a:t>A set of actions, </a:t>
                </a:r>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𝑚</m:t>
                        </m:r>
                      </m:sub>
                    </m:sSub>
                    <m:r>
                      <a:rPr lang="en-US" b="0" i="1" smtClean="0">
                        <a:latin typeface="Cambria Math" panose="02040503050406030204" pitchFamily="18" charset="0"/>
                      </a:rPr>
                      <m:t>}</m:t>
                    </m:r>
                  </m:oMath>
                </a14:m>
                <a:endParaRPr lang="en-US" dirty="0"/>
              </a:p>
              <a:p>
                <a:pPr marL="861822" lvl="2" indent="-285750"/>
                <a:r>
                  <a:rPr lang="en-US" dirty="0"/>
                  <a:t>A reward function, </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oMath>
                </a14:m>
                <a:endParaRPr lang="en-US" dirty="0"/>
              </a:p>
              <a:p>
                <a:pPr marL="861822" lvl="2" indent="-285750"/>
                <a:r>
                  <a:rPr lang="en-US" dirty="0"/>
                  <a:t>A transition function: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𝑃</m:t>
                        </m:r>
                      </m:e>
                      <m:sub>
                        <m:r>
                          <a:rPr lang="en-US" b="0" i="1" smtClean="0">
                            <a:latin typeface="Cambria Math" panose="02040503050406030204" pitchFamily="18" charset="0"/>
                          </a:rPr>
                          <m:t>𝑖𝑗</m:t>
                        </m:r>
                      </m:sub>
                      <m:sup>
                        <m:r>
                          <a:rPr lang="en-US" b="0" i="1" smtClean="0">
                            <a:latin typeface="Cambria Math" panose="02040503050406030204" pitchFamily="18" charset="0"/>
                          </a:rPr>
                          <m:t>𝑎</m:t>
                        </m:r>
                      </m:sup>
                    </m:sSubSup>
                    <m:r>
                      <a:rPr lang="en-US" b="0" i="1" smtClean="0">
                        <a:latin typeface="Cambria Math" panose="02040503050406030204" pitchFamily="18" charset="0"/>
                      </a:rPr>
                      <m:t>=</m:t>
                    </m:r>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𝑗</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a14:m>
                <a:endParaRPr lang="en-US" dirty="0"/>
              </a:p>
              <a:p>
                <a:pPr marL="861822" lvl="2" indent="-285750"/>
                <a:endParaRPr lang="en-US" dirty="0"/>
              </a:p>
              <a:p>
                <a:pPr marL="861822" lvl="2" indent="-285750"/>
                <a:endParaRPr lang="en-US" dirty="0"/>
              </a:p>
              <a:p>
                <a:pPr marL="861822" lvl="2" indent="-285750"/>
                <a:r>
                  <a:rPr lang="en-US" dirty="0"/>
                  <a:t>We want to learn a policy (</a:t>
                </a:r>
                <a14:m>
                  <m:oMath xmlns:m="http://schemas.openxmlformats.org/officeDocument/2006/math">
                    <m:r>
                      <a:rPr lang="en-US" b="0" i="1" smtClean="0">
                        <a:latin typeface="Cambria Math" panose="02040503050406030204" pitchFamily="18" charset="0"/>
                      </a:rPr>
                      <m:t>𝜋</m:t>
                    </m:r>
                    <m:r>
                      <a:rPr lang="en-US" b="0" i="1" smtClean="0">
                        <a:latin typeface="Cambria Math" panose="02040503050406030204" pitchFamily="18" charset="0"/>
                      </a:rPr>
                      <m:t>)</m:t>
                    </m:r>
                  </m:oMath>
                </a14:m>
                <a:r>
                  <a:rPr lang="en-US" dirty="0"/>
                  <a:t> that will tell us what action to take in which state: </a:t>
                </a:r>
                <a14:m>
                  <m:oMath xmlns:m="http://schemas.openxmlformats.org/officeDocument/2006/math">
                    <m:r>
                      <a:rPr lang="en-US" b="0" i="1" smtClean="0">
                        <a:latin typeface="Cambria Math" panose="02040503050406030204" pitchFamily="18" charset="0"/>
                      </a:rPr>
                      <m:t>𝜋</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𝐴</m:t>
                    </m:r>
                  </m:oMath>
                </a14:m>
                <a:r>
                  <a:rPr lang="en-US" dirty="0"/>
                  <a:t> in order to maximize the sum of rewards over the lifetime of the agent</a:t>
                </a:r>
              </a:p>
              <a:p>
                <a:pPr marL="804672" lvl="3" indent="0">
                  <a:buNone/>
                </a:pPr>
                <a:endParaRPr lang="en-US" dirty="0"/>
              </a:p>
              <a:p>
                <a:pPr lvl="2"/>
                <a:endParaRPr lang="ro-RO" dirty="0"/>
              </a:p>
              <a:p>
                <a:pPr lvl="1"/>
                <a:endParaRPr lang="en-US" dirty="0"/>
              </a:p>
              <a:p>
                <a:pPr lvl="1"/>
                <a:endParaRPr lang="en-US" dirty="0"/>
              </a:p>
              <a:p>
                <a:pPr lvl="1"/>
                <a:endParaRPr lang="en-US" dirty="0"/>
              </a:p>
            </p:txBody>
          </p:sp>
        </mc:Choice>
        <mc:Fallback xmlns="">
          <p:sp>
            <p:nvSpPr>
              <p:cNvPr id="9" name="Content Placeholder 8"/>
              <p:cNvSpPr>
                <a:spLocks noGrp="1" noRot="1" noChangeAspect="1" noMove="1" noResize="1" noEditPoints="1" noAdjustHandles="1" noChangeArrowheads="1" noChangeShapeType="1" noTextEdit="1"/>
              </p:cNvSpPr>
              <p:nvPr>
                <p:ph idx="1"/>
              </p:nvPr>
            </p:nvSpPr>
            <p:spPr>
              <a:xfrm>
                <a:off x="1674812" y="1905000"/>
                <a:ext cx="9144000" cy="4267200"/>
              </a:xfrm>
              <a:blipFill rotWithShape="0">
                <a:blip r:embed="rId2"/>
                <a:stretch>
                  <a:fillRect t="-1571" r="-1133"/>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Basic Reinforcement Learning</a:t>
            </a:r>
          </a:p>
        </p:txBody>
      </p:sp>
    </p:spTree>
    <p:extLst>
      <p:ext uri="{BB962C8B-B14F-4D97-AF65-F5344CB8AC3E}">
        <p14:creationId xmlns:p14="http://schemas.microsoft.com/office/powerpoint/2010/main" val="3637514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tudent presentation">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7GrungeTexture">
      <a:fillStyleLst>
        <a:solidFill>
          <a:schemeClr val="phClr"/>
        </a:solidFill>
        <a:blipFill rotWithShape="1">
          <a:blip xmlns:r="http://schemas.openxmlformats.org/officeDocument/2006/relationships" r:embed="rId1">
            <a:duotone>
              <a:schemeClr val="phClr">
                <a:tint val="67000"/>
                <a:shade val="65000"/>
              </a:schemeClr>
              <a:schemeClr val="phClr">
                <a:tint val="10000"/>
                <a:satMod val="130000"/>
              </a:schemeClr>
            </a:duotone>
          </a:blip>
          <a:tile tx="0" ty="0" sx="60000" sy="59000" flip="none" algn="b"/>
        </a:blipFill>
        <a:blipFill rotWithShape="1">
          <a:blip xmlns:r="http://schemas.openxmlformats.org/officeDocument/2006/relationships" r:embed="rId1">
            <a:duotone>
              <a:schemeClr val="phClr">
                <a:shade val="30000"/>
                <a:satMod val="115000"/>
              </a:schemeClr>
              <a:schemeClr val="phClr">
                <a:tint val="34000"/>
              </a:schemeClr>
            </a:duotone>
          </a:blip>
          <a:tile tx="0" ty="0" sx="60000" sy="59000" flip="none" algn="b"/>
        </a:blipFill>
      </a:fillStyleLst>
      <a:lnStyleLst>
        <a:ln w="6350" cap="flat" cmpd="sng" algn="ctr">
          <a:solidFill>
            <a:schemeClr val="phClr">
              <a:tint val="70000"/>
            </a:scheme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2">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Student presentation" id="{61936DD2-5F1E-4CE5-AB4B-725D35FC9179}" vid="{60FEA300-D151-4B21-9955-901AC34D046A}"/>
    </a:ext>
  </a:extLst>
</a:theme>
</file>

<file path=ppt/theme/theme2.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7GrungeTexture">
      <a:fillStyleLst>
        <a:solidFill>
          <a:schemeClr val="phClr"/>
        </a:solidFill>
        <a:blipFill rotWithShape="1">
          <a:blip xmlns:r="http://schemas.openxmlformats.org/officeDocument/2006/relationships" r:embed="rId1">
            <a:duotone>
              <a:schemeClr val="phClr">
                <a:tint val="67000"/>
                <a:shade val="65000"/>
              </a:schemeClr>
              <a:schemeClr val="phClr">
                <a:tint val="10000"/>
                <a:satMod val="130000"/>
              </a:schemeClr>
            </a:duotone>
          </a:blip>
          <a:tile tx="0" ty="0" sx="60000" sy="59000" flip="none" algn="b"/>
        </a:blipFill>
        <a:blipFill rotWithShape="1">
          <a:blip xmlns:r="http://schemas.openxmlformats.org/officeDocument/2006/relationships" r:embed="rId1">
            <a:duotone>
              <a:schemeClr val="phClr">
                <a:shade val="30000"/>
                <a:satMod val="115000"/>
              </a:schemeClr>
              <a:schemeClr val="phClr">
                <a:tint val="34000"/>
              </a:schemeClr>
            </a:duotone>
          </a:blip>
          <a:tile tx="0" ty="0" sx="60000" sy="59000" flip="none" algn="b"/>
        </a:blipFill>
      </a:fillStyleLst>
      <a:lnStyleLst>
        <a:ln w="6350" cap="flat" cmpd="sng" algn="ctr">
          <a:solidFill>
            <a:schemeClr val="phClr">
              <a:tint val="70000"/>
            </a:scheme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7GrungeTexture">
      <a:fillStyleLst>
        <a:solidFill>
          <a:schemeClr val="phClr"/>
        </a:solidFill>
        <a:blipFill rotWithShape="1">
          <a:blip xmlns:r="http://schemas.openxmlformats.org/officeDocument/2006/relationships" r:embed="rId1">
            <a:duotone>
              <a:schemeClr val="phClr">
                <a:tint val="67000"/>
                <a:shade val="65000"/>
              </a:schemeClr>
              <a:schemeClr val="phClr">
                <a:tint val="10000"/>
                <a:satMod val="130000"/>
              </a:schemeClr>
            </a:duotone>
          </a:blip>
          <a:tile tx="0" ty="0" sx="60000" sy="59000" flip="none" algn="b"/>
        </a:blipFill>
        <a:blipFill rotWithShape="1">
          <a:blip xmlns:r="http://schemas.openxmlformats.org/officeDocument/2006/relationships" r:embed="rId1">
            <a:duotone>
              <a:schemeClr val="phClr">
                <a:shade val="30000"/>
                <a:satMod val="115000"/>
              </a:schemeClr>
              <a:schemeClr val="phClr">
                <a:tint val="34000"/>
              </a:schemeClr>
            </a:duotone>
          </a:blip>
          <a:tile tx="0" ty="0" sx="60000" sy="59000" flip="none" algn="b"/>
        </a:blipFill>
      </a:fillStyleLst>
      <a:lnStyleLst>
        <a:ln w="6350" cap="flat" cmpd="sng" algn="ctr">
          <a:solidFill>
            <a:schemeClr val="phClr">
              <a:tint val="70000"/>
            </a:scheme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98950B5-7B6B-4C28-8458-CAB8EA4CB24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Student scientific report presentation</Template>
  <TotalTime>0</TotalTime>
  <Words>7508</Words>
  <Application>Microsoft Macintosh PowerPoint</Application>
  <PresentationFormat>Custom</PresentationFormat>
  <Paragraphs>2546</Paragraphs>
  <Slides>77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77</vt:i4>
      </vt:variant>
    </vt:vector>
  </HeadingPairs>
  <TitlesOfParts>
    <vt:vector size="84" baseType="lpstr">
      <vt:lpstr>Arial</vt:lpstr>
      <vt:lpstr>Calibri</vt:lpstr>
      <vt:lpstr>Cambria Math</vt:lpstr>
      <vt:lpstr>Century Gothic</vt:lpstr>
      <vt:lpstr>Wingdings</vt:lpstr>
      <vt:lpstr>Wingdings 3</vt:lpstr>
      <vt:lpstr>Student presentation</vt:lpstr>
      <vt:lpstr>Neural Networks</vt:lpstr>
      <vt:lpstr>Overview</vt:lpstr>
      <vt:lpstr>What is reinforcement learning?</vt:lpstr>
      <vt:lpstr>What is reinforcement learning?</vt:lpstr>
      <vt:lpstr>What is reinforcement learning?</vt:lpstr>
      <vt:lpstr>Basic Reinforcement Learning</vt:lpstr>
      <vt:lpstr>Basic Reinforcement Learning</vt:lpstr>
      <vt:lpstr>Basic Reinforcement Learning</vt:lpstr>
      <vt:lpstr>Basic Reinforcement Learning</vt:lpstr>
      <vt:lpstr>Basic Reinforcement Learning</vt:lpstr>
      <vt:lpstr>Basic Reinforcement Learning</vt:lpstr>
      <vt:lpstr>Basic Reinforcement Learning</vt:lpstr>
      <vt:lpstr>Basic Reinforcement Learning</vt:lpstr>
      <vt:lpstr>Basic Reinforcement Learning</vt:lpstr>
      <vt:lpstr>Basic Reinforcement Learning</vt:lpstr>
      <vt:lpstr>Basic Reinforcement Learning</vt:lpstr>
      <vt:lpstr>Basic Reinforcement Learning</vt:lpstr>
      <vt:lpstr>Basic Reinforcement Learning</vt:lpstr>
      <vt:lpstr>Basic Reinforcement Learning</vt:lpstr>
      <vt:lpstr>Basic Reinforcement Learning</vt:lpstr>
      <vt:lpstr>Basic Reinforcement Learning</vt:lpstr>
      <vt:lpstr>Basic Reinforcement Learning</vt:lpstr>
      <vt:lpstr>Basic Reinforcement Learning</vt:lpstr>
      <vt:lpstr>Basic Reinforcement Learning</vt:lpstr>
      <vt:lpstr>Basic Reinforcement Learning</vt:lpstr>
      <vt:lpstr>Basic Reinforcement Learning</vt:lpstr>
      <vt:lpstr>Basic Reinforcement Learning</vt:lpstr>
      <vt:lpstr>Basic Reinforcement Learning</vt:lpstr>
      <vt:lpstr>Basic Reinforcement Learning</vt:lpstr>
      <vt:lpstr>Basic Reinforcement Learning</vt:lpstr>
      <vt:lpstr>Basic Reinforcement Learning</vt:lpstr>
      <vt:lpstr>Q-Learning</vt:lpstr>
      <vt:lpstr>Q-Learning</vt:lpstr>
      <vt:lpstr>Q-Learning</vt:lpstr>
      <vt:lpstr>Q-Learning</vt:lpstr>
      <vt:lpstr>Q-Learning</vt:lpstr>
      <vt:lpstr>Reinforcement Learning using Neural Networks</vt:lpstr>
      <vt:lpstr>Reinforcement Learning using Neural Networks</vt:lpstr>
      <vt:lpstr>Reinforcement Learning using Neural Networks</vt:lpstr>
      <vt:lpstr>Reinforcement Learning using Neural Networks</vt:lpstr>
      <vt:lpstr>Reinforcement Learning using Neural Networks</vt:lpstr>
      <vt:lpstr>Reinforcement Learning using Neural Networks</vt:lpstr>
      <vt:lpstr>Reinforcement Learning using Neural Networks</vt:lpstr>
      <vt:lpstr>Reinforcement Learning using Neural Networks</vt:lpstr>
      <vt:lpstr>Reinforcement Learning using Neural Networks</vt:lpstr>
      <vt:lpstr>Reinforcement Learning using Neural Networks</vt:lpstr>
      <vt:lpstr>Reinforcement Learning using Neural Networks</vt:lpstr>
      <vt:lpstr>Q-Learning</vt:lpstr>
      <vt:lpstr>Q-Learning</vt:lpstr>
      <vt:lpstr>Q-Learning</vt:lpstr>
      <vt:lpstr>Q-Learning</vt:lpstr>
      <vt:lpstr>Reinforcement Learning using Neural Networks</vt:lpstr>
      <vt:lpstr>Reinforcement Learning using Neural Networks</vt:lpstr>
      <vt:lpstr>Reinforcement Learning using Neural Networks</vt:lpstr>
      <vt:lpstr>Reinforcement Learning using Neural Networks</vt:lpstr>
      <vt:lpstr>Reinforcement Learning using Neural Networks</vt:lpstr>
      <vt:lpstr>Reinforcement Learning using Neural Networks</vt:lpstr>
      <vt:lpstr>Reinforcement Learning using Neural Networks</vt:lpstr>
      <vt:lpstr>Reinforcement Learning using Neural Networks</vt:lpstr>
      <vt:lpstr>Reinforcement Learning using Neural Networks</vt:lpstr>
      <vt:lpstr>Reinforcement Learning using Neural Networks</vt:lpstr>
      <vt:lpstr>Reinforcement Learning using Neural Networks</vt:lpstr>
      <vt:lpstr>Reinforcement Learning using Neural Networks</vt:lpstr>
      <vt:lpstr>Reinforcement Learning using Neural Networks</vt:lpstr>
      <vt:lpstr>Reinforcement Learning using Neural Networks</vt:lpstr>
      <vt:lpstr>Reinforcement Learning using Neural Networks</vt:lpstr>
      <vt:lpstr>Reinforcement Learning using Neural Networks</vt:lpstr>
      <vt:lpstr>Reinforcement Learning using Neural Networks</vt:lpstr>
      <vt:lpstr>Reinforcement Learning using Neural Networks</vt:lpstr>
      <vt:lpstr>Reinforcement Learning using Neural Networks</vt:lpstr>
      <vt:lpstr>Q-Learning</vt:lpstr>
      <vt:lpstr>Example </vt:lpstr>
      <vt:lpstr>Example </vt:lpstr>
      <vt:lpstr>Example </vt:lpstr>
      <vt:lpstr>Example </vt:lpstr>
      <vt:lpstr>Questions &amp; Discussion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2016-08-04T14:15:50Z</dcterms:created>
  <dcterms:modified xsi:type="dcterms:W3CDTF">2025-12-08T06:48:52Z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TC034605859991</vt:lpwstr>
  </property>
  <property fmtid="{D5CDD505-2E9C-101B-9397-08002B2CF9AE}" pid="3" name="MSIP_Label_9d9c527f-5235-45cb-bea5-98c00c666442_Enabled">
    <vt:lpwstr>true</vt:lpwstr>
  </property>
  <property fmtid="{D5CDD505-2E9C-101B-9397-08002B2CF9AE}" pid="4" name="MSIP_Label_9d9c527f-5235-45cb-bea5-98c00c666442_SetDate">
    <vt:lpwstr>2024-12-01T13:38:01Z</vt:lpwstr>
  </property>
  <property fmtid="{D5CDD505-2E9C-101B-9397-08002B2CF9AE}" pid="5" name="MSIP_Label_9d9c527f-5235-45cb-bea5-98c00c666442_Method">
    <vt:lpwstr>Standard</vt:lpwstr>
  </property>
  <property fmtid="{D5CDD505-2E9C-101B-9397-08002B2CF9AE}" pid="6" name="MSIP_Label_9d9c527f-5235-45cb-bea5-98c00c666442_Name">
    <vt:lpwstr>INTERNAL</vt:lpwstr>
  </property>
  <property fmtid="{D5CDD505-2E9C-101B-9397-08002B2CF9AE}" pid="7" name="MSIP_Label_9d9c527f-5235-45cb-bea5-98c00c666442_SiteId">
    <vt:lpwstr>487baf29-f1da-469a-9221-243f830c36f3</vt:lpwstr>
  </property>
  <property fmtid="{D5CDD505-2E9C-101B-9397-08002B2CF9AE}" pid="8" name="MSIP_Label_9d9c527f-5235-45cb-bea5-98c00c666442_ActionId">
    <vt:lpwstr>8a9af1c5-c885-4295-a46e-4734e6484dd6</vt:lpwstr>
  </property>
  <property fmtid="{D5CDD505-2E9C-101B-9397-08002B2CF9AE}" pid="9" name="MSIP_Label_9d9c527f-5235-45cb-bea5-98c00c666442_ContentBits">
    <vt:lpwstr>1</vt:lpwstr>
  </property>
  <property fmtid="{D5CDD505-2E9C-101B-9397-08002B2CF9AE}" pid="10" name="ClassificationContentMarkingHeaderLocations">
    <vt:lpwstr>Student presentation:8</vt:lpwstr>
  </property>
  <property fmtid="{D5CDD505-2E9C-101B-9397-08002B2CF9AE}" pid="11" name="ClassificationContentMarkingHeaderText">
    <vt:lpwstr>Internal Use Only</vt:lpwstr>
  </property>
</Properties>
</file>